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0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9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25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44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23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5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39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67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38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7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6629-D311-4DA4-A020-B4012472C545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9076-2910-4700-B335-CFD9A011C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13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9338"/>
            <a:ext cx="9144000" cy="683257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CMUG interest in CCI ECVs</a:t>
            </a:r>
            <a:endParaRPr lang="en-GB" sz="4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94401"/>
              </p:ext>
            </p:extLst>
          </p:nvPr>
        </p:nvGraphicFramePr>
        <p:xfrm>
          <a:off x="949183" y="910803"/>
          <a:ext cx="10399505" cy="4871723"/>
        </p:xfrm>
        <a:graphic>
          <a:graphicData uri="http://schemas.openxmlformats.org/drawingml/2006/table">
            <a:tbl>
              <a:tblPr firstRow="1" firstCol="1" bandRow="1"/>
              <a:tblGrid>
                <a:gridCol w="625089">
                  <a:extLst>
                    <a:ext uri="{9D8B030D-6E8A-4147-A177-3AD203B41FA5}">
                      <a16:colId xmlns:a16="http://schemas.microsoft.com/office/drawing/2014/main" val="2294193170"/>
                    </a:ext>
                  </a:extLst>
                </a:gridCol>
                <a:gridCol w="581662">
                  <a:extLst>
                    <a:ext uri="{9D8B030D-6E8A-4147-A177-3AD203B41FA5}">
                      <a16:colId xmlns:a16="http://schemas.microsoft.com/office/drawing/2014/main" val="3230939954"/>
                    </a:ext>
                  </a:extLst>
                </a:gridCol>
                <a:gridCol w="596795">
                  <a:extLst>
                    <a:ext uri="{9D8B030D-6E8A-4147-A177-3AD203B41FA5}">
                      <a16:colId xmlns:a16="http://schemas.microsoft.com/office/drawing/2014/main" val="456463408"/>
                    </a:ext>
                  </a:extLst>
                </a:gridCol>
                <a:gridCol w="454012">
                  <a:extLst>
                    <a:ext uri="{9D8B030D-6E8A-4147-A177-3AD203B41FA5}">
                      <a16:colId xmlns:a16="http://schemas.microsoft.com/office/drawing/2014/main" val="3502931572"/>
                    </a:ext>
                  </a:extLst>
                </a:gridCol>
                <a:gridCol w="504019">
                  <a:extLst>
                    <a:ext uri="{9D8B030D-6E8A-4147-A177-3AD203B41FA5}">
                      <a16:colId xmlns:a16="http://schemas.microsoft.com/office/drawing/2014/main" val="1358123652"/>
                    </a:ext>
                  </a:extLst>
                </a:gridCol>
                <a:gridCol w="482306">
                  <a:extLst>
                    <a:ext uri="{9D8B030D-6E8A-4147-A177-3AD203B41FA5}">
                      <a16:colId xmlns:a16="http://schemas.microsoft.com/office/drawing/2014/main" val="2260512340"/>
                    </a:ext>
                  </a:extLst>
                </a:gridCol>
                <a:gridCol w="575739">
                  <a:extLst>
                    <a:ext uri="{9D8B030D-6E8A-4147-A177-3AD203B41FA5}">
                      <a16:colId xmlns:a16="http://schemas.microsoft.com/office/drawing/2014/main" val="426012808"/>
                    </a:ext>
                  </a:extLst>
                </a:gridCol>
                <a:gridCol w="381634">
                  <a:extLst>
                    <a:ext uri="{9D8B030D-6E8A-4147-A177-3AD203B41FA5}">
                      <a16:colId xmlns:a16="http://schemas.microsoft.com/office/drawing/2014/main" val="3236424509"/>
                    </a:ext>
                  </a:extLst>
                </a:gridCol>
                <a:gridCol w="496122">
                  <a:extLst>
                    <a:ext uri="{9D8B030D-6E8A-4147-A177-3AD203B41FA5}">
                      <a16:colId xmlns:a16="http://schemas.microsoft.com/office/drawing/2014/main" val="70320870"/>
                    </a:ext>
                  </a:extLst>
                </a:gridCol>
                <a:gridCol w="425061">
                  <a:extLst>
                    <a:ext uri="{9D8B030D-6E8A-4147-A177-3AD203B41FA5}">
                      <a16:colId xmlns:a16="http://schemas.microsoft.com/office/drawing/2014/main" val="623709485"/>
                    </a:ext>
                  </a:extLst>
                </a:gridCol>
                <a:gridCol w="388871">
                  <a:extLst>
                    <a:ext uri="{9D8B030D-6E8A-4147-A177-3AD203B41FA5}">
                      <a16:colId xmlns:a16="http://schemas.microsoft.com/office/drawing/2014/main" val="107131294"/>
                    </a:ext>
                  </a:extLst>
                </a:gridCol>
                <a:gridCol w="331626">
                  <a:extLst>
                    <a:ext uri="{9D8B030D-6E8A-4147-A177-3AD203B41FA5}">
                      <a16:colId xmlns:a16="http://schemas.microsoft.com/office/drawing/2014/main" val="2091260576"/>
                    </a:ext>
                  </a:extLst>
                </a:gridCol>
                <a:gridCol w="404004">
                  <a:extLst>
                    <a:ext uri="{9D8B030D-6E8A-4147-A177-3AD203B41FA5}">
                      <a16:colId xmlns:a16="http://schemas.microsoft.com/office/drawing/2014/main" val="2867360881"/>
                    </a:ext>
                  </a:extLst>
                </a:gridCol>
                <a:gridCol w="259905">
                  <a:extLst>
                    <a:ext uri="{9D8B030D-6E8A-4147-A177-3AD203B41FA5}">
                      <a16:colId xmlns:a16="http://schemas.microsoft.com/office/drawing/2014/main" val="3455243252"/>
                    </a:ext>
                  </a:extLst>
                </a:gridCol>
                <a:gridCol w="310571">
                  <a:extLst>
                    <a:ext uri="{9D8B030D-6E8A-4147-A177-3AD203B41FA5}">
                      <a16:colId xmlns:a16="http://schemas.microsoft.com/office/drawing/2014/main" val="3433281567"/>
                    </a:ext>
                  </a:extLst>
                </a:gridCol>
                <a:gridCol w="432299">
                  <a:extLst>
                    <a:ext uri="{9D8B030D-6E8A-4147-A177-3AD203B41FA5}">
                      <a16:colId xmlns:a16="http://schemas.microsoft.com/office/drawing/2014/main" val="1923345515"/>
                    </a:ext>
                  </a:extLst>
                </a:gridCol>
                <a:gridCol w="417822">
                  <a:extLst>
                    <a:ext uri="{9D8B030D-6E8A-4147-A177-3AD203B41FA5}">
                      <a16:colId xmlns:a16="http://schemas.microsoft.com/office/drawing/2014/main" val="3165671783"/>
                    </a:ext>
                  </a:extLst>
                </a:gridCol>
                <a:gridCol w="432299">
                  <a:extLst>
                    <a:ext uri="{9D8B030D-6E8A-4147-A177-3AD203B41FA5}">
                      <a16:colId xmlns:a16="http://schemas.microsoft.com/office/drawing/2014/main" val="2923211860"/>
                    </a:ext>
                  </a:extLst>
                </a:gridCol>
                <a:gridCol w="375054">
                  <a:extLst>
                    <a:ext uri="{9D8B030D-6E8A-4147-A177-3AD203B41FA5}">
                      <a16:colId xmlns:a16="http://schemas.microsoft.com/office/drawing/2014/main" val="2594320977"/>
                    </a:ext>
                  </a:extLst>
                </a:gridCol>
                <a:gridCol w="310571">
                  <a:extLst>
                    <a:ext uri="{9D8B030D-6E8A-4147-A177-3AD203B41FA5}">
                      <a16:colId xmlns:a16="http://schemas.microsoft.com/office/drawing/2014/main" val="2974551762"/>
                    </a:ext>
                  </a:extLst>
                </a:gridCol>
                <a:gridCol w="331626">
                  <a:extLst>
                    <a:ext uri="{9D8B030D-6E8A-4147-A177-3AD203B41FA5}">
                      <a16:colId xmlns:a16="http://schemas.microsoft.com/office/drawing/2014/main" val="958540404"/>
                    </a:ext>
                  </a:extLst>
                </a:gridCol>
                <a:gridCol w="511257">
                  <a:extLst>
                    <a:ext uri="{9D8B030D-6E8A-4147-A177-3AD203B41FA5}">
                      <a16:colId xmlns:a16="http://schemas.microsoft.com/office/drawing/2014/main" val="2874055114"/>
                    </a:ext>
                  </a:extLst>
                </a:gridCol>
                <a:gridCol w="353339">
                  <a:extLst>
                    <a:ext uri="{9D8B030D-6E8A-4147-A177-3AD203B41FA5}">
                      <a16:colId xmlns:a16="http://schemas.microsoft.com/office/drawing/2014/main" val="3845477079"/>
                    </a:ext>
                  </a:extLst>
                </a:gridCol>
                <a:gridCol w="417822">
                  <a:extLst>
                    <a:ext uri="{9D8B030D-6E8A-4147-A177-3AD203B41FA5}">
                      <a16:colId xmlns:a16="http://schemas.microsoft.com/office/drawing/2014/main" val="3392843249"/>
                    </a:ext>
                  </a:extLst>
                </a:gridCol>
              </a:tblGrid>
              <a:tr h="1783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New ECVs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Existing ECVs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442806"/>
                  </a:ext>
                </a:extLst>
              </a:tr>
              <a:tr h="2842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Water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Vapour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Sea Salinity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Sea State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Lakes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Snow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Perma-frost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LST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HRLC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AGB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SST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SSH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O3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Aero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Clds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GHG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Fire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LC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SM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- Green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-Ant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Glac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53890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036204"/>
                  </a:ext>
                </a:extLst>
              </a:tr>
              <a:tr h="1783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083084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07404"/>
                  </a:ext>
                </a:extLst>
              </a:tr>
              <a:tr h="1783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916028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664500"/>
                  </a:ext>
                </a:extLst>
              </a:tr>
              <a:tr h="1783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729149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090638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76856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381999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3.10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56051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3.11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805160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3.12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045612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33462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222505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319287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489008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249326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488410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862831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600181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226214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4.10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641833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168296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478547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924451"/>
                  </a:ext>
                </a:extLst>
              </a:tr>
              <a:tr h="168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Options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63" marR="71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8428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56217" y="5844834"/>
            <a:ext cx="9785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4: Summary of the CCI ECV datasets being used in CMUG climate model experiments for WP3 and WP4 and evaluation in WP5, with differentiation of the type of application: Red = primary interest,  Yellow = other. The ECVs covered in the CMUG Options are shown on the bottom row in grey.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1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654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CMUG interest in CCI ECVs</vt:lpstr>
    </vt:vector>
  </TitlesOfParts>
  <Company>Met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CMUG interest in CCI ECVs</dc:title>
  <dc:creator>Van Der Linden, Paul</dc:creator>
  <cp:lastModifiedBy>Van Der Linden, Paul</cp:lastModifiedBy>
  <cp:revision>1</cp:revision>
  <dcterms:created xsi:type="dcterms:W3CDTF">2018-10-30T08:26:20Z</dcterms:created>
  <dcterms:modified xsi:type="dcterms:W3CDTF">2018-10-30T08:26:55Z</dcterms:modified>
</cp:coreProperties>
</file>