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tableStyles.xml" ContentType="application/vnd.openxmlformats-officedocument.presentationml.tableStyles+xml"/>
  <Override PartName="/docProps/custom.xml" ContentType="application/vnd.openxmlformats-officedocument.custom-properties+xml"/>
  <Override PartName="/docProps/core.xml" ContentType="application/vnd.openxmlformats-package.core-properties+xml"/>
  <Override PartName="/ppt/presentation.xml" ContentType="application/vnd.openxmlformats-officedocument.presentationml.presentation.main+xml"/>
  <Override PartName="/ppt/metadata" ContentType="application/binary"/>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7023100" cy="93091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1" roundtripDataSignature="AMtx7mjEbC6tJQ/o1wGKJGq0Fv+y0a5rR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A49D3B57-EA37-40B7-9475-4DB7F2B57E8A}">
  <a:tblStyle styleId="{A49D3B57-EA37-40B7-9475-4DB7F2B57E8A}"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1" Type="http://customschemas.google.com/relationships/presentationmetadata" Target="metadata"/><Relationship Id="rId3"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0" Type="http://schemas.openxmlformats.org/officeDocument/2006/relationships/slide" Target="slides/slide15.xml"/><Relationship Id="rId2" Type="http://schemas.openxmlformats.org/officeDocument/2006/relationships/presProps" Target="presProps.xml"/><Relationship Id="rId16" Type="http://schemas.openxmlformats.org/officeDocument/2006/relationships/slide" Target="slides/slide11.xml"/><Relationship Id="rId1" Type="http://schemas.openxmlformats.org/officeDocument/2006/relationships/theme" Target="theme/theme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ustomXml" Target="../customXml/item3.xml"/><Relationship Id="rId5" Type="http://schemas.openxmlformats.org/officeDocument/2006/relationships/notesMaster" Target="notesMasters/notesMaster1.xml"/><Relationship Id="rId15" Type="http://schemas.openxmlformats.org/officeDocument/2006/relationships/slide" Target="slides/slide10.xml"/><Relationship Id="rId23" Type="http://schemas.openxmlformats.org/officeDocument/2006/relationships/customXml" Target="../customXml/item2.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14663" cy="485775"/>
          </a:xfrm>
          <a:prstGeom prst="rect">
            <a:avLst/>
          </a:prstGeom>
          <a:noFill/>
          <a:ln>
            <a:noFill/>
          </a:ln>
        </p:spPr>
        <p:txBody>
          <a:bodyPr anchorCtr="0" anchor="t" bIns="43075" lIns="86150" spcFirstLastPara="1" rIns="86150" wrap="square" tIns="43075">
            <a:noAutofit/>
          </a:bodyPr>
          <a:lstStyle>
            <a:lvl1pPr lvl="0" marR="0" rtl="0" algn="l">
              <a:spcBef>
                <a:spcPts val="0"/>
              </a:spcBef>
              <a:spcAft>
                <a:spcPts val="0"/>
              </a:spcAft>
              <a:buSzPts val="1400"/>
              <a:buNone/>
              <a:defRPr b="0" i="0" sz="1100" u="none" cap="none" strike="noStrike">
                <a:solidFill>
                  <a:schemeClr val="dk1"/>
                </a:solidFill>
                <a:latin typeface="Verdana"/>
                <a:ea typeface="Verdana"/>
                <a:cs typeface="Verdana"/>
                <a:sym typeface="Verdana"/>
              </a:defRPr>
            </a:lvl1pPr>
            <a:lvl2pPr lvl="1" marR="0" rtl="0" algn="l">
              <a:spcBef>
                <a:spcPts val="0"/>
              </a:spcBef>
              <a:spcAft>
                <a:spcPts val="0"/>
              </a:spcAft>
              <a:buSzPts val="1400"/>
              <a:buNone/>
              <a:defRPr b="0" i="0" sz="2400" u="none" cap="none" strike="noStrike">
                <a:solidFill>
                  <a:schemeClr val="dk1"/>
                </a:solidFill>
                <a:latin typeface="Verdana"/>
                <a:ea typeface="Verdana"/>
                <a:cs typeface="Verdana"/>
                <a:sym typeface="Verdana"/>
              </a:defRPr>
            </a:lvl2pPr>
            <a:lvl3pPr lvl="2" marR="0" rtl="0" algn="l">
              <a:spcBef>
                <a:spcPts val="0"/>
              </a:spcBef>
              <a:spcAft>
                <a:spcPts val="0"/>
              </a:spcAft>
              <a:buSzPts val="1400"/>
              <a:buNone/>
              <a:defRPr b="0" i="0" sz="2400" u="none" cap="none" strike="noStrike">
                <a:solidFill>
                  <a:schemeClr val="dk1"/>
                </a:solidFill>
                <a:latin typeface="Verdana"/>
                <a:ea typeface="Verdana"/>
                <a:cs typeface="Verdana"/>
                <a:sym typeface="Verdana"/>
              </a:defRPr>
            </a:lvl3pPr>
            <a:lvl4pPr lvl="3" marR="0" rtl="0" algn="l">
              <a:spcBef>
                <a:spcPts val="0"/>
              </a:spcBef>
              <a:spcAft>
                <a:spcPts val="0"/>
              </a:spcAft>
              <a:buSzPts val="1400"/>
              <a:buNone/>
              <a:defRPr b="0" i="0" sz="2400" u="none" cap="none" strike="noStrike">
                <a:solidFill>
                  <a:schemeClr val="dk1"/>
                </a:solidFill>
                <a:latin typeface="Verdana"/>
                <a:ea typeface="Verdana"/>
                <a:cs typeface="Verdana"/>
                <a:sym typeface="Verdana"/>
              </a:defRPr>
            </a:lvl4pPr>
            <a:lvl5pPr lvl="4" marR="0" rtl="0" algn="l">
              <a:spcBef>
                <a:spcPts val="0"/>
              </a:spcBef>
              <a:spcAft>
                <a:spcPts val="0"/>
              </a:spcAft>
              <a:buSzPts val="1400"/>
              <a:buNone/>
              <a:defRPr b="0" i="0" sz="2400" u="none" cap="none" strike="noStrike">
                <a:solidFill>
                  <a:schemeClr val="dk1"/>
                </a:solidFill>
                <a:latin typeface="Verdana"/>
                <a:ea typeface="Verdana"/>
                <a:cs typeface="Verdana"/>
                <a:sym typeface="Verdana"/>
              </a:defRPr>
            </a:lvl5pPr>
            <a:lvl6pPr lvl="5" marR="0" rtl="0" algn="l">
              <a:spcBef>
                <a:spcPts val="0"/>
              </a:spcBef>
              <a:spcAft>
                <a:spcPts val="0"/>
              </a:spcAft>
              <a:buSzPts val="1400"/>
              <a:buNone/>
              <a:defRPr b="0" i="0" sz="2400" u="none" cap="none" strike="noStrike">
                <a:solidFill>
                  <a:schemeClr val="dk1"/>
                </a:solidFill>
                <a:latin typeface="Verdana"/>
                <a:ea typeface="Verdana"/>
                <a:cs typeface="Verdana"/>
                <a:sym typeface="Verdana"/>
              </a:defRPr>
            </a:lvl6pPr>
            <a:lvl7pPr lvl="6" marR="0" rtl="0" algn="l">
              <a:spcBef>
                <a:spcPts val="0"/>
              </a:spcBef>
              <a:spcAft>
                <a:spcPts val="0"/>
              </a:spcAft>
              <a:buSzPts val="1400"/>
              <a:buNone/>
              <a:defRPr b="0" i="0" sz="2400" u="none" cap="none" strike="noStrike">
                <a:solidFill>
                  <a:schemeClr val="dk1"/>
                </a:solidFill>
                <a:latin typeface="Verdana"/>
                <a:ea typeface="Verdana"/>
                <a:cs typeface="Verdana"/>
                <a:sym typeface="Verdana"/>
              </a:defRPr>
            </a:lvl7pPr>
            <a:lvl8pPr lvl="7" marR="0" rtl="0" algn="l">
              <a:spcBef>
                <a:spcPts val="0"/>
              </a:spcBef>
              <a:spcAft>
                <a:spcPts val="0"/>
              </a:spcAft>
              <a:buSzPts val="1400"/>
              <a:buNone/>
              <a:defRPr b="0" i="0" sz="2400" u="none" cap="none" strike="noStrike">
                <a:solidFill>
                  <a:schemeClr val="dk1"/>
                </a:solidFill>
                <a:latin typeface="Verdana"/>
                <a:ea typeface="Verdana"/>
                <a:cs typeface="Verdana"/>
                <a:sym typeface="Verdana"/>
              </a:defRPr>
            </a:lvl8pPr>
            <a:lvl9pPr lvl="8" marR="0" rtl="0" algn="l">
              <a:spcBef>
                <a:spcPts val="0"/>
              </a:spcBef>
              <a:spcAft>
                <a:spcPts val="0"/>
              </a:spcAft>
              <a:buSzPts val="1400"/>
              <a:buNone/>
              <a:defRPr b="0" i="0" sz="2400" u="none" cap="none" strike="noStrike">
                <a:solidFill>
                  <a:schemeClr val="dk1"/>
                </a:solidFill>
                <a:latin typeface="Verdana"/>
                <a:ea typeface="Verdana"/>
                <a:cs typeface="Verdana"/>
                <a:sym typeface="Verdana"/>
              </a:defRPr>
            </a:lvl9pPr>
          </a:lstStyle>
          <a:p/>
        </p:txBody>
      </p:sp>
      <p:sp>
        <p:nvSpPr>
          <p:cNvPr id="4" name="Google Shape;4;n"/>
          <p:cNvSpPr txBox="1"/>
          <p:nvPr>
            <p:ph idx="10" type="dt"/>
          </p:nvPr>
        </p:nvSpPr>
        <p:spPr>
          <a:xfrm>
            <a:off x="3995738" y="0"/>
            <a:ext cx="3014662" cy="485775"/>
          </a:xfrm>
          <a:prstGeom prst="rect">
            <a:avLst/>
          </a:prstGeom>
          <a:noFill/>
          <a:ln>
            <a:noFill/>
          </a:ln>
        </p:spPr>
        <p:txBody>
          <a:bodyPr anchorCtr="0" anchor="t" bIns="43075" lIns="86150" spcFirstLastPara="1" rIns="86150" wrap="square" tIns="43075">
            <a:noAutofit/>
          </a:bodyPr>
          <a:lstStyle>
            <a:lvl1pPr lvl="0" marR="0" rtl="0" algn="r">
              <a:spcBef>
                <a:spcPts val="0"/>
              </a:spcBef>
              <a:spcAft>
                <a:spcPts val="0"/>
              </a:spcAft>
              <a:buSzPts val="1400"/>
              <a:buNone/>
              <a:defRPr b="0" i="0" sz="1100" u="none" cap="none" strike="noStrike">
                <a:solidFill>
                  <a:schemeClr val="dk1"/>
                </a:solidFill>
                <a:latin typeface="Verdana"/>
                <a:ea typeface="Verdana"/>
                <a:cs typeface="Verdana"/>
                <a:sym typeface="Verdana"/>
              </a:defRPr>
            </a:lvl1pPr>
            <a:lvl2pPr lvl="1" marR="0" rtl="0" algn="l">
              <a:spcBef>
                <a:spcPts val="0"/>
              </a:spcBef>
              <a:spcAft>
                <a:spcPts val="0"/>
              </a:spcAft>
              <a:buSzPts val="1400"/>
              <a:buNone/>
              <a:defRPr b="0" i="0" sz="2400" u="none" cap="none" strike="noStrike">
                <a:solidFill>
                  <a:schemeClr val="dk1"/>
                </a:solidFill>
                <a:latin typeface="Verdana"/>
                <a:ea typeface="Verdana"/>
                <a:cs typeface="Verdana"/>
                <a:sym typeface="Verdana"/>
              </a:defRPr>
            </a:lvl2pPr>
            <a:lvl3pPr lvl="2" marR="0" rtl="0" algn="l">
              <a:spcBef>
                <a:spcPts val="0"/>
              </a:spcBef>
              <a:spcAft>
                <a:spcPts val="0"/>
              </a:spcAft>
              <a:buSzPts val="1400"/>
              <a:buNone/>
              <a:defRPr b="0" i="0" sz="2400" u="none" cap="none" strike="noStrike">
                <a:solidFill>
                  <a:schemeClr val="dk1"/>
                </a:solidFill>
                <a:latin typeface="Verdana"/>
                <a:ea typeface="Verdana"/>
                <a:cs typeface="Verdana"/>
                <a:sym typeface="Verdana"/>
              </a:defRPr>
            </a:lvl3pPr>
            <a:lvl4pPr lvl="3" marR="0" rtl="0" algn="l">
              <a:spcBef>
                <a:spcPts val="0"/>
              </a:spcBef>
              <a:spcAft>
                <a:spcPts val="0"/>
              </a:spcAft>
              <a:buSzPts val="1400"/>
              <a:buNone/>
              <a:defRPr b="0" i="0" sz="2400" u="none" cap="none" strike="noStrike">
                <a:solidFill>
                  <a:schemeClr val="dk1"/>
                </a:solidFill>
                <a:latin typeface="Verdana"/>
                <a:ea typeface="Verdana"/>
                <a:cs typeface="Verdana"/>
                <a:sym typeface="Verdana"/>
              </a:defRPr>
            </a:lvl4pPr>
            <a:lvl5pPr lvl="4" marR="0" rtl="0" algn="l">
              <a:spcBef>
                <a:spcPts val="0"/>
              </a:spcBef>
              <a:spcAft>
                <a:spcPts val="0"/>
              </a:spcAft>
              <a:buSzPts val="1400"/>
              <a:buNone/>
              <a:defRPr b="0" i="0" sz="2400" u="none" cap="none" strike="noStrike">
                <a:solidFill>
                  <a:schemeClr val="dk1"/>
                </a:solidFill>
                <a:latin typeface="Verdana"/>
                <a:ea typeface="Verdana"/>
                <a:cs typeface="Verdana"/>
                <a:sym typeface="Verdana"/>
              </a:defRPr>
            </a:lvl5pPr>
            <a:lvl6pPr lvl="5" marR="0" rtl="0" algn="l">
              <a:spcBef>
                <a:spcPts val="0"/>
              </a:spcBef>
              <a:spcAft>
                <a:spcPts val="0"/>
              </a:spcAft>
              <a:buSzPts val="1400"/>
              <a:buNone/>
              <a:defRPr b="0" i="0" sz="2400" u="none" cap="none" strike="noStrike">
                <a:solidFill>
                  <a:schemeClr val="dk1"/>
                </a:solidFill>
                <a:latin typeface="Verdana"/>
                <a:ea typeface="Verdana"/>
                <a:cs typeface="Verdana"/>
                <a:sym typeface="Verdana"/>
              </a:defRPr>
            </a:lvl6pPr>
            <a:lvl7pPr lvl="6" marR="0" rtl="0" algn="l">
              <a:spcBef>
                <a:spcPts val="0"/>
              </a:spcBef>
              <a:spcAft>
                <a:spcPts val="0"/>
              </a:spcAft>
              <a:buSzPts val="1400"/>
              <a:buNone/>
              <a:defRPr b="0" i="0" sz="2400" u="none" cap="none" strike="noStrike">
                <a:solidFill>
                  <a:schemeClr val="dk1"/>
                </a:solidFill>
                <a:latin typeface="Verdana"/>
                <a:ea typeface="Verdana"/>
                <a:cs typeface="Verdana"/>
                <a:sym typeface="Verdana"/>
              </a:defRPr>
            </a:lvl7pPr>
            <a:lvl8pPr lvl="7" marR="0" rtl="0" algn="l">
              <a:spcBef>
                <a:spcPts val="0"/>
              </a:spcBef>
              <a:spcAft>
                <a:spcPts val="0"/>
              </a:spcAft>
              <a:buSzPts val="1400"/>
              <a:buNone/>
              <a:defRPr b="0" i="0" sz="2400" u="none" cap="none" strike="noStrike">
                <a:solidFill>
                  <a:schemeClr val="dk1"/>
                </a:solidFill>
                <a:latin typeface="Verdana"/>
                <a:ea typeface="Verdana"/>
                <a:cs typeface="Verdana"/>
                <a:sym typeface="Verdana"/>
              </a:defRPr>
            </a:lvl8pPr>
            <a:lvl9pPr lvl="8" marR="0" rtl="0" algn="l">
              <a:spcBef>
                <a:spcPts val="0"/>
              </a:spcBef>
              <a:spcAft>
                <a:spcPts val="0"/>
              </a:spcAft>
              <a:buSzPts val="1400"/>
              <a:buNone/>
              <a:defRPr b="0" i="0" sz="2400" u="none" cap="none" strike="noStrike">
                <a:solidFill>
                  <a:schemeClr val="dk1"/>
                </a:solidFill>
                <a:latin typeface="Verdana"/>
                <a:ea typeface="Verdana"/>
                <a:cs typeface="Verdana"/>
                <a:sym typeface="Verdana"/>
              </a:defRPr>
            </a:lvl9pPr>
          </a:lstStyle>
          <a:p/>
        </p:txBody>
      </p:sp>
      <p:sp>
        <p:nvSpPr>
          <p:cNvPr id="5" name="Google Shape;5;n"/>
          <p:cNvSpPr/>
          <p:nvPr>
            <p:ph idx="3" type="sldImg"/>
          </p:nvPr>
        </p:nvSpPr>
        <p:spPr>
          <a:xfrm>
            <a:off x="463550" y="693738"/>
            <a:ext cx="6157913" cy="346551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904875" y="4435475"/>
            <a:ext cx="5200650" cy="4159250"/>
          </a:xfrm>
          <a:prstGeom prst="rect">
            <a:avLst/>
          </a:prstGeom>
          <a:noFill/>
          <a:ln>
            <a:noFill/>
          </a:ln>
        </p:spPr>
        <p:txBody>
          <a:bodyPr anchorCtr="0" anchor="t" bIns="43075" lIns="86150" spcFirstLastPara="1" rIns="86150" wrap="square" tIns="43075">
            <a:noAutofit/>
          </a:bodyPr>
          <a:lstStyle>
            <a:lvl1pPr indent="-228600" lvl="0" marL="4572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70950"/>
            <a:ext cx="3014663" cy="415925"/>
          </a:xfrm>
          <a:prstGeom prst="rect">
            <a:avLst/>
          </a:prstGeom>
          <a:noFill/>
          <a:ln>
            <a:noFill/>
          </a:ln>
        </p:spPr>
        <p:txBody>
          <a:bodyPr anchorCtr="0" anchor="b" bIns="43075" lIns="86150" spcFirstLastPara="1" rIns="86150" wrap="square" tIns="43075">
            <a:noAutofit/>
          </a:bodyPr>
          <a:lstStyle>
            <a:lvl1pPr lvl="0" marR="0" rtl="0" algn="l">
              <a:spcBef>
                <a:spcPts val="0"/>
              </a:spcBef>
              <a:spcAft>
                <a:spcPts val="0"/>
              </a:spcAft>
              <a:buSzPts val="1400"/>
              <a:buNone/>
              <a:defRPr b="0" i="0" sz="1100" u="none" cap="none" strike="noStrike">
                <a:solidFill>
                  <a:schemeClr val="dk1"/>
                </a:solidFill>
                <a:latin typeface="Verdana"/>
                <a:ea typeface="Verdana"/>
                <a:cs typeface="Verdana"/>
                <a:sym typeface="Verdana"/>
              </a:defRPr>
            </a:lvl1pPr>
            <a:lvl2pPr lvl="1" marR="0" rtl="0" algn="l">
              <a:spcBef>
                <a:spcPts val="0"/>
              </a:spcBef>
              <a:spcAft>
                <a:spcPts val="0"/>
              </a:spcAft>
              <a:buSzPts val="1400"/>
              <a:buNone/>
              <a:defRPr b="0" i="0" sz="2400" u="none" cap="none" strike="noStrike">
                <a:solidFill>
                  <a:schemeClr val="dk1"/>
                </a:solidFill>
                <a:latin typeface="Verdana"/>
                <a:ea typeface="Verdana"/>
                <a:cs typeface="Verdana"/>
                <a:sym typeface="Verdana"/>
              </a:defRPr>
            </a:lvl2pPr>
            <a:lvl3pPr lvl="2" marR="0" rtl="0" algn="l">
              <a:spcBef>
                <a:spcPts val="0"/>
              </a:spcBef>
              <a:spcAft>
                <a:spcPts val="0"/>
              </a:spcAft>
              <a:buSzPts val="1400"/>
              <a:buNone/>
              <a:defRPr b="0" i="0" sz="2400" u="none" cap="none" strike="noStrike">
                <a:solidFill>
                  <a:schemeClr val="dk1"/>
                </a:solidFill>
                <a:latin typeface="Verdana"/>
                <a:ea typeface="Verdana"/>
                <a:cs typeface="Verdana"/>
                <a:sym typeface="Verdana"/>
              </a:defRPr>
            </a:lvl3pPr>
            <a:lvl4pPr lvl="3" marR="0" rtl="0" algn="l">
              <a:spcBef>
                <a:spcPts val="0"/>
              </a:spcBef>
              <a:spcAft>
                <a:spcPts val="0"/>
              </a:spcAft>
              <a:buSzPts val="1400"/>
              <a:buNone/>
              <a:defRPr b="0" i="0" sz="2400" u="none" cap="none" strike="noStrike">
                <a:solidFill>
                  <a:schemeClr val="dk1"/>
                </a:solidFill>
                <a:latin typeface="Verdana"/>
                <a:ea typeface="Verdana"/>
                <a:cs typeface="Verdana"/>
                <a:sym typeface="Verdana"/>
              </a:defRPr>
            </a:lvl4pPr>
            <a:lvl5pPr lvl="4" marR="0" rtl="0" algn="l">
              <a:spcBef>
                <a:spcPts val="0"/>
              </a:spcBef>
              <a:spcAft>
                <a:spcPts val="0"/>
              </a:spcAft>
              <a:buSzPts val="1400"/>
              <a:buNone/>
              <a:defRPr b="0" i="0" sz="2400" u="none" cap="none" strike="noStrike">
                <a:solidFill>
                  <a:schemeClr val="dk1"/>
                </a:solidFill>
                <a:latin typeface="Verdana"/>
                <a:ea typeface="Verdana"/>
                <a:cs typeface="Verdana"/>
                <a:sym typeface="Verdana"/>
              </a:defRPr>
            </a:lvl5pPr>
            <a:lvl6pPr lvl="5" marR="0" rtl="0" algn="l">
              <a:spcBef>
                <a:spcPts val="0"/>
              </a:spcBef>
              <a:spcAft>
                <a:spcPts val="0"/>
              </a:spcAft>
              <a:buSzPts val="1400"/>
              <a:buNone/>
              <a:defRPr b="0" i="0" sz="2400" u="none" cap="none" strike="noStrike">
                <a:solidFill>
                  <a:schemeClr val="dk1"/>
                </a:solidFill>
                <a:latin typeface="Verdana"/>
                <a:ea typeface="Verdana"/>
                <a:cs typeface="Verdana"/>
                <a:sym typeface="Verdana"/>
              </a:defRPr>
            </a:lvl6pPr>
            <a:lvl7pPr lvl="6" marR="0" rtl="0" algn="l">
              <a:spcBef>
                <a:spcPts val="0"/>
              </a:spcBef>
              <a:spcAft>
                <a:spcPts val="0"/>
              </a:spcAft>
              <a:buSzPts val="1400"/>
              <a:buNone/>
              <a:defRPr b="0" i="0" sz="2400" u="none" cap="none" strike="noStrike">
                <a:solidFill>
                  <a:schemeClr val="dk1"/>
                </a:solidFill>
                <a:latin typeface="Verdana"/>
                <a:ea typeface="Verdana"/>
                <a:cs typeface="Verdana"/>
                <a:sym typeface="Verdana"/>
              </a:defRPr>
            </a:lvl7pPr>
            <a:lvl8pPr lvl="7" marR="0" rtl="0" algn="l">
              <a:spcBef>
                <a:spcPts val="0"/>
              </a:spcBef>
              <a:spcAft>
                <a:spcPts val="0"/>
              </a:spcAft>
              <a:buSzPts val="1400"/>
              <a:buNone/>
              <a:defRPr b="0" i="0" sz="2400" u="none" cap="none" strike="noStrike">
                <a:solidFill>
                  <a:schemeClr val="dk1"/>
                </a:solidFill>
                <a:latin typeface="Verdana"/>
                <a:ea typeface="Verdana"/>
                <a:cs typeface="Verdana"/>
                <a:sym typeface="Verdana"/>
              </a:defRPr>
            </a:lvl8pPr>
            <a:lvl9pPr lvl="8" marR="0" rtl="0" algn="l">
              <a:spcBef>
                <a:spcPts val="0"/>
              </a:spcBef>
              <a:spcAft>
                <a:spcPts val="0"/>
              </a:spcAft>
              <a:buSzPts val="1400"/>
              <a:buNone/>
              <a:defRPr b="0" i="0" sz="2400" u="none" cap="none" strike="noStrike">
                <a:solidFill>
                  <a:schemeClr val="dk1"/>
                </a:solidFill>
                <a:latin typeface="Verdana"/>
                <a:ea typeface="Verdana"/>
                <a:cs typeface="Verdana"/>
                <a:sym typeface="Verdana"/>
              </a:defRPr>
            </a:lvl9pPr>
          </a:lstStyle>
          <a:p/>
        </p:txBody>
      </p:sp>
      <p:sp>
        <p:nvSpPr>
          <p:cNvPr id="8" name="Google Shape;8;n"/>
          <p:cNvSpPr txBox="1"/>
          <p:nvPr>
            <p:ph idx="12" type="sldNum"/>
          </p:nvPr>
        </p:nvSpPr>
        <p:spPr>
          <a:xfrm>
            <a:off x="3995738" y="8870950"/>
            <a:ext cx="3014662" cy="415925"/>
          </a:xfrm>
          <a:prstGeom prst="rect">
            <a:avLst/>
          </a:prstGeom>
          <a:noFill/>
          <a:ln>
            <a:noFill/>
          </a:ln>
        </p:spPr>
        <p:txBody>
          <a:bodyPr anchorCtr="0" anchor="b" bIns="43075" lIns="86150" spcFirstLastPara="1" rIns="86150" wrap="square" tIns="43075">
            <a:noAutofit/>
          </a:bodyPr>
          <a:lstStyle/>
          <a:p>
            <a:pPr indent="0" lvl="0" marL="0" marR="0" rtl="0" algn="r">
              <a:spcBef>
                <a:spcPts val="0"/>
              </a:spcBef>
              <a:spcAft>
                <a:spcPts val="0"/>
              </a:spcAft>
              <a:buNone/>
            </a:pPr>
            <a:fld id="{00000000-1234-1234-1234-123412341234}" type="slidenum">
              <a:rPr b="0" i="0" lang="en-GB" sz="1100" u="none" cap="none" strike="noStrike">
                <a:solidFill>
                  <a:schemeClr val="dk1"/>
                </a:solidFill>
                <a:latin typeface="Verdana"/>
                <a:ea typeface="Verdana"/>
                <a:cs typeface="Verdana"/>
                <a:sym typeface="Verdana"/>
              </a:rPr>
              <a:t>‹#›</a:t>
            </a:fld>
            <a:endParaRPr b="0" i="0" sz="1100" u="none" cap="none" strike="noStrike">
              <a:solidFill>
                <a:schemeClr val="dk1"/>
              </a:solidFill>
              <a:latin typeface="Verdana"/>
              <a:ea typeface="Verdana"/>
              <a:cs typeface="Verdana"/>
              <a:sym typeface="Verdana"/>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4" name="Shape 104"/>
        <p:cNvGrpSpPr/>
        <p:nvPr/>
      </p:nvGrpSpPr>
      <p:grpSpPr>
        <a:xfrm>
          <a:off x="0" y="0"/>
          <a:ext cx="0" cy="0"/>
          <a:chOff x="0" y="0"/>
          <a:chExt cx="0" cy="0"/>
        </a:xfrm>
      </p:grpSpPr>
      <p:sp>
        <p:nvSpPr>
          <p:cNvPr id="105" name="Google Shape;105;p1:notes"/>
          <p:cNvSpPr txBox="1"/>
          <p:nvPr>
            <p:ph idx="1" type="body"/>
          </p:nvPr>
        </p:nvSpPr>
        <p:spPr>
          <a:xfrm>
            <a:off x="904875" y="4435475"/>
            <a:ext cx="5200650" cy="4159250"/>
          </a:xfrm>
          <a:prstGeom prst="rect">
            <a:avLst/>
          </a:prstGeom>
        </p:spPr>
        <p:txBody>
          <a:bodyPr anchorCtr="0" anchor="t" bIns="43075" lIns="86150" spcFirstLastPara="1" rIns="86150" wrap="square" tIns="43075">
            <a:noAutofit/>
          </a:bodyPr>
          <a:lstStyle/>
          <a:p>
            <a:pPr indent="0" lvl="0" marL="0" rtl="0" algn="l">
              <a:spcBef>
                <a:spcPts val="360"/>
              </a:spcBef>
              <a:spcAft>
                <a:spcPts val="0"/>
              </a:spcAft>
              <a:buNone/>
            </a:pPr>
            <a:r>
              <a:t/>
            </a:r>
            <a:endParaRPr/>
          </a:p>
        </p:txBody>
      </p:sp>
      <p:sp>
        <p:nvSpPr>
          <p:cNvPr id="106" name="Google Shape;106;p1:notes"/>
          <p:cNvSpPr/>
          <p:nvPr>
            <p:ph idx="2" type="sldImg"/>
          </p:nvPr>
        </p:nvSpPr>
        <p:spPr>
          <a:xfrm>
            <a:off x="463550" y="693738"/>
            <a:ext cx="6157913" cy="34655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3" name="Shape 163"/>
        <p:cNvGrpSpPr/>
        <p:nvPr/>
      </p:nvGrpSpPr>
      <p:grpSpPr>
        <a:xfrm>
          <a:off x="0" y="0"/>
          <a:ext cx="0" cy="0"/>
          <a:chOff x="0" y="0"/>
          <a:chExt cx="0" cy="0"/>
        </a:xfrm>
      </p:grpSpPr>
      <p:sp>
        <p:nvSpPr>
          <p:cNvPr id="164" name="Google Shape;164;g6ad3ca8679_0_12:notes"/>
          <p:cNvSpPr/>
          <p:nvPr>
            <p:ph idx="2" type="sldImg"/>
          </p:nvPr>
        </p:nvSpPr>
        <p:spPr>
          <a:xfrm>
            <a:off x="463550" y="693738"/>
            <a:ext cx="6157800" cy="34656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6ad3ca8679_0_12:notes"/>
          <p:cNvSpPr txBox="1"/>
          <p:nvPr>
            <p:ph idx="1" type="body"/>
          </p:nvPr>
        </p:nvSpPr>
        <p:spPr>
          <a:xfrm>
            <a:off x="904875" y="4435475"/>
            <a:ext cx="5200500" cy="4159200"/>
          </a:xfrm>
          <a:prstGeom prst="rect">
            <a:avLst/>
          </a:prstGeom>
        </p:spPr>
        <p:txBody>
          <a:bodyPr anchorCtr="0" anchor="t" bIns="43075" lIns="86150" spcFirstLastPara="1" rIns="86150" wrap="square" tIns="43075">
            <a:noAutofit/>
          </a:bodyPr>
          <a:lstStyle/>
          <a:p>
            <a:pPr indent="0" lvl="0" marL="0" rtl="0" algn="l">
              <a:spcBef>
                <a:spcPts val="360"/>
              </a:spcBef>
              <a:spcAft>
                <a:spcPts val="0"/>
              </a:spcAft>
              <a:buNone/>
            </a:pPr>
            <a:r>
              <a:t/>
            </a:r>
            <a:endParaRPr/>
          </a:p>
        </p:txBody>
      </p:sp>
      <p:sp>
        <p:nvSpPr>
          <p:cNvPr id="166" name="Google Shape;166;g6ad3ca8679_0_12:notes"/>
          <p:cNvSpPr txBox="1"/>
          <p:nvPr>
            <p:ph idx="12" type="sldNum"/>
          </p:nvPr>
        </p:nvSpPr>
        <p:spPr>
          <a:xfrm>
            <a:off x="3995738" y="8870950"/>
            <a:ext cx="3014700" cy="415800"/>
          </a:xfrm>
          <a:prstGeom prst="rect">
            <a:avLst/>
          </a:prstGeom>
        </p:spPr>
        <p:txBody>
          <a:bodyPr anchorCtr="0" anchor="b" bIns="43075" lIns="86150" spcFirstLastPara="1" rIns="86150" wrap="square" tIns="43075">
            <a:noAutofit/>
          </a:bodyPr>
          <a:lstStyle/>
          <a:p>
            <a:pPr indent="0" lvl="0" marL="0" rtl="0" algn="r">
              <a:spcBef>
                <a:spcPts val="0"/>
              </a:spcBef>
              <a:spcAft>
                <a:spcPts val="0"/>
              </a:spcAft>
              <a:buClr>
                <a:srgbClr val="000000"/>
              </a:buClr>
              <a:buFont typeface="Arial"/>
              <a:buNone/>
            </a:pPr>
            <a:fld id="{00000000-1234-1234-1234-123412341234}" type="slidenum">
              <a:rPr lang="en-GB"/>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Google Shape;171;g6ad3ca8679_0_18:notes"/>
          <p:cNvSpPr/>
          <p:nvPr>
            <p:ph idx="2" type="sldImg"/>
          </p:nvPr>
        </p:nvSpPr>
        <p:spPr>
          <a:xfrm>
            <a:off x="463550" y="693738"/>
            <a:ext cx="6157800" cy="34656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6ad3ca8679_0_18:notes"/>
          <p:cNvSpPr txBox="1"/>
          <p:nvPr>
            <p:ph idx="1" type="body"/>
          </p:nvPr>
        </p:nvSpPr>
        <p:spPr>
          <a:xfrm>
            <a:off x="904875" y="4435475"/>
            <a:ext cx="5200500" cy="4159200"/>
          </a:xfrm>
          <a:prstGeom prst="rect">
            <a:avLst/>
          </a:prstGeom>
        </p:spPr>
        <p:txBody>
          <a:bodyPr anchorCtr="0" anchor="t" bIns="43075" lIns="86150" spcFirstLastPara="1" rIns="86150" wrap="square" tIns="43075">
            <a:noAutofit/>
          </a:bodyPr>
          <a:lstStyle/>
          <a:p>
            <a:pPr indent="0" lvl="0" marL="0" rtl="0" algn="l">
              <a:spcBef>
                <a:spcPts val="360"/>
              </a:spcBef>
              <a:spcAft>
                <a:spcPts val="0"/>
              </a:spcAft>
              <a:buNone/>
            </a:pPr>
            <a:r>
              <a:t/>
            </a:r>
            <a:endParaRPr/>
          </a:p>
        </p:txBody>
      </p:sp>
      <p:sp>
        <p:nvSpPr>
          <p:cNvPr id="173" name="Google Shape;173;g6ad3ca8679_0_18:notes"/>
          <p:cNvSpPr txBox="1"/>
          <p:nvPr>
            <p:ph idx="12" type="sldNum"/>
          </p:nvPr>
        </p:nvSpPr>
        <p:spPr>
          <a:xfrm>
            <a:off x="3995738" y="8870950"/>
            <a:ext cx="3014700" cy="415800"/>
          </a:xfrm>
          <a:prstGeom prst="rect">
            <a:avLst/>
          </a:prstGeom>
        </p:spPr>
        <p:txBody>
          <a:bodyPr anchorCtr="0" anchor="b" bIns="43075" lIns="86150" spcFirstLastPara="1" rIns="86150" wrap="square" tIns="43075">
            <a:noAutofit/>
          </a:bodyPr>
          <a:lstStyle/>
          <a:p>
            <a:pPr indent="0" lvl="0" marL="0" rtl="0" algn="r">
              <a:spcBef>
                <a:spcPts val="0"/>
              </a:spcBef>
              <a:spcAft>
                <a:spcPts val="0"/>
              </a:spcAft>
              <a:buClr>
                <a:srgbClr val="000000"/>
              </a:buClr>
              <a:buFont typeface="Arial"/>
              <a:buNone/>
            </a:pPr>
            <a:fld id="{00000000-1234-1234-1234-123412341234}" type="slidenum">
              <a:rPr lang="en-GB"/>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Google Shape;178;g6ad3ca8679_0_43:notes"/>
          <p:cNvSpPr/>
          <p:nvPr>
            <p:ph idx="2" type="sldImg"/>
          </p:nvPr>
        </p:nvSpPr>
        <p:spPr>
          <a:xfrm>
            <a:off x="463550" y="693738"/>
            <a:ext cx="6157800" cy="34656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6ad3ca8679_0_43:notes"/>
          <p:cNvSpPr txBox="1"/>
          <p:nvPr>
            <p:ph idx="1" type="body"/>
          </p:nvPr>
        </p:nvSpPr>
        <p:spPr>
          <a:xfrm>
            <a:off x="904875" y="4435475"/>
            <a:ext cx="5200500" cy="4159200"/>
          </a:xfrm>
          <a:prstGeom prst="rect">
            <a:avLst/>
          </a:prstGeom>
        </p:spPr>
        <p:txBody>
          <a:bodyPr anchorCtr="0" anchor="t" bIns="43075" lIns="86150" spcFirstLastPara="1" rIns="86150" wrap="square" tIns="43075">
            <a:noAutofit/>
          </a:bodyPr>
          <a:lstStyle/>
          <a:p>
            <a:pPr indent="-292100" lvl="0" marL="457200" rtl="0" algn="l">
              <a:lnSpc>
                <a:spcPct val="119000"/>
              </a:lnSpc>
              <a:spcBef>
                <a:spcPts val="320"/>
              </a:spcBef>
              <a:spcAft>
                <a:spcPts val="0"/>
              </a:spcAft>
              <a:buClr>
                <a:schemeClr val="dk1"/>
              </a:buClr>
              <a:buSzPts val="1000"/>
              <a:buChar char="●"/>
            </a:pPr>
            <a:r>
              <a:rPr lang="en-GB" sz="1000">
                <a:latin typeface="Verdana"/>
                <a:ea typeface="Verdana"/>
                <a:cs typeface="Verdana"/>
                <a:sym typeface="Verdana"/>
              </a:rPr>
              <a:t>Group 1 (Ulrika): scientific. ENSO/NAO- use variables. Need to use together, improve parametrisations (Use diffrent ECVs, attribution e.g. carbon cycle), uncertainty modelling, during one ECV to contstrain another during retrieval e.g. SST could constrain water vapour.</a:t>
            </a:r>
            <a:endParaRPr sz="1000">
              <a:latin typeface="Verdana"/>
              <a:ea typeface="Verdana"/>
              <a:cs typeface="Verdana"/>
              <a:sym typeface="Verdana"/>
            </a:endParaRPr>
          </a:p>
          <a:p>
            <a:pPr indent="-292100" lvl="0" marL="457200" rtl="0" algn="l">
              <a:lnSpc>
                <a:spcPct val="119000"/>
              </a:lnSpc>
              <a:spcBef>
                <a:spcPts val="0"/>
              </a:spcBef>
              <a:spcAft>
                <a:spcPts val="0"/>
              </a:spcAft>
              <a:buClr>
                <a:schemeClr val="dk1"/>
              </a:buClr>
              <a:buSzPts val="1000"/>
              <a:buFont typeface="Verdana"/>
              <a:buChar char="●"/>
            </a:pPr>
            <a:r>
              <a:rPr lang="en-GB" sz="1000">
                <a:latin typeface="Verdana"/>
                <a:ea typeface="Verdana"/>
                <a:cs typeface="Verdana"/>
                <a:sym typeface="Verdana"/>
              </a:rPr>
              <a:t>Group 2 (pablo): Clouds and how they interact, can be linked to ppt. Preparing data in a way which can use. Special products. Good to have ECV on surface radiation- link between atm, ocean and land. Look inside own group but dont know how to link to others. Consistent with ocean and atm to make surface radiation. Understand dirurnal cycle of soil moisture- impact of soil moisture on diurnal cycle of land surface temp. Ocean driving processes, room for interactions- deep convection related to surface salinity and temp, currents represented by Sea Surface Height, Sea ice interacting with them, acidification and how to constrain through SST, salinity and ocean colour.</a:t>
            </a:r>
            <a:endParaRPr sz="1000">
              <a:latin typeface="Verdana"/>
              <a:ea typeface="Verdana"/>
              <a:cs typeface="Verdana"/>
              <a:sym typeface="Verdana"/>
            </a:endParaRPr>
          </a:p>
          <a:p>
            <a:pPr indent="-292100" lvl="0" marL="457200" rtl="0" algn="l">
              <a:lnSpc>
                <a:spcPct val="119000"/>
              </a:lnSpc>
              <a:spcBef>
                <a:spcPts val="0"/>
              </a:spcBef>
              <a:spcAft>
                <a:spcPts val="0"/>
              </a:spcAft>
              <a:buClr>
                <a:schemeClr val="dk1"/>
              </a:buClr>
              <a:buSzPts val="1000"/>
              <a:buFont typeface="Verdana"/>
              <a:buChar char="●"/>
            </a:pPr>
            <a:r>
              <a:rPr lang="en-GB" sz="1000">
                <a:latin typeface="Verdana"/>
                <a:ea typeface="Verdana"/>
                <a:cs typeface="Verdana"/>
                <a:sym typeface="Verdana"/>
              </a:rPr>
              <a:t>Group 3: critical mass of ECVs- this can help modellers to tackle, cycles. GHG- methane, lakes permafrost. Processes- data assimilation- collating all sources of information of ECV. C</a:t>
            </a:r>
            <a:endParaRPr sz="1000">
              <a:latin typeface="Verdana"/>
              <a:ea typeface="Verdana"/>
              <a:cs typeface="Verdana"/>
              <a:sym typeface="Verdana"/>
            </a:endParaRPr>
          </a:p>
        </p:txBody>
      </p:sp>
      <p:sp>
        <p:nvSpPr>
          <p:cNvPr id="180" name="Google Shape;180;g6ad3ca8679_0_43:notes"/>
          <p:cNvSpPr txBox="1"/>
          <p:nvPr>
            <p:ph idx="12" type="sldNum"/>
          </p:nvPr>
        </p:nvSpPr>
        <p:spPr>
          <a:xfrm>
            <a:off x="3995738" y="8870950"/>
            <a:ext cx="3014700" cy="415800"/>
          </a:xfrm>
          <a:prstGeom prst="rect">
            <a:avLst/>
          </a:prstGeom>
        </p:spPr>
        <p:txBody>
          <a:bodyPr anchorCtr="0" anchor="b" bIns="43075" lIns="86150" spcFirstLastPara="1" rIns="86150" wrap="square" tIns="43075">
            <a:noAutofit/>
          </a:bodyPr>
          <a:lstStyle/>
          <a:p>
            <a:pPr indent="0" lvl="0" marL="0" rtl="0" algn="r">
              <a:spcBef>
                <a:spcPts val="0"/>
              </a:spcBef>
              <a:spcAft>
                <a:spcPts val="0"/>
              </a:spcAft>
              <a:buClr>
                <a:srgbClr val="000000"/>
              </a:buClr>
              <a:buFont typeface="Arial"/>
              <a:buNone/>
            </a:pPr>
            <a:fld id="{00000000-1234-1234-1234-123412341234}" type="slidenum">
              <a:rPr lang="en-GB"/>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Google Shape;185;g6ad3ca8679_0_49:notes"/>
          <p:cNvSpPr/>
          <p:nvPr>
            <p:ph idx="2" type="sldImg"/>
          </p:nvPr>
        </p:nvSpPr>
        <p:spPr>
          <a:xfrm>
            <a:off x="463550" y="693738"/>
            <a:ext cx="6157800" cy="34656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6ad3ca8679_0_49:notes"/>
          <p:cNvSpPr txBox="1"/>
          <p:nvPr>
            <p:ph idx="1" type="body"/>
          </p:nvPr>
        </p:nvSpPr>
        <p:spPr>
          <a:xfrm>
            <a:off x="904875" y="4435475"/>
            <a:ext cx="5200500" cy="4159200"/>
          </a:xfrm>
          <a:prstGeom prst="rect">
            <a:avLst/>
          </a:prstGeom>
        </p:spPr>
        <p:txBody>
          <a:bodyPr anchorCtr="0" anchor="t" bIns="43075" lIns="86150" spcFirstLastPara="1" rIns="86150" wrap="square" tIns="43075">
            <a:noAutofit/>
          </a:bodyPr>
          <a:lstStyle/>
          <a:p>
            <a:pPr indent="0" lvl="0" marL="0" rtl="0" algn="l">
              <a:spcBef>
                <a:spcPts val="360"/>
              </a:spcBef>
              <a:spcAft>
                <a:spcPts val="0"/>
              </a:spcAft>
              <a:buNone/>
            </a:pPr>
            <a:r>
              <a:rPr lang="en-GB"/>
              <a:t>Group 3: Consistency, temporal and spatial. Not so much an issue for data assimilation. Technical consistency. Not just data format- it’s data policy- it’s not clear to users as to what they’re allowed to do. Mismatch between ECVs (observation from satellite and what we’re observing).</a:t>
            </a:r>
            <a:endParaRPr/>
          </a:p>
          <a:p>
            <a:pPr indent="0" lvl="0" marL="0" rtl="0" algn="l">
              <a:spcBef>
                <a:spcPts val="360"/>
              </a:spcBef>
              <a:spcAft>
                <a:spcPts val="0"/>
              </a:spcAft>
              <a:buNone/>
            </a:pPr>
            <a:r>
              <a:rPr lang="en-GB"/>
              <a:t>Group 1:models and obsevrations- parameters are not the same. Simulators- make sure you compare same time. (present for some ECVs but not for others). Need to talk to each other. ECVs are technology depependent but have to be open about that.</a:t>
            </a:r>
            <a:endParaRPr/>
          </a:p>
          <a:p>
            <a:pPr indent="0" lvl="0" marL="0" rtl="0" algn="l">
              <a:spcBef>
                <a:spcPts val="360"/>
              </a:spcBef>
              <a:spcAft>
                <a:spcPts val="0"/>
              </a:spcAft>
              <a:buNone/>
            </a:pPr>
            <a:r>
              <a:rPr lang="en-GB"/>
              <a:t>Group 2: Problems common to all ECVs- biases which can inpact the validation process. Resolution not consisttent.timespan, uncertainty. </a:t>
            </a:r>
            <a:endParaRPr/>
          </a:p>
        </p:txBody>
      </p:sp>
      <p:sp>
        <p:nvSpPr>
          <p:cNvPr id="187" name="Google Shape;187;g6ad3ca8679_0_49:notes"/>
          <p:cNvSpPr txBox="1"/>
          <p:nvPr>
            <p:ph idx="12" type="sldNum"/>
          </p:nvPr>
        </p:nvSpPr>
        <p:spPr>
          <a:xfrm>
            <a:off x="3995738" y="8870950"/>
            <a:ext cx="3014700" cy="415800"/>
          </a:xfrm>
          <a:prstGeom prst="rect">
            <a:avLst/>
          </a:prstGeom>
        </p:spPr>
        <p:txBody>
          <a:bodyPr anchorCtr="0" anchor="b" bIns="43075" lIns="86150" spcFirstLastPara="1" rIns="86150" wrap="square" tIns="43075">
            <a:noAutofit/>
          </a:bodyPr>
          <a:lstStyle/>
          <a:p>
            <a:pPr indent="0" lvl="0" marL="0" rtl="0" algn="r">
              <a:spcBef>
                <a:spcPts val="0"/>
              </a:spcBef>
              <a:spcAft>
                <a:spcPts val="0"/>
              </a:spcAft>
              <a:buClr>
                <a:srgbClr val="000000"/>
              </a:buClr>
              <a:buFont typeface="Arial"/>
              <a:buNone/>
            </a:pPr>
            <a:fld id="{00000000-1234-1234-1234-123412341234}" type="slidenum">
              <a:rPr lang="en-GB"/>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Google Shape;192;g6ad3ca8679_0_55:notes"/>
          <p:cNvSpPr/>
          <p:nvPr>
            <p:ph idx="2" type="sldImg"/>
          </p:nvPr>
        </p:nvSpPr>
        <p:spPr>
          <a:xfrm>
            <a:off x="463550" y="693738"/>
            <a:ext cx="6157800" cy="34656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6ad3ca8679_0_55:notes"/>
          <p:cNvSpPr txBox="1"/>
          <p:nvPr>
            <p:ph idx="1" type="body"/>
          </p:nvPr>
        </p:nvSpPr>
        <p:spPr>
          <a:xfrm>
            <a:off x="904875" y="4435475"/>
            <a:ext cx="5200500" cy="4159200"/>
          </a:xfrm>
          <a:prstGeom prst="rect">
            <a:avLst/>
          </a:prstGeom>
        </p:spPr>
        <p:txBody>
          <a:bodyPr anchorCtr="0" anchor="t" bIns="43075" lIns="86150" spcFirstLastPara="1" rIns="86150" wrap="square" tIns="43075">
            <a:noAutofit/>
          </a:bodyPr>
          <a:lstStyle/>
          <a:p>
            <a:pPr indent="0" lvl="0" marL="0" rtl="0" algn="l">
              <a:spcBef>
                <a:spcPts val="360"/>
              </a:spcBef>
              <a:spcAft>
                <a:spcPts val="0"/>
              </a:spcAft>
              <a:buNone/>
            </a:pPr>
            <a:r>
              <a:rPr lang="en-GB"/>
              <a:t>Group 3: Mapping model, obs4MIP, common data policy. In principle- shoud be open access- but should send updates to users- keep link with users. Verification of scientific consisitency. Common data policy- not registration due to people </a:t>
            </a:r>
            <a:endParaRPr/>
          </a:p>
        </p:txBody>
      </p:sp>
      <p:sp>
        <p:nvSpPr>
          <p:cNvPr id="194" name="Google Shape;194;g6ad3ca8679_0_55:notes"/>
          <p:cNvSpPr txBox="1"/>
          <p:nvPr>
            <p:ph idx="12" type="sldNum"/>
          </p:nvPr>
        </p:nvSpPr>
        <p:spPr>
          <a:xfrm>
            <a:off x="3995738" y="8870950"/>
            <a:ext cx="3014700" cy="415800"/>
          </a:xfrm>
          <a:prstGeom prst="rect">
            <a:avLst/>
          </a:prstGeom>
        </p:spPr>
        <p:txBody>
          <a:bodyPr anchorCtr="0" anchor="b" bIns="43075" lIns="86150" spcFirstLastPara="1" rIns="86150" wrap="square" tIns="43075">
            <a:noAutofit/>
          </a:bodyPr>
          <a:lstStyle/>
          <a:p>
            <a:pPr indent="0" lvl="0" marL="0" rtl="0" algn="r">
              <a:spcBef>
                <a:spcPts val="0"/>
              </a:spcBef>
              <a:spcAft>
                <a:spcPts val="0"/>
              </a:spcAft>
              <a:buClr>
                <a:srgbClr val="000000"/>
              </a:buClr>
              <a:buFont typeface="Arial"/>
              <a:buNone/>
            </a:pPr>
            <a:fld id="{00000000-1234-1234-1234-123412341234}" type="slidenum">
              <a:rPr lang="en-GB"/>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Google Shape;199;g6ad3ca8679_0_61:notes"/>
          <p:cNvSpPr/>
          <p:nvPr>
            <p:ph idx="2" type="sldImg"/>
          </p:nvPr>
        </p:nvSpPr>
        <p:spPr>
          <a:xfrm>
            <a:off x="463550" y="693738"/>
            <a:ext cx="6157800" cy="34656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6ad3ca8679_0_61:notes"/>
          <p:cNvSpPr txBox="1"/>
          <p:nvPr>
            <p:ph idx="1" type="body"/>
          </p:nvPr>
        </p:nvSpPr>
        <p:spPr>
          <a:xfrm>
            <a:off x="904875" y="4435475"/>
            <a:ext cx="5200500" cy="4159200"/>
          </a:xfrm>
          <a:prstGeom prst="rect">
            <a:avLst/>
          </a:prstGeom>
        </p:spPr>
        <p:txBody>
          <a:bodyPr anchorCtr="0" anchor="t" bIns="43075" lIns="86150" spcFirstLastPara="1" rIns="86150" wrap="square" tIns="43075">
            <a:noAutofit/>
          </a:bodyPr>
          <a:lstStyle/>
          <a:p>
            <a:pPr indent="0" lvl="0" marL="0" rtl="0" algn="l">
              <a:spcBef>
                <a:spcPts val="360"/>
              </a:spcBef>
              <a:spcAft>
                <a:spcPts val="0"/>
              </a:spcAft>
              <a:buNone/>
            </a:pPr>
            <a:r>
              <a:rPr lang="en-GB"/>
              <a:t>Group 1: more interactions- or made more efficient. Could each research group have a list about what they’re trying to do. Github? Meetings are good- more discussions. Make meeting more discussion. E.g. EGU- informal meetings for people attending. User meetings- listed in one place.  User workshops- emails are not consistent.</a:t>
            </a:r>
            <a:endParaRPr/>
          </a:p>
          <a:p>
            <a:pPr indent="0" lvl="0" marL="0" rtl="0" algn="l">
              <a:spcBef>
                <a:spcPts val="360"/>
              </a:spcBef>
              <a:spcAft>
                <a:spcPts val="0"/>
              </a:spcAft>
              <a:buNone/>
            </a:pPr>
            <a:r>
              <a:rPr lang="en-GB"/>
              <a:t>Group2: Scientific- need of having surface heat budget to promote new interactions between ECVs. Meeting- good having more space for presenting the CMUG results. Establish connections with CMUG. Getting links between those two- not one size fits all. What is proposed makes sense to everyone- involved ECVs in writing.</a:t>
            </a:r>
            <a:endParaRPr/>
          </a:p>
          <a:p>
            <a:pPr indent="0" lvl="0" marL="0" rtl="0" algn="l">
              <a:spcBef>
                <a:spcPts val="360"/>
              </a:spcBef>
              <a:spcAft>
                <a:spcPts val="0"/>
              </a:spcAft>
              <a:buNone/>
            </a:pPr>
            <a:r>
              <a:rPr lang="en-GB"/>
              <a:t>Group3: technical interactions- that works well. Scientific interactions- driven by CMUG. only skewed to to certain ECVs. CMUG have only picked certain ones. In future- we pick science problems- include CMUG and data providers, we pick science questions. </a:t>
            </a:r>
            <a:endParaRPr/>
          </a:p>
          <a:p>
            <a:pPr indent="0" lvl="0" marL="0" rtl="0" algn="l">
              <a:spcBef>
                <a:spcPts val="360"/>
              </a:spcBef>
              <a:spcAft>
                <a:spcPts val="0"/>
              </a:spcAft>
              <a:buNone/>
            </a:pPr>
            <a:r>
              <a:rPr lang="en-GB"/>
              <a:t>GCRF- grand challenges- where we have the models and observations to tackle. Co-investment. Science leads and CMUG. identify some key problems. Then tackle the science on that. But this takes a lot of time. Perhaps ESA has a remit of work- to do this. Make this a topic of the next integration meeting?</a:t>
            </a:r>
            <a:endParaRPr/>
          </a:p>
          <a:p>
            <a:pPr indent="0" lvl="0" marL="0" rtl="0" algn="l">
              <a:spcBef>
                <a:spcPts val="360"/>
              </a:spcBef>
              <a:spcAft>
                <a:spcPts val="0"/>
              </a:spcAft>
              <a:buNone/>
            </a:pPr>
            <a:r>
              <a:rPr lang="en-GB"/>
              <a:t>Scientists and climate modellers (what’s able).</a:t>
            </a:r>
            <a:endParaRPr/>
          </a:p>
          <a:p>
            <a:pPr indent="0" lvl="0" marL="0" rtl="0" algn="l">
              <a:spcBef>
                <a:spcPts val="360"/>
              </a:spcBef>
              <a:spcAft>
                <a:spcPts val="0"/>
              </a:spcAft>
              <a:buNone/>
            </a:pPr>
            <a:r>
              <a:rPr lang="en-GB"/>
              <a:t>Updates- short presentations. 5 mins. Co-location meeting at year. </a:t>
            </a:r>
            <a:endParaRPr/>
          </a:p>
          <a:p>
            <a:pPr indent="0" lvl="0" marL="0" rtl="0" algn="l">
              <a:spcBef>
                <a:spcPts val="360"/>
              </a:spcBef>
              <a:spcAft>
                <a:spcPts val="0"/>
              </a:spcAft>
              <a:buNone/>
            </a:pPr>
            <a:r>
              <a:rPr lang="en-GB"/>
              <a:t>Slack-</a:t>
            </a:r>
            <a:endParaRPr/>
          </a:p>
          <a:p>
            <a:pPr indent="0" lvl="0" marL="0" rtl="0" algn="l">
              <a:spcBef>
                <a:spcPts val="360"/>
              </a:spcBef>
              <a:spcAft>
                <a:spcPts val="0"/>
              </a:spcAft>
              <a:buNone/>
            </a:pPr>
            <a:r>
              <a:rPr lang="en-GB"/>
              <a:t>Send round abstracts of the posters- to motivate people to come</a:t>
            </a:r>
            <a:endParaRPr/>
          </a:p>
        </p:txBody>
      </p:sp>
      <p:sp>
        <p:nvSpPr>
          <p:cNvPr id="201" name="Google Shape;201;g6ad3ca8679_0_61:notes"/>
          <p:cNvSpPr txBox="1"/>
          <p:nvPr>
            <p:ph idx="12" type="sldNum"/>
          </p:nvPr>
        </p:nvSpPr>
        <p:spPr>
          <a:xfrm>
            <a:off x="3995738" y="8870950"/>
            <a:ext cx="3014700" cy="415800"/>
          </a:xfrm>
          <a:prstGeom prst="rect">
            <a:avLst/>
          </a:prstGeom>
        </p:spPr>
        <p:txBody>
          <a:bodyPr anchorCtr="0" anchor="b" bIns="43075" lIns="86150" spcFirstLastPara="1" rIns="86150" wrap="square" tIns="43075">
            <a:noAutofit/>
          </a:bodyPr>
          <a:lstStyle/>
          <a:p>
            <a:pPr indent="0" lvl="0" marL="0" rtl="0" algn="r">
              <a:spcBef>
                <a:spcPts val="0"/>
              </a:spcBef>
              <a:spcAft>
                <a:spcPts val="0"/>
              </a:spcAft>
              <a:buClr>
                <a:srgbClr val="000000"/>
              </a:buClr>
              <a:buFont typeface="Arial"/>
              <a:buNone/>
            </a:pPr>
            <a:fld id="{00000000-1234-1234-1234-123412341234}" type="slidenum">
              <a:rPr lang="en-GB"/>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 name="Shape 110"/>
        <p:cNvGrpSpPr/>
        <p:nvPr/>
      </p:nvGrpSpPr>
      <p:grpSpPr>
        <a:xfrm>
          <a:off x="0" y="0"/>
          <a:ext cx="0" cy="0"/>
          <a:chOff x="0" y="0"/>
          <a:chExt cx="0" cy="0"/>
        </a:xfrm>
      </p:grpSpPr>
      <p:sp>
        <p:nvSpPr>
          <p:cNvPr id="111" name="Google Shape;111;p2:notes"/>
          <p:cNvSpPr/>
          <p:nvPr>
            <p:ph idx="2" type="sldImg"/>
          </p:nvPr>
        </p:nvSpPr>
        <p:spPr>
          <a:xfrm>
            <a:off x="463550" y="693738"/>
            <a:ext cx="6157913" cy="346551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12" name="Google Shape;112;p2:notes"/>
          <p:cNvSpPr txBox="1"/>
          <p:nvPr>
            <p:ph idx="1" type="body"/>
          </p:nvPr>
        </p:nvSpPr>
        <p:spPr>
          <a:xfrm>
            <a:off x="904875" y="4435475"/>
            <a:ext cx="5200650" cy="4159250"/>
          </a:xfrm>
          <a:prstGeom prst="rect">
            <a:avLst/>
          </a:prstGeom>
          <a:noFill/>
          <a:ln>
            <a:noFill/>
          </a:ln>
        </p:spPr>
        <p:txBody>
          <a:bodyPr anchorCtr="0" anchor="t" bIns="43075" lIns="86150" spcFirstLastPara="1" rIns="86150" wrap="square" tIns="43075">
            <a:noAutofit/>
          </a:bodyPr>
          <a:lstStyle/>
          <a:p>
            <a:pPr indent="0" lvl="0" marL="0" rtl="0" algn="l">
              <a:spcBef>
                <a:spcPts val="0"/>
              </a:spcBef>
              <a:spcAft>
                <a:spcPts val="0"/>
              </a:spcAft>
              <a:buNone/>
            </a:pPr>
            <a:r>
              <a:rPr b="0" i="0" lang="en-GB"/>
              <a:t>The last scientific exploitation report was conducted in May 2016</a:t>
            </a:r>
            <a:endParaRPr/>
          </a:p>
        </p:txBody>
      </p:sp>
      <p:sp>
        <p:nvSpPr>
          <p:cNvPr id="113" name="Google Shape;113;p2:notes"/>
          <p:cNvSpPr txBox="1"/>
          <p:nvPr>
            <p:ph idx="12" type="sldNum"/>
          </p:nvPr>
        </p:nvSpPr>
        <p:spPr>
          <a:xfrm>
            <a:off x="3995738" y="8870950"/>
            <a:ext cx="3014662" cy="415925"/>
          </a:xfrm>
          <a:prstGeom prst="rect">
            <a:avLst/>
          </a:prstGeom>
          <a:noFill/>
          <a:ln>
            <a:noFill/>
          </a:ln>
        </p:spPr>
        <p:txBody>
          <a:bodyPr anchorCtr="0" anchor="b" bIns="43075" lIns="86150" spcFirstLastPara="1" rIns="86150" wrap="square" tIns="43075">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7" name="Shape 117"/>
        <p:cNvGrpSpPr/>
        <p:nvPr/>
      </p:nvGrpSpPr>
      <p:grpSpPr>
        <a:xfrm>
          <a:off x="0" y="0"/>
          <a:ext cx="0" cy="0"/>
          <a:chOff x="0" y="0"/>
          <a:chExt cx="0" cy="0"/>
        </a:xfrm>
      </p:grpSpPr>
      <p:sp>
        <p:nvSpPr>
          <p:cNvPr id="118" name="Google Shape;118;p3:notes"/>
          <p:cNvSpPr/>
          <p:nvPr>
            <p:ph idx="2" type="sldImg"/>
          </p:nvPr>
        </p:nvSpPr>
        <p:spPr>
          <a:xfrm>
            <a:off x="463550" y="693738"/>
            <a:ext cx="6157913" cy="346551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19" name="Google Shape;119;p3:notes"/>
          <p:cNvSpPr txBox="1"/>
          <p:nvPr>
            <p:ph idx="1" type="body"/>
          </p:nvPr>
        </p:nvSpPr>
        <p:spPr>
          <a:xfrm>
            <a:off x="904875" y="4435475"/>
            <a:ext cx="5200650" cy="4159250"/>
          </a:xfrm>
          <a:prstGeom prst="rect">
            <a:avLst/>
          </a:prstGeom>
          <a:noFill/>
          <a:ln>
            <a:noFill/>
          </a:ln>
        </p:spPr>
        <p:txBody>
          <a:bodyPr anchorCtr="0" anchor="t" bIns="43075" lIns="86150" spcFirstLastPara="1" rIns="86150" wrap="square" tIns="43075">
            <a:noAutofit/>
          </a:bodyPr>
          <a:lstStyle/>
          <a:p>
            <a:pPr indent="0" lvl="0" marL="0" rtl="0" algn="l">
              <a:spcBef>
                <a:spcPts val="0"/>
              </a:spcBef>
              <a:spcAft>
                <a:spcPts val="0"/>
              </a:spcAft>
              <a:buNone/>
            </a:pPr>
            <a:r>
              <a:rPr b="0" i="0" lang="en-GB"/>
              <a:t>The last scientific exploitation report was conducted in May 2016</a:t>
            </a:r>
            <a:endParaRPr/>
          </a:p>
        </p:txBody>
      </p:sp>
      <p:sp>
        <p:nvSpPr>
          <p:cNvPr id="120" name="Google Shape;120;p3:notes"/>
          <p:cNvSpPr txBox="1"/>
          <p:nvPr>
            <p:ph idx="12" type="sldNum"/>
          </p:nvPr>
        </p:nvSpPr>
        <p:spPr>
          <a:xfrm>
            <a:off x="3995738" y="8870950"/>
            <a:ext cx="3014662" cy="415925"/>
          </a:xfrm>
          <a:prstGeom prst="rect">
            <a:avLst/>
          </a:prstGeom>
          <a:noFill/>
          <a:ln>
            <a:noFill/>
          </a:ln>
        </p:spPr>
        <p:txBody>
          <a:bodyPr anchorCtr="0" anchor="b" bIns="43075" lIns="86150" spcFirstLastPara="1" rIns="86150" wrap="square" tIns="43075">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5" name="Shape 125"/>
        <p:cNvGrpSpPr/>
        <p:nvPr/>
      </p:nvGrpSpPr>
      <p:grpSpPr>
        <a:xfrm>
          <a:off x="0" y="0"/>
          <a:ext cx="0" cy="0"/>
          <a:chOff x="0" y="0"/>
          <a:chExt cx="0" cy="0"/>
        </a:xfrm>
      </p:grpSpPr>
      <p:sp>
        <p:nvSpPr>
          <p:cNvPr id="126" name="Google Shape;126;g6ad3ca8679_0_0:notes"/>
          <p:cNvSpPr/>
          <p:nvPr>
            <p:ph idx="2" type="sldImg"/>
          </p:nvPr>
        </p:nvSpPr>
        <p:spPr>
          <a:xfrm>
            <a:off x="463550" y="693738"/>
            <a:ext cx="6157800" cy="34656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6ad3ca8679_0_0:notes"/>
          <p:cNvSpPr txBox="1"/>
          <p:nvPr>
            <p:ph idx="1" type="body"/>
          </p:nvPr>
        </p:nvSpPr>
        <p:spPr>
          <a:xfrm>
            <a:off x="904875" y="4435475"/>
            <a:ext cx="5200500" cy="4159200"/>
          </a:xfrm>
          <a:prstGeom prst="rect">
            <a:avLst/>
          </a:prstGeom>
        </p:spPr>
        <p:txBody>
          <a:bodyPr anchorCtr="0" anchor="t" bIns="43075" lIns="86150" spcFirstLastPara="1" rIns="86150" wrap="square" tIns="43075">
            <a:noAutofit/>
          </a:bodyPr>
          <a:lstStyle/>
          <a:p>
            <a:pPr indent="0" lvl="0" marL="0" rtl="0" algn="l">
              <a:spcBef>
                <a:spcPts val="360"/>
              </a:spcBef>
              <a:spcAft>
                <a:spcPts val="0"/>
              </a:spcAft>
              <a:buNone/>
            </a:pPr>
            <a:r>
              <a:t/>
            </a:r>
            <a:endParaRPr/>
          </a:p>
        </p:txBody>
      </p:sp>
      <p:sp>
        <p:nvSpPr>
          <p:cNvPr id="128" name="Google Shape;128;g6ad3ca8679_0_0:notes"/>
          <p:cNvSpPr txBox="1"/>
          <p:nvPr>
            <p:ph idx="12" type="sldNum"/>
          </p:nvPr>
        </p:nvSpPr>
        <p:spPr>
          <a:xfrm>
            <a:off x="3995738" y="8870950"/>
            <a:ext cx="3014700" cy="415800"/>
          </a:xfrm>
          <a:prstGeom prst="rect">
            <a:avLst/>
          </a:prstGeom>
        </p:spPr>
        <p:txBody>
          <a:bodyPr anchorCtr="0" anchor="b" bIns="43075" lIns="86150" spcFirstLastPara="1" rIns="86150" wrap="square" tIns="43075">
            <a:noAutofit/>
          </a:bodyPr>
          <a:lstStyle/>
          <a:p>
            <a:pPr indent="0" lvl="0" marL="0" rtl="0" algn="r">
              <a:spcBef>
                <a:spcPts val="0"/>
              </a:spcBef>
              <a:spcAft>
                <a:spcPts val="0"/>
              </a:spcAft>
              <a:buClr>
                <a:srgbClr val="000000"/>
              </a:buClr>
              <a:buFont typeface="Arial"/>
              <a:buNone/>
            </a:pPr>
            <a:fld id="{00000000-1234-1234-1234-123412341234}" type="slidenum">
              <a:rPr lang="en-GB"/>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1" name="Shape 131"/>
        <p:cNvGrpSpPr/>
        <p:nvPr/>
      </p:nvGrpSpPr>
      <p:grpSpPr>
        <a:xfrm>
          <a:off x="0" y="0"/>
          <a:ext cx="0" cy="0"/>
          <a:chOff x="0" y="0"/>
          <a:chExt cx="0" cy="0"/>
        </a:xfrm>
      </p:grpSpPr>
      <p:sp>
        <p:nvSpPr>
          <p:cNvPr id="132" name="Google Shape;132;g6ad3ca8679_0_6:notes"/>
          <p:cNvSpPr/>
          <p:nvPr>
            <p:ph idx="2" type="sldImg"/>
          </p:nvPr>
        </p:nvSpPr>
        <p:spPr>
          <a:xfrm>
            <a:off x="463550" y="693738"/>
            <a:ext cx="6157800" cy="34656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6ad3ca8679_0_6:notes"/>
          <p:cNvSpPr txBox="1"/>
          <p:nvPr>
            <p:ph idx="1" type="body"/>
          </p:nvPr>
        </p:nvSpPr>
        <p:spPr>
          <a:xfrm>
            <a:off x="904875" y="4435475"/>
            <a:ext cx="5200500" cy="4159200"/>
          </a:xfrm>
          <a:prstGeom prst="rect">
            <a:avLst/>
          </a:prstGeom>
        </p:spPr>
        <p:txBody>
          <a:bodyPr anchorCtr="0" anchor="t" bIns="43075" lIns="86150" spcFirstLastPara="1" rIns="86150" wrap="square" tIns="43075">
            <a:noAutofit/>
          </a:bodyPr>
          <a:lstStyle/>
          <a:p>
            <a:pPr indent="0" lvl="0" marL="0" rtl="0" algn="l">
              <a:spcBef>
                <a:spcPts val="360"/>
              </a:spcBef>
              <a:spcAft>
                <a:spcPts val="0"/>
              </a:spcAft>
              <a:buNone/>
            </a:pPr>
            <a:r>
              <a:t/>
            </a:r>
            <a:endParaRPr/>
          </a:p>
        </p:txBody>
      </p:sp>
      <p:sp>
        <p:nvSpPr>
          <p:cNvPr id="134" name="Google Shape;134;g6ad3ca8679_0_6:notes"/>
          <p:cNvSpPr txBox="1"/>
          <p:nvPr>
            <p:ph idx="12" type="sldNum"/>
          </p:nvPr>
        </p:nvSpPr>
        <p:spPr>
          <a:xfrm>
            <a:off x="3995738" y="8870950"/>
            <a:ext cx="3014700" cy="415800"/>
          </a:xfrm>
          <a:prstGeom prst="rect">
            <a:avLst/>
          </a:prstGeom>
        </p:spPr>
        <p:txBody>
          <a:bodyPr anchorCtr="0" anchor="b" bIns="43075" lIns="86150" spcFirstLastPara="1" rIns="86150" wrap="square" tIns="43075">
            <a:noAutofit/>
          </a:bodyPr>
          <a:lstStyle/>
          <a:p>
            <a:pPr indent="0" lvl="0" marL="0" rtl="0" algn="r">
              <a:spcBef>
                <a:spcPts val="0"/>
              </a:spcBef>
              <a:spcAft>
                <a:spcPts val="0"/>
              </a:spcAft>
              <a:buClr>
                <a:srgbClr val="000000"/>
              </a:buClr>
              <a:buFont typeface="Arial"/>
              <a:buNone/>
            </a:pPr>
            <a:fld id="{00000000-1234-1234-1234-123412341234}" type="slidenum">
              <a:rPr lang="en-GB"/>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8" name="Shape 138"/>
        <p:cNvGrpSpPr/>
        <p:nvPr/>
      </p:nvGrpSpPr>
      <p:grpSpPr>
        <a:xfrm>
          <a:off x="0" y="0"/>
          <a:ext cx="0" cy="0"/>
          <a:chOff x="0" y="0"/>
          <a:chExt cx="0" cy="0"/>
        </a:xfrm>
      </p:grpSpPr>
      <p:sp>
        <p:nvSpPr>
          <p:cNvPr id="139" name="Google Shape;139;p4:notes"/>
          <p:cNvSpPr txBox="1"/>
          <p:nvPr>
            <p:ph idx="1" type="body"/>
          </p:nvPr>
        </p:nvSpPr>
        <p:spPr>
          <a:xfrm>
            <a:off x="904875" y="4435475"/>
            <a:ext cx="5200650" cy="4159250"/>
          </a:xfrm>
          <a:prstGeom prst="rect">
            <a:avLst/>
          </a:prstGeom>
        </p:spPr>
        <p:txBody>
          <a:bodyPr anchorCtr="0" anchor="t" bIns="43075" lIns="86150" spcFirstLastPara="1" rIns="86150" wrap="square" tIns="43075">
            <a:noAutofit/>
          </a:bodyPr>
          <a:lstStyle/>
          <a:p>
            <a:pPr indent="0" lvl="0" marL="0" rtl="0" algn="l">
              <a:spcBef>
                <a:spcPts val="360"/>
              </a:spcBef>
              <a:spcAft>
                <a:spcPts val="0"/>
              </a:spcAft>
              <a:buNone/>
            </a:pPr>
            <a:r>
              <a:t/>
            </a:r>
            <a:endParaRPr/>
          </a:p>
        </p:txBody>
      </p:sp>
      <p:sp>
        <p:nvSpPr>
          <p:cNvPr id="140" name="Google Shape;140;p4:notes"/>
          <p:cNvSpPr/>
          <p:nvPr>
            <p:ph idx="2" type="sldImg"/>
          </p:nvPr>
        </p:nvSpPr>
        <p:spPr>
          <a:xfrm>
            <a:off x="463550" y="693738"/>
            <a:ext cx="6157913" cy="34655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Google Shape;145;p5:notes"/>
          <p:cNvSpPr txBox="1"/>
          <p:nvPr>
            <p:ph idx="1" type="body"/>
          </p:nvPr>
        </p:nvSpPr>
        <p:spPr>
          <a:xfrm>
            <a:off x="904875" y="4435475"/>
            <a:ext cx="5200650" cy="4159250"/>
          </a:xfrm>
          <a:prstGeom prst="rect">
            <a:avLst/>
          </a:prstGeom>
        </p:spPr>
        <p:txBody>
          <a:bodyPr anchorCtr="0" anchor="t" bIns="43075" lIns="86150" spcFirstLastPara="1" rIns="86150" wrap="square" tIns="43075">
            <a:noAutofit/>
          </a:bodyPr>
          <a:lstStyle/>
          <a:p>
            <a:pPr indent="0" lvl="0" marL="0" rtl="0" algn="l">
              <a:spcBef>
                <a:spcPts val="360"/>
              </a:spcBef>
              <a:spcAft>
                <a:spcPts val="0"/>
              </a:spcAft>
              <a:buNone/>
            </a:pPr>
            <a:r>
              <a:t/>
            </a:r>
            <a:endParaRPr/>
          </a:p>
        </p:txBody>
      </p:sp>
      <p:sp>
        <p:nvSpPr>
          <p:cNvPr id="146" name="Google Shape;146;p5:notes"/>
          <p:cNvSpPr/>
          <p:nvPr>
            <p:ph idx="2" type="sldImg"/>
          </p:nvPr>
        </p:nvSpPr>
        <p:spPr>
          <a:xfrm>
            <a:off x="463550" y="693738"/>
            <a:ext cx="6157913" cy="34655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Google Shape;151;g6ad3ca8679_0_30:notes"/>
          <p:cNvSpPr/>
          <p:nvPr>
            <p:ph idx="2" type="sldImg"/>
          </p:nvPr>
        </p:nvSpPr>
        <p:spPr>
          <a:xfrm>
            <a:off x="463550" y="693738"/>
            <a:ext cx="6157800" cy="3465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52" name="Google Shape;152;g6ad3ca8679_0_30:notes"/>
          <p:cNvSpPr txBox="1"/>
          <p:nvPr>
            <p:ph idx="1" type="body"/>
          </p:nvPr>
        </p:nvSpPr>
        <p:spPr>
          <a:xfrm>
            <a:off x="904875" y="4435475"/>
            <a:ext cx="5200500" cy="4159200"/>
          </a:xfrm>
          <a:prstGeom prst="rect">
            <a:avLst/>
          </a:prstGeom>
          <a:noFill/>
          <a:ln>
            <a:noFill/>
          </a:ln>
        </p:spPr>
        <p:txBody>
          <a:bodyPr anchorCtr="0" anchor="t" bIns="43075" lIns="86150" spcFirstLastPara="1" rIns="86150" wrap="square" tIns="43075">
            <a:noAutofit/>
          </a:bodyPr>
          <a:lstStyle/>
          <a:p>
            <a:pPr indent="0" lvl="0" marL="0" rtl="0" algn="l">
              <a:spcBef>
                <a:spcPts val="0"/>
              </a:spcBef>
              <a:spcAft>
                <a:spcPts val="0"/>
              </a:spcAft>
              <a:buNone/>
            </a:pPr>
            <a:r>
              <a:rPr b="0" i="0" lang="en-GB"/>
              <a:t>The last scientific exploitation report was conducted in May 2016</a:t>
            </a:r>
            <a:endParaRPr/>
          </a:p>
        </p:txBody>
      </p:sp>
      <p:sp>
        <p:nvSpPr>
          <p:cNvPr id="153" name="Google Shape;153;g6ad3ca8679_0_30:notes"/>
          <p:cNvSpPr txBox="1"/>
          <p:nvPr>
            <p:ph idx="12" type="sldNum"/>
          </p:nvPr>
        </p:nvSpPr>
        <p:spPr>
          <a:xfrm>
            <a:off x="3995738" y="8870950"/>
            <a:ext cx="3014700" cy="415800"/>
          </a:xfrm>
          <a:prstGeom prst="rect">
            <a:avLst/>
          </a:prstGeom>
          <a:noFill/>
          <a:ln>
            <a:noFill/>
          </a:ln>
        </p:spPr>
        <p:txBody>
          <a:bodyPr anchorCtr="0" anchor="b" bIns="43075" lIns="86150" spcFirstLastPara="1" rIns="86150" wrap="square" tIns="43075">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Google Shape;158;g6ad3ca8679_0_38:notes"/>
          <p:cNvSpPr txBox="1"/>
          <p:nvPr>
            <p:ph idx="1" type="body"/>
          </p:nvPr>
        </p:nvSpPr>
        <p:spPr>
          <a:xfrm>
            <a:off x="904875" y="4435475"/>
            <a:ext cx="5200500" cy="4159200"/>
          </a:xfrm>
          <a:prstGeom prst="rect">
            <a:avLst/>
          </a:prstGeom>
        </p:spPr>
        <p:txBody>
          <a:bodyPr anchorCtr="0" anchor="t" bIns="43075" lIns="86150" spcFirstLastPara="1" rIns="86150" wrap="square" tIns="43075">
            <a:noAutofit/>
          </a:bodyPr>
          <a:lstStyle/>
          <a:p>
            <a:pPr indent="0" lvl="0" marL="0" rtl="0" algn="l">
              <a:spcBef>
                <a:spcPts val="360"/>
              </a:spcBef>
              <a:spcAft>
                <a:spcPts val="0"/>
              </a:spcAft>
              <a:buNone/>
            </a:pPr>
            <a:r>
              <a:t/>
            </a:r>
            <a:endParaRPr/>
          </a:p>
        </p:txBody>
      </p:sp>
      <p:sp>
        <p:nvSpPr>
          <p:cNvPr id="159" name="Google Shape;159;g6ad3ca8679_0_38:notes"/>
          <p:cNvSpPr/>
          <p:nvPr>
            <p:ph idx="2" type="sldImg"/>
          </p:nvPr>
        </p:nvSpPr>
        <p:spPr>
          <a:xfrm>
            <a:off x="463550" y="693738"/>
            <a:ext cx="6157800" cy="34656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0" Type="http://schemas.openxmlformats.org/officeDocument/2006/relationships/image" Target="../media/image13.png"/><Relationship Id="rId22" Type="http://schemas.openxmlformats.org/officeDocument/2006/relationships/image" Target="../media/image21.png"/><Relationship Id="rId21" Type="http://schemas.openxmlformats.org/officeDocument/2006/relationships/image" Target="../media/image19.png"/><Relationship Id="rId24" Type="http://schemas.openxmlformats.org/officeDocument/2006/relationships/image" Target="../media/image20.png"/><Relationship Id="rId23" Type="http://schemas.openxmlformats.org/officeDocument/2006/relationships/image" Target="../media/image22.png"/><Relationship Id="rId1" Type="http://schemas.openxmlformats.org/officeDocument/2006/relationships/slideMaster" Target="../slideMasters/slideMaster1.xml"/><Relationship Id="rId2" Type="http://schemas.openxmlformats.org/officeDocument/2006/relationships/image" Target="../media/image29.jpg"/><Relationship Id="rId3" Type="http://schemas.openxmlformats.org/officeDocument/2006/relationships/image" Target="../media/image27.png"/><Relationship Id="rId4" Type="http://schemas.openxmlformats.org/officeDocument/2006/relationships/image" Target="../media/image28.png"/><Relationship Id="rId9" Type="http://schemas.openxmlformats.org/officeDocument/2006/relationships/image" Target="../media/image8.png"/><Relationship Id="rId26" Type="http://schemas.openxmlformats.org/officeDocument/2006/relationships/image" Target="../media/image23.png"/><Relationship Id="rId25" Type="http://schemas.openxmlformats.org/officeDocument/2006/relationships/image" Target="../media/image26.png"/><Relationship Id="rId28" Type="http://schemas.openxmlformats.org/officeDocument/2006/relationships/image" Target="../media/image24.png"/><Relationship Id="rId27" Type="http://schemas.openxmlformats.org/officeDocument/2006/relationships/image" Target="../media/image25.png"/><Relationship Id="rId5" Type="http://schemas.openxmlformats.org/officeDocument/2006/relationships/image" Target="../media/image7.png"/><Relationship Id="rId6" Type="http://schemas.openxmlformats.org/officeDocument/2006/relationships/image" Target="../media/image2.png"/><Relationship Id="rId7" Type="http://schemas.openxmlformats.org/officeDocument/2006/relationships/image" Target="../media/image3.png"/><Relationship Id="rId8" Type="http://schemas.openxmlformats.org/officeDocument/2006/relationships/image" Target="../media/image5.png"/><Relationship Id="rId11" Type="http://schemas.openxmlformats.org/officeDocument/2006/relationships/image" Target="../media/image6.png"/><Relationship Id="rId10" Type="http://schemas.openxmlformats.org/officeDocument/2006/relationships/image" Target="../media/image16.png"/><Relationship Id="rId13" Type="http://schemas.openxmlformats.org/officeDocument/2006/relationships/image" Target="../media/image12.png"/><Relationship Id="rId12" Type="http://schemas.openxmlformats.org/officeDocument/2006/relationships/image" Target="../media/image15.png"/><Relationship Id="rId15" Type="http://schemas.openxmlformats.org/officeDocument/2006/relationships/image" Target="../media/image9.png"/><Relationship Id="rId14" Type="http://schemas.openxmlformats.org/officeDocument/2006/relationships/image" Target="../media/image17.png"/><Relationship Id="rId17" Type="http://schemas.openxmlformats.org/officeDocument/2006/relationships/image" Target="../media/image11.png"/><Relationship Id="rId16" Type="http://schemas.openxmlformats.org/officeDocument/2006/relationships/image" Target="../media/image18.png"/><Relationship Id="rId19" Type="http://schemas.openxmlformats.org/officeDocument/2006/relationships/image" Target="../media/image14.png"/><Relationship Id="rId18" Type="http://schemas.openxmlformats.org/officeDocument/2006/relationships/image" Target="../media/image10.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43" name="Shape 43"/>
        <p:cNvGrpSpPr/>
        <p:nvPr/>
      </p:nvGrpSpPr>
      <p:grpSpPr>
        <a:xfrm>
          <a:off x="0" y="0"/>
          <a:ext cx="0" cy="0"/>
          <a:chOff x="0" y="0"/>
          <a:chExt cx="0" cy="0"/>
        </a:xfrm>
      </p:grpSpPr>
      <p:sp>
        <p:nvSpPr>
          <p:cNvPr id="44" name="Google Shape;44;p7"/>
          <p:cNvSpPr txBox="1"/>
          <p:nvPr>
            <p:ph type="title"/>
          </p:nvPr>
        </p:nvSpPr>
        <p:spPr>
          <a:xfrm>
            <a:off x="774700" y="158750"/>
            <a:ext cx="6956425" cy="430213"/>
          </a:xfrm>
          <a:prstGeom prst="rect">
            <a:avLst/>
          </a:prstGeom>
          <a:noFill/>
          <a:ln>
            <a:noFill/>
          </a:ln>
        </p:spPr>
        <p:txBody>
          <a:bodyPr anchorCtr="0" anchor="ctr" bIns="45700" lIns="91425" spcFirstLastPara="1" rIns="91425" wrap="square" tIns="4570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7"/>
          <p:cNvSpPr txBox="1"/>
          <p:nvPr>
            <p:ph idx="1" type="body"/>
          </p:nvPr>
        </p:nvSpPr>
        <p:spPr>
          <a:xfrm>
            <a:off x="173038" y="792163"/>
            <a:ext cx="8747125" cy="3824287"/>
          </a:xfrm>
          <a:prstGeom prst="rect">
            <a:avLst/>
          </a:prstGeom>
          <a:noFill/>
          <a:ln>
            <a:noFill/>
          </a:ln>
        </p:spPr>
        <p:txBody>
          <a:bodyPr anchorCtr="0" anchor="t" bIns="45700" lIns="91425" spcFirstLastPara="1" rIns="91425" wrap="square" tIns="45700">
            <a:noAutofit/>
          </a:bodyPr>
          <a:lstStyle>
            <a:lvl1pPr indent="-228600" lvl="0" marL="457200" algn="l">
              <a:lnSpc>
                <a:spcPct val="119000"/>
              </a:lnSpc>
              <a:spcBef>
                <a:spcPts val="320"/>
              </a:spcBef>
              <a:spcAft>
                <a:spcPts val="0"/>
              </a:spcAft>
              <a:buSzPts val="1400"/>
              <a:buNone/>
              <a:defRPr/>
            </a:lvl1pPr>
            <a:lvl2pPr indent="-228600" lvl="1" marL="914400" algn="l">
              <a:lnSpc>
                <a:spcPct val="119000"/>
              </a:lnSpc>
              <a:spcBef>
                <a:spcPts val="360"/>
              </a:spcBef>
              <a:spcAft>
                <a:spcPts val="0"/>
              </a:spcAft>
              <a:buSzPts val="1400"/>
              <a:buNone/>
              <a:defRPr/>
            </a:lvl2pPr>
            <a:lvl3pPr indent="-228600" lvl="2" marL="1371600" algn="l">
              <a:lnSpc>
                <a:spcPct val="119000"/>
              </a:lnSpc>
              <a:spcBef>
                <a:spcPts val="360"/>
              </a:spcBef>
              <a:spcAft>
                <a:spcPts val="0"/>
              </a:spcAft>
              <a:buSzPts val="1400"/>
              <a:buNone/>
              <a:defRPr/>
            </a:lvl3pPr>
            <a:lvl4pPr indent="-228600" lvl="3" marL="1828800" algn="l">
              <a:lnSpc>
                <a:spcPct val="119000"/>
              </a:lnSpc>
              <a:spcBef>
                <a:spcPts val="360"/>
              </a:spcBef>
              <a:spcAft>
                <a:spcPts val="0"/>
              </a:spcAft>
              <a:buSzPts val="1400"/>
              <a:buNone/>
              <a:defRPr/>
            </a:lvl4pPr>
            <a:lvl5pPr indent="-228600" lvl="4" marL="2286000" algn="l">
              <a:lnSpc>
                <a:spcPct val="119000"/>
              </a:lnSpc>
              <a:spcBef>
                <a:spcPts val="360"/>
              </a:spcBef>
              <a:spcAft>
                <a:spcPts val="0"/>
              </a:spcAft>
              <a:buSzPts val="1400"/>
              <a:buNone/>
              <a:defRPr/>
            </a:lvl5pPr>
            <a:lvl6pPr indent="-342900" lvl="5" marL="2743200" algn="l">
              <a:lnSpc>
                <a:spcPct val="119000"/>
              </a:lnSpc>
              <a:spcBef>
                <a:spcPts val="360"/>
              </a:spcBef>
              <a:spcAft>
                <a:spcPts val="0"/>
              </a:spcAft>
              <a:buSzPts val="1800"/>
              <a:buChar char="–"/>
              <a:defRPr/>
            </a:lvl6pPr>
            <a:lvl7pPr indent="-342900" lvl="6" marL="3200400" algn="l">
              <a:lnSpc>
                <a:spcPct val="119000"/>
              </a:lnSpc>
              <a:spcBef>
                <a:spcPts val="360"/>
              </a:spcBef>
              <a:spcAft>
                <a:spcPts val="0"/>
              </a:spcAft>
              <a:buSzPts val="1800"/>
              <a:buChar char="–"/>
              <a:defRPr/>
            </a:lvl7pPr>
            <a:lvl8pPr indent="-342900" lvl="7" marL="3657600" algn="l">
              <a:lnSpc>
                <a:spcPct val="119000"/>
              </a:lnSpc>
              <a:spcBef>
                <a:spcPts val="360"/>
              </a:spcBef>
              <a:spcAft>
                <a:spcPts val="0"/>
              </a:spcAft>
              <a:buSzPts val="1800"/>
              <a:buChar char="–"/>
              <a:defRPr/>
            </a:lvl8pPr>
            <a:lvl9pPr indent="-342900" lvl="8" marL="4114800" algn="l">
              <a:lnSpc>
                <a:spcPct val="119000"/>
              </a:lnSpc>
              <a:spcBef>
                <a:spcPts val="360"/>
              </a:spcBef>
              <a:spcAft>
                <a:spcPts val="0"/>
              </a:spcAft>
              <a:buSzPts val="180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showMasterSp="0" type="title">
  <p:cSld name="TITLE">
    <p:spTree>
      <p:nvGrpSpPr>
        <p:cNvPr id="46" name="Shape 46"/>
        <p:cNvGrpSpPr/>
        <p:nvPr/>
      </p:nvGrpSpPr>
      <p:grpSpPr>
        <a:xfrm>
          <a:off x="0" y="0"/>
          <a:ext cx="0" cy="0"/>
          <a:chOff x="0" y="0"/>
          <a:chExt cx="0" cy="0"/>
        </a:xfrm>
      </p:grpSpPr>
      <p:pic>
        <p:nvPicPr>
          <p:cNvPr descr="CCI_ppt_edits_cmug.jpg" id="47" name="Google Shape;47;p8"/>
          <p:cNvPicPr preferRelativeResize="0"/>
          <p:nvPr/>
        </p:nvPicPr>
        <p:blipFill rotWithShape="1">
          <a:blip r:embed="rId2">
            <a:alphaModFix/>
          </a:blip>
          <a:srcRect b="0" l="0" r="0" t="0"/>
          <a:stretch/>
        </p:blipFill>
        <p:spPr>
          <a:xfrm>
            <a:off x="0" y="0"/>
            <a:ext cx="9144000" cy="5143500"/>
          </a:xfrm>
          <a:prstGeom prst="rect">
            <a:avLst/>
          </a:prstGeom>
          <a:noFill/>
          <a:ln>
            <a:noFill/>
          </a:ln>
        </p:spPr>
      </p:pic>
      <p:sp>
        <p:nvSpPr>
          <p:cNvPr id="48" name="Google Shape;48;p8"/>
          <p:cNvSpPr txBox="1"/>
          <p:nvPr/>
        </p:nvSpPr>
        <p:spPr>
          <a:xfrm>
            <a:off x="631825" y="4822825"/>
            <a:ext cx="5016500" cy="2143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b="0" i="0" sz="800" u="none" cap="none" strike="noStrike">
              <a:solidFill>
                <a:schemeClr val="dk1"/>
              </a:solidFill>
              <a:latin typeface="Verdana"/>
              <a:ea typeface="Verdana"/>
              <a:cs typeface="Verdana"/>
              <a:sym typeface="Verdana"/>
            </a:endParaRPr>
          </a:p>
        </p:txBody>
      </p:sp>
      <p:pic>
        <p:nvPicPr>
          <p:cNvPr id="49" name="Google Shape;49;p8"/>
          <p:cNvPicPr preferRelativeResize="0"/>
          <p:nvPr/>
        </p:nvPicPr>
        <p:blipFill rotWithShape="1">
          <a:blip r:embed="rId3">
            <a:alphaModFix/>
          </a:blip>
          <a:srcRect b="28613" l="0" r="0" t="-2"/>
          <a:stretch/>
        </p:blipFill>
        <p:spPr>
          <a:xfrm>
            <a:off x="7788275" y="155575"/>
            <a:ext cx="1209675" cy="468313"/>
          </a:xfrm>
          <a:prstGeom prst="rect">
            <a:avLst/>
          </a:prstGeom>
          <a:noFill/>
          <a:ln>
            <a:noFill/>
          </a:ln>
        </p:spPr>
      </p:pic>
      <p:sp>
        <p:nvSpPr>
          <p:cNvPr id="50" name="Google Shape;50;p8"/>
          <p:cNvSpPr txBox="1"/>
          <p:nvPr/>
        </p:nvSpPr>
        <p:spPr>
          <a:xfrm>
            <a:off x="163513" y="4572000"/>
            <a:ext cx="5016500" cy="214313"/>
          </a:xfrm>
          <a:prstGeom prst="rect">
            <a:avLst/>
          </a:prstGeom>
          <a:noFill/>
          <a:ln>
            <a:noFill/>
          </a:ln>
        </p:spPr>
        <p:txBody>
          <a:bodyPr anchorCtr="0" anchor="b" bIns="45700" lIns="0" spcFirstLastPara="1" rIns="91425" wrap="square" tIns="45700">
            <a:spAutoFit/>
          </a:bodyPr>
          <a:lstStyle/>
          <a:p>
            <a:pPr indent="0" lvl="0" marL="0" marR="0" rtl="0" algn="l">
              <a:spcBef>
                <a:spcPts val="0"/>
              </a:spcBef>
              <a:spcAft>
                <a:spcPts val="0"/>
              </a:spcAft>
              <a:buNone/>
            </a:pPr>
            <a:r>
              <a:rPr b="0" i="0" lang="en-GB" sz="800" u="none" cap="none" strike="noStrike">
                <a:solidFill>
                  <a:srgbClr val="D9D9D9"/>
                </a:solidFill>
                <a:latin typeface="Verdana"/>
                <a:ea typeface="Verdana"/>
                <a:cs typeface="Verdana"/>
                <a:sym typeface="Verdana"/>
              </a:rPr>
              <a:t>ESA UNCLASSIFIED - For Official Use</a:t>
            </a:r>
            <a:endParaRPr/>
          </a:p>
        </p:txBody>
      </p:sp>
      <p:pic>
        <p:nvPicPr>
          <p:cNvPr id="51" name="Google Shape;51;p8"/>
          <p:cNvPicPr preferRelativeResize="0"/>
          <p:nvPr/>
        </p:nvPicPr>
        <p:blipFill rotWithShape="1">
          <a:blip r:embed="rId4">
            <a:alphaModFix/>
          </a:blip>
          <a:srcRect b="-5312" l="0" r="0" t="83097"/>
          <a:stretch/>
        </p:blipFill>
        <p:spPr>
          <a:xfrm>
            <a:off x="7789863" y="4899025"/>
            <a:ext cx="1195387" cy="144463"/>
          </a:xfrm>
          <a:prstGeom prst="rect">
            <a:avLst/>
          </a:prstGeom>
          <a:noFill/>
          <a:ln>
            <a:noFill/>
          </a:ln>
        </p:spPr>
      </p:pic>
      <p:cxnSp>
        <p:nvCxnSpPr>
          <p:cNvPr id="52" name="Google Shape;52;p8"/>
          <p:cNvCxnSpPr/>
          <p:nvPr/>
        </p:nvCxnSpPr>
        <p:spPr>
          <a:xfrm>
            <a:off x="166688" y="4789488"/>
            <a:ext cx="8823325" cy="0"/>
          </a:xfrm>
          <a:prstGeom prst="straightConnector1">
            <a:avLst/>
          </a:prstGeom>
          <a:noFill/>
          <a:ln cap="flat" cmpd="sng" w="9525">
            <a:solidFill>
              <a:schemeClr val="lt1"/>
            </a:solidFill>
            <a:prstDash val="solid"/>
            <a:round/>
            <a:headEnd len="sm" w="sm" type="none"/>
            <a:tailEnd len="sm" w="sm" type="none"/>
          </a:ln>
        </p:spPr>
      </p:cxnSp>
      <p:grpSp>
        <p:nvGrpSpPr>
          <p:cNvPr id="53" name="Google Shape;53;p8"/>
          <p:cNvGrpSpPr/>
          <p:nvPr/>
        </p:nvGrpSpPr>
        <p:grpSpPr>
          <a:xfrm>
            <a:off x="173038" y="4908550"/>
            <a:ext cx="6826250" cy="111125"/>
            <a:chOff x="172269" y="6621494"/>
            <a:chExt cx="6826666" cy="111519"/>
          </a:xfrm>
        </p:grpSpPr>
        <p:pic>
          <p:nvPicPr>
            <p:cNvPr descr="at.png" id="54" name="Google Shape;54;p8"/>
            <p:cNvPicPr preferRelativeResize="0"/>
            <p:nvPr/>
          </p:nvPicPr>
          <p:blipFill rotWithShape="1">
            <a:blip r:embed="rId5">
              <a:alphaModFix/>
            </a:blip>
            <a:srcRect b="0" l="0" r="0" t="0"/>
            <a:stretch/>
          </p:blipFill>
          <p:spPr>
            <a:xfrm>
              <a:off x="172269" y="6624669"/>
              <a:ext cx="163906" cy="108344"/>
            </a:xfrm>
            <a:prstGeom prst="rect">
              <a:avLst/>
            </a:prstGeom>
            <a:noFill/>
            <a:ln>
              <a:noFill/>
            </a:ln>
          </p:spPr>
        </p:pic>
        <p:pic>
          <p:nvPicPr>
            <p:cNvPr descr="be.png" id="55" name="Google Shape;55;p8"/>
            <p:cNvPicPr preferRelativeResize="0"/>
            <p:nvPr/>
          </p:nvPicPr>
          <p:blipFill rotWithShape="1">
            <a:blip r:embed="rId6">
              <a:alphaModFix/>
            </a:blip>
            <a:srcRect b="0" l="0" r="0" t="0"/>
            <a:stretch/>
          </p:blipFill>
          <p:spPr>
            <a:xfrm>
              <a:off x="450797" y="6624669"/>
              <a:ext cx="163906" cy="108344"/>
            </a:xfrm>
            <a:prstGeom prst="rect">
              <a:avLst/>
            </a:prstGeom>
            <a:noFill/>
            <a:ln>
              <a:noFill/>
            </a:ln>
          </p:spPr>
        </p:pic>
        <p:pic>
          <p:nvPicPr>
            <p:cNvPr descr="ca.png" id="56" name="Google Shape;56;p8"/>
            <p:cNvPicPr preferRelativeResize="0"/>
            <p:nvPr/>
          </p:nvPicPr>
          <p:blipFill rotWithShape="1">
            <a:blip r:embed="rId7">
              <a:alphaModFix/>
            </a:blip>
            <a:srcRect b="0" l="0" r="0" t="0"/>
            <a:stretch/>
          </p:blipFill>
          <p:spPr>
            <a:xfrm>
              <a:off x="6835029" y="6621494"/>
              <a:ext cx="163906" cy="108344"/>
            </a:xfrm>
            <a:prstGeom prst="rect">
              <a:avLst/>
            </a:prstGeom>
            <a:noFill/>
            <a:ln>
              <a:noFill/>
            </a:ln>
          </p:spPr>
        </p:pic>
        <p:pic>
          <p:nvPicPr>
            <p:cNvPr descr="ch.png" id="57" name="Google Shape;57;p8"/>
            <p:cNvPicPr preferRelativeResize="0"/>
            <p:nvPr/>
          </p:nvPicPr>
          <p:blipFill rotWithShape="1">
            <a:blip r:embed="rId8">
              <a:alphaModFix/>
            </a:blip>
            <a:srcRect b="0" l="0" r="0" t="0"/>
            <a:stretch/>
          </p:blipFill>
          <p:spPr>
            <a:xfrm>
              <a:off x="5755667" y="6624669"/>
              <a:ext cx="163906" cy="108344"/>
            </a:xfrm>
            <a:prstGeom prst="rect">
              <a:avLst/>
            </a:prstGeom>
            <a:noFill/>
            <a:ln>
              <a:noFill/>
            </a:ln>
          </p:spPr>
        </p:pic>
        <p:pic>
          <p:nvPicPr>
            <p:cNvPr descr="cz.png" id="58" name="Google Shape;58;p8"/>
            <p:cNvPicPr preferRelativeResize="0"/>
            <p:nvPr/>
          </p:nvPicPr>
          <p:blipFill rotWithShape="1">
            <a:blip r:embed="rId9">
              <a:alphaModFix/>
            </a:blip>
            <a:srcRect b="0" l="0" r="0" t="0"/>
            <a:stretch/>
          </p:blipFill>
          <p:spPr>
            <a:xfrm>
              <a:off x="731531" y="6624669"/>
              <a:ext cx="163906" cy="108344"/>
            </a:xfrm>
            <a:prstGeom prst="rect">
              <a:avLst/>
            </a:prstGeom>
            <a:noFill/>
            <a:ln>
              <a:noFill/>
            </a:ln>
          </p:spPr>
        </p:pic>
        <p:pic>
          <p:nvPicPr>
            <p:cNvPr descr="de.png" id="59" name="Google Shape;59;p8"/>
            <p:cNvPicPr preferRelativeResize="0"/>
            <p:nvPr/>
          </p:nvPicPr>
          <p:blipFill rotWithShape="1">
            <a:blip r:embed="rId10">
              <a:alphaModFix/>
            </a:blip>
            <a:srcRect b="0" l="0" r="0" t="0"/>
            <a:stretch/>
          </p:blipFill>
          <p:spPr>
            <a:xfrm>
              <a:off x="2130472" y="6624669"/>
              <a:ext cx="163906" cy="108344"/>
            </a:xfrm>
            <a:prstGeom prst="rect">
              <a:avLst/>
            </a:prstGeom>
            <a:noFill/>
            <a:ln>
              <a:noFill/>
            </a:ln>
          </p:spPr>
        </p:pic>
        <p:pic>
          <p:nvPicPr>
            <p:cNvPr descr="dk.png" id="60" name="Google Shape;60;p8"/>
            <p:cNvPicPr preferRelativeResize="0"/>
            <p:nvPr/>
          </p:nvPicPr>
          <p:blipFill rotWithShape="1">
            <a:blip r:embed="rId11">
              <a:alphaModFix/>
            </a:blip>
            <a:srcRect b="0" l="0" r="0" t="0"/>
            <a:stretch/>
          </p:blipFill>
          <p:spPr>
            <a:xfrm>
              <a:off x="1009766" y="6624669"/>
              <a:ext cx="163906" cy="108344"/>
            </a:xfrm>
            <a:prstGeom prst="rect">
              <a:avLst/>
            </a:prstGeom>
            <a:noFill/>
            <a:ln>
              <a:noFill/>
            </a:ln>
          </p:spPr>
        </p:pic>
        <p:pic>
          <p:nvPicPr>
            <p:cNvPr descr="ee.png" id="61" name="Google Shape;61;p8"/>
            <p:cNvPicPr preferRelativeResize="0"/>
            <p:nvPr/>
          </p:nvPicPr>
          <p:blipFill rotWithShape="1">
            <a:blip r:embed="rId12">
              <a:alphaModFix/>
            </a:blip>
            <a:srcRect b="0" l="0" r="0" t="0"/>
            <a:stretch/>
          </p:blipFill>
          <p:spPr>
            <a:xfrm>
              <a:off x="1288298" y="6624669"/>
              <a:ext cx="163906" cy="108344"/>
            </a:xfrm>
            <a:prstGeom prst="rect">
              <a:avLst/>
            </a:prstGeom>
            <a:noFill/>
            <a:ln>
              <a:noFill/>
            </a:ln>
          </p:spPr>
        </p:pic>
        <p:pic>
          <p:nvPicPr>
            <p:cNvPr descr="es.png" id="62" name="Google Shape;62;p8"/>
            <p:cNvPicPr preferRelativeResize="0"/>
            <p:nvPr/>
          </p:nvPicPr>
          <p:blipFill rotWithShape="1">
            <a:blip r:embed="rId13">
              <a:alphaModFix/>
            </a:blip>
            <a:srcRect b="0" l="0" r="0" t="0"/>
            <a:stretch/>
          </p:blipFill>
          <p:spPr>
            <a:xfrm>
              <a:off x="5197147" y="6624669"/>
              <a:ext cx="163906" cy="108344"/>
            </a:xfrm>
            <a:prstGeom prst="rect">
              <a:avLst/>
            </a:prstGeom>
            <a:noFill/>
            <a:ln>
              <a:noFill/>
            </a:ln>
          </p:spPr>
        </p:pic>
        <p:pic>
          <p:nvPicPr>
            <p:cNvPr descr="fi.png" id="63" name="Google Shape;63;p8"/>
            <p:cNvPicPr preferRelativeResize="0"/>
            <p:nvPr/>
          </p:nvPicPr>
          <p:blipFill rotWithShape="1">
            <a:blip r:embed="rId14">
              <a:alphaModFix/>
            </a:blip>
            <a:srcRect b="0" l="0" r="0" t="0"/>
            <a:stretch/>
          </p:blipFill>
          <p:spPr>
            <a:xfrm>
              <a:off x="1571956" y="6624669"/>
              <a:ext cx="163906" cy="108344"/>
            </a:xfrm>
            <a:prstGeom prst="rect">
              <a:avLst/>
            </a:prstGeom>
            <a:noFill/>
            <a:ln>
              <a:noFill/>
            </a:ln>
          </p:spPr>
        </p:pic>
        <p:pic>
          <p:nvPicPr>
            <p:cNvPr descr="fr.png" id="64" name="Google Shape;64;p8"/>
            <p:cNvPicPr preferRelativeResize="0"/>
            <p:nvPr/>
          </p:nvPicPr>
          <p:blipFill rotWithShape="1">
            <a:blip r:embed="rId15">
              <a:alphaModFix/>
            </a:blip>
            <a:srcRect b="0" l="0" r="0" t="0"/>
            <a:stretch/>
          </p:blipFill>
          <p:spPr>
            <a:xfrm>
              <a:off x="1849315" y="6624669"/>
              <a:ext cx="163906" cy="108344"/>
            </a:xfrm>
            <a:prstGeom prst="rect">
              <a:avLst/>
            </a:prstGeom>
            <a:noFill/>
            <a:ln>
              <a:noFill/>
            </a:ln>
          </p:spPr>
        </p:pic>
        <p:pic>
          <p:nvPicPr>
            <p:cNvPr descr="gr.png" id="65" name="Google Shape;65;p8"/>
            <p:cNvPicPr preferRelativeResize="0"/>
            <p:nvPr/>
          </p:nvPicPr>
          <p:blipFill rotWithShape="1">
            <a:blip r:embed="rId16">
              <a:alphaModFix/>
            </a:blip>
            <a:srcRect b="0" l="0" r="0" t="0"/>
            <a:stretch/>
          </p:blipFill>
          <p:spPr>
            <a:xfrm>
              <a:off x="2407833" y="6624669"/>
              <a:ext cx="163906" cy="108344"/>
            </a:xfrm>
            <a:prstGeom prst="rect">
              <a:avLst/>
            </a:prstGeom>
            <a:noFill/>
            <a:ln>
              <a:noFill/>
            </a:ln>
          </p:spPr>
        </p:pic>
        <p:pic>
          <p:nvPicPr>
            <p:cNvPr descr="hu.png" id="66" name="Google Shape;66;p8"/>
            <p:cNvPicPr preferRelativeResize="0"/>
            <p:nvPr/>
          </p:nvPicPr>
          <p:blipFill rotWithShape="1">
            <a:blip r:embed="rId17">
              <a:alphaModFix/>
            </a:blip>
            <a:srcRect b="0" l="0" r="0" t="0"/>
            <a:stretch/>
          </p:blipFill>
          <p:spPr>
            <a:xfrm>
              <a:off x="2685195" y="6624669"/>
              <a:ext cx="163906" cy="108344"/>
            </a:xfrm>
            <a:prstGeom prst="rect">
              <a:avLst/>
            </a:prstGeom>
            <a:noFill/>
            <a:ln>
              <a:noFill/>
            </a:ln>
          </p:spPr>
        </p:pic>
        <p:pic>
          <p:nvPicPr>
            <p:cNvPr descr="ie.png" id="67" name="Google Shape;67;p8"/>
            <p:cNvPicPr preferRelativeResize="0"/>
            <p:nvPr/>
          </p:nvPicPr>
          <p:blipFill rotWithShape="1">
            <a:blip r:embed="rId18">
              <a:alphaModFix/>
            </a:blip>
            <a:srcRect b="0" l="0" r="0" t="0"/>
            <a:stretch/>
          </p:blipFill>
          <p:spPr>
            <a:xfrm>
              <a:off x="2962555" y="6624669"/>
              <a:ext cx="163906" cy="108344"/>
            </a:xfrm>
            <a:prstGeom prst="rect">
              <a:avLst/>
            </a:prstGeom>
            <a:noFill/>
            <a:ln>
              <a:noFill/>
            </a:ln>
          </p:spPr>
        </p:pic>
        <p:pic>
          <p:nvPicPr>
            <p:cNvPr descr="it.png" id="68" name="Google Shape;68;p8"/>
            <p:cNvPicPr preferRelativeResize="0"/>
            <p:nvPr/>
          </p:nvPicPr>
          <p:blipFill rotWithShape="1">
            <a:blip r:embed="rId19">
              <a:alphaModFix/>
            </a:blip>
            <a:srcRect b="0" l="0" r="0" t="0"/>
            <a:stretch/>
          </p:blipFill>
          <p:spPr>
            <a:xfrm>
              <a:off x="3239913" y="6624669"/>
              <a:ext cx="163906" cy="108344"/>
            </a:xfrm>
            <a:prstGeom prst="rect">
              <a:avLst/>
            </a:prstGeom>
            <a:noFill/>
            <a:ln>
              <a:noFill/>
            </a:ln>
          </p:spPr>
        </p:pic>
        <p:pic>
          <p:nvPicPr>
            <p:cNvPr descr="lu.png" id="69" name="Google Shape;69;p8"/>
            <p:cNvPicPr preferRelativeResize="0"/>
            <p:nvPr/>
          </p:nvPicPr>
          <p:blipFill rotWithShape="1">
            <a:blip r:embed="rId20">
              <a:alphaModFix/>
            </a:blip>
            <a:srcRect b="0" l="0" r="0" t="0"/>
            <a:stretch/>
          </p:blipFill>
          <p:spPr>
            <a:xfrm>
              <a:off x="3518472" y="6624669"/>
              <a:ext cx="163906" cy="108344"/>
            </a:xfrm>
            <a:prstGeom prst="rect">
              <a:avLst/>
            </a:prstGeom>
            <a:noFill/>
            <a:ln>
              <a:noFill/>
            </a:ln>
          </p:spPr>
        </p:pic>
        <p:pic>
          <p:nvPicPr>
            <p:cNvPr descr="nl.png" id="70" name="Google Shape;70;p8"/>
            <p:cNvPicPr preferRelativeResize="0"/>
            <p:nvPr/>
          </p:nvPicPr>
          <p:blipFill rotWithShape="1">
            <a:blip r:embed="rId21">
              <a:alphaModFix/>
            </a:blip>
            <a:srcRect b="0" l="0" r="0" t="0"/>
            <a:stretch/>
          </p:blipFill>
          <p:spPr>
            <a:xfrm>
              <a:off x="3799629" y="6624669"/>
              <a:ext cx="163906" cy="108344"/>
            </a:xfrm>
            <a:prstGeom prst="rect">
              <a:avLst/>
            </a:prstGeom>
            <a:noFill/>
            <a:ln>
              <a:noFill/>
            </a:ln>
          </p:spPr>
        </p:pic>
        <p:pic>
          <p:nvPicPr>
            <p:cNvPr descr="no.png" id="71" name="Google Shape;71;p8"/>
            <p:cNvPicPr preferRelativeResize="0"/>
            <p:nvPr/>
          </p:nvPicPr>
          <p:blipFill rotWithShape="1">
            <a:blip r:embed="rId22">
              <a:alphaModFix/>
            </a:blip>
            <a:srcRect b="0" l="0" r="0" t="0"/>
            <a:stretch/>
          </p:blipFill>
          <p:spPr>
            <a:xfrm>
              <a:off x="4083387" y="6624669"/>
              <a:ext cx="163906" cy="108344"/>
            </a:xfrm>
            <a:prstGeom prst="rect">
              <a:avLst/>
            </a:prstGeom>
            <a:noFill/>
            <a:ln>
              <a:noFill/>
            </a:ln>
          </p:spPr>
        </p:pic>
        <p:pic>
          <p:nvPicPr>
            <p:cNvPr descr="pl.png" id="72" name="Google Shape;72;p8"/>
            <p:cNvPicPr preferRelativeResize="0"/>
            <p:nvPr/>
          </p:nvPicPr>
          <p:blipFill rotWithShape="1">
            <a:blip r:embed="rId23">
              <a:alphaModFix/>
            </a:blip>
            <a:srcRect b="0" l="0" r="0" t="0"/>
            <a:stretch/>
          </p:blipFill>
          <p:spPr>
            <a:xfrm>
              <a:off x="4359447" y="6624669"/>
              <a:ext cx="163906" cy="108344"/>
            </a:xfrm>
            <a:prstGeom prst="rect">
              <a:avLst/>
            </a:prstGeom>
            <a:noFill/>
            <a:ln>
              <a:noFill/>
            </a:ln>
          </p:spPr>
        </p:pic>
        <p:pic>
          <p:nvPicPr>
            <p:cNvPr descr="pt.png" id="73" name="Google Shape;73;p8"/>
            <p:cNvPicPr preferRelativeResize="0"/>
            <p:nvPr/>
          </p:nvPicPr>
          <p:blipFill rotWithShape="1">
            <a:blip r:embed="rId24">
              <a:alphaModFix/>
            </a:blip>
            <a:srcRect b="0" l="0" r="0" t="0"/>
            <a:stretch/>
          </p:blipFill>
          <p:spPr>
            <a:xfrm>
              <a:off x="4639303" y="6624669"/>
              <a:ext cx="163906" cy="108344"/>
            </a:xfrm>
            <a:prstGeom prst="rect">
              <a:avLst/>
            </a:prstGeom>
            <a:noFill/>
            <a:ln>
              <a:noFill/>
            </a:ln>
          </p:spPr>
        </p:pic>
        <p:pic>
          <p:nvPicPr>
            <p:cNvPr descr="ro.png" id="74" name="Google Shape;74;p8"/>
            <p:cNvPicPr preferRelativeResize="0"/>
            <p:nvPr/>
          </p:nvPicPr>
          <p:blipFill rotWithShape="1">
            <a:blip r:embed="rId25">
              <a:alphaModFix/>
            </a:blip>
            <a:srcRect b="0" l="0" r="0" t="0"/>
            <a:stretch/>
          </p:blipFill>
          <p:spPr>
            <a:xfrm>
              <a:off x="4920460" y="6624669"/>
              <a:ext cx="163906" cy="108344"/>
            </a:xfrm>
            <a:prstGeom prst="rect">
              <a:avLst/>
            </a:prstGeom>
            <a:noFill/>
            <a:ln>
              <a:noFill/>
            </a:ln>
          </p:spPr>
        </p:pic>
        <p:pic>
          <p:nvPicPr>
            <p:cNvPr descr="se.png" id="75" name="Google Shape;75;p8"/>
            <p:cNvPicPr preferRelativeResize="0"/>
            <p:nvPr/>
          </p:nvPicPr>
          <p:blipFill rotWithShape="1">
            <a:blip r:embed="rId26">
              <a:alphaModFix/>
            </a:blip>
            <a:srcRect b="0" l="0" r="0" t="0"/>
            <a:stretch/>
          </p:blipFill>
          <p:spPr>
            <a:xfrm>
              <a:off x="5475801" y="6624669"/>
              <a:ext cx="163906" cy="108344"/>
            </a:xfrm>
            <a:prstGeom prst="rect">
              <a:avLst/>
            </a:prstGeom>
            <a:noFill/>
            <a:ln>
              <a:noFill/>
            </a:ln>
          </p:spPr>
        </p:pic>
        <p:pic>
          <p:nvPicPr>
            <p:cNvPr descr="uk.png" id="76" name="Google Shape;76;p8"/>
            <p:cNvPicPr preferRelativeResize="0"/>
            <p:nvPr/>
          </p:nvPicPr>
          <p:blipFill rotWithShape="1">
            <a:blip r:embed="rId27">
              <a:alphaModFix/>
            </a:blip>
            <a:srcRect b="0" l="0" r="0" t="0"/>
            <a:stretch/>
          </p:blipFill>
          <p:spPr>
            <a:xfrm>
              <a:off x="6030535" y="6624669"/>
              <a:ext cx="163906" cy="108344"/>
            </a:xfrm>
            <a:prstGeom prst="rect">
              <a:avLst/>
            </a:prstGeom>
            <a:noFill/>
            <a:ln>
              <a:noFill/>
            </a:ln>
          </p:spPr>
        </p:pic>
        <p:pic>
          <p:nvPicPr>
            <p:cNvPr descr="si.png" id="77" name="Google Shape;77;p8"/>
            <p:cNvPicPr preferRelativeResize="0"/>
            <p:nvPr/>
          </p:nvPicPr>
          <p:blipFill rotWithShape="1">
            <a:blip r:embed="rId28">
              <a:alphaModFix/>
            </a:blip>
            <a:srcRect b="0" l="0" r="0" t="0"/>
            <a:stretch/>
          </p:blipFill>
          <p:spPr>
            <a:xfrm>
              <a:off x="6435327" y="6623401"/>
              <a:ext cx="163385" cy="108000"/>
            </a:xfrm>
            <a:prstGeom prst="rect">
              <a:avLst/>
            </a:prstGeom>
            <a:noFill/>
            <a:ln>
              <a:noFill/>
            </a:ln>
          </p:spPr>
        </p:pic>
      </p:grpSp>
      <p:sp>
        <p:nvSpPr>
          <p:cNvPr id="78" name="Google Shape;78;p8"/>
          <p:cNvSpPr txBox="1"/>
          <p:nvPr>
            <p:ph idx="1" type="subTitle"/>
          </p:nvPr>
        </p:nvSpPr>
        <p:spPr>
          <a:xfrm>
            <a:off x="614361" y="2914650"/>
            <a:ext cx="7948800" cy="421975"/>
          </a:xfrm>
          <a:prstGeom prst="rect">
            <a:avLst/>
          </a:prstGeom>
          <a:noFill/>
          <a:ln>
            <a:noFill/>
          </a:ln>
        </p:spPr>
        <p:txBody>
          <a:bodyPr anchorCtr="0" anchor="t" bIns="45700" lIns="91425" spcFirstLastPara="1" rIns="91425" wrap="square" tIns="45700">
            <a:spAutoFit/>
          </a:bodyPr>
          <a:lstStyle>
            <a:lvl1pPr lvl="0" algn="l">
              <a:lnSpc>
                <a:spcPct val="119000"/>
              </a:lnSpc>
              <a:spcBef>
                <a:spcPts val="360"/>
              </a:spcBef>
              <a:spcAft>
                <a:spcPts val="0"/>
              </a:spcAft>
              <a:buSzPts val="1800"/>
              <a:buFont typeface="Verdana"/>
              <a:buNone/>
              <a:defRPr sz="1800"/>
            </a:lvl1pPr>
            <a:lvl2pPr lvl="1" algn="l">
              <a:lnSpc>
                <a:spcPct val="119000"/>
              </a:lnSpc>
              <a:spcBef>
                <a:spcPts val="360"/>
              </a:spcBef>
              <a:spcAft>
                <a:spcPts val="0"/>
              </a:spcAft>
              <a:buSzPts val="1400"/>
              <a:buNone/>
              <a:defRPr/>
            </a:lvl2pPr>
            <a:lvl3pPr lvl="2" algn="l">
              <a:lnSpc>
                <a:spcPct val="119000"/>
              </a:lnSpc>
              <a:spcBef>
                <a:spcPts val="360"/>
              </a:spcBef>
              <a:spcAft>
                <a:spcPts val="0"/>
              </a:spcAft>
              <a:buSzPts val="1400"/>
              <a:buNone/>
              <a:defRPr/>
            </a:lvl3pPr>
            <a:lvl4pPr lvl="3" algn="l">
              <a:lnSpc>
                <a:spcPct val="119000"/>
              </a:lnSpc>
              <a:spcBef>
                <a:spcPts val="360"/>
              </a:spcBef>
              <a:spcAft>
                <a:spcPts val="0"/>
              </a:spcAft>
              <a:buSzPts val="1400"/>
              <a:buNone/>
              <a:defRPr/>
            </a:lvl4pPr>
            <a:lvl5pPr lvl="4" algn="l">
              <a:lnSpc>
                <a:spcPct val="119000"/>
              </a:lnSpc>
              <a:spcBef>
                <a:spcPts val="360"/>
              </a:spcBef>
              <a:spcAft>
                <a:spcPts val="0"/>
              </a:spcAft>
              <a:buSzPts val="1400"/>
              <a:buNone/>
              <a:defRPr/>
            </a:lvl5pPr>
            <a:lvl6pPr lvl="5" algn="l">
              <a:lnSpc>
                <a:spcPct val="119000"/>
              </a:lnSpc>
              <a:spcBef>
                <a:spcPts val="360"/>
              </a:spcBef>
              <a:spcAft>
                <a:spcPts val="0"/>
              </a:spcAft>
              <a:buSzPts val="1800"/>
              <a:buChar char="–"/>
              <a:defRPr/>
            </a:lvl6pPr>
            <a:lvl7pPr lvl="6" algn="l">
              <a:lnSpc>
                <a:spcPct val="119000"/>
              </a:lnSpc>
              <a:spcBef>
                <a:spcPts val="360"/>
              </a:spcBef>
              <a:spcAft>
                <a:spcPts val="0"/>
              </a:spcAft>
              <a:buSzPts val="1800"/>
              <a:buChar char="–"/>
              <a:defRPr/>
            </a:lvl7pPr>
            <a:lvl8pPr lvl="7" algn="l">
              <a:lnSpc>
                <a:spcPct val="119000"/>
              </a:lnSpc>
              <a:spcBef>
                <a:spcPts val="360"/>
              </a:spcBef>
              <a:spcAft>
                <a:spcPts val="0"/>
              </a:spcAft>
              <a:buSzPts val="1800"/>
              <a:buChar char="–"/>
              <a:defRPr/>
            </a:lvl8pPr>
            <a:lvl9pPr lvl="8" algn="l">
              <a:lnSpc>
                <a:spcPct val="119000"/>
              </a:lnSpc>
              <a:spcBef>
                <a:spcPts val="360"/>
              </a:spcBef>
              <a:spcAft>
                <a:spcPts val="0"/>
              </a:spcAft>
              <a:buSzPts val="1800"/>
              <a:buChar char="–"/>
              <a:defRPr/>
            </a:lvl9pPr>
          </a:lstStyle>
          <a:p/>
        </p:txBody>
      </p:sp>
      <p:sp>
        <p:nvSpPr>
          <p:cNvPr id="79" name="Google Shape;79;p8"/>
          <p:cNvSpPr txBox="1"/>
          <p:nvPr>
            <p:ph type="ctrTitle"/>
          </p:nvPr>
        </p:nvSpPr>
        <p:spPr>
          <a:xfrm>
            <a:off x="587375" y="1856096"/>
            <a:ext cx="7947025" cy="584775"/>
          </a:xfrm>
          <a:prstGeom prst="rect">
            <a:avLst/>
          </a:prstGeom>
          <a:noFill/>
          <a:ln>
            <a:noFill/>
          </a:ln>
        </p:spPr>
        <p:txBody>
          <a:bodyPr anchorCtr="0" anchor="ctr" bIns="45700" lIns="91425" spcFirstLastPara="1" rIns="91425" wrap="square" tIns="45700">
            <a:spAutoFit/>
          </a:bodyPr>
          <a:lstStyle>
            <a:lvl1pPr lvl="0" algn="l">
              <a:spcBef>
                <a:spcPts val="0"/>
              </a:spcBef>
              <a:spcAft>
                <a:spcPts val="0"/>
              </a:spcAft>
              <a:buSzPts val="1400"/>
              <a:buNone/>
              <a:defRPr sz="3200">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80" name="Shape 80"/>
        <p:cNvGrpSpPr/>
        <p:nvPr/>
      </p:nvGrpSpPr>
      <p:grpSpPr>
        <a:xfrm>
          <a:off x="0" y="0"/>
          <a:ext cx="0" cy="0"/>
          <a:chOff x="0" y="0"/>
          <a:chExt cx="0" cy="0"/>
        </a:xfrm>
      </p:grpSpPr>
      <p:sp>
        <p:nvSpPr>
          <p:cNvPr id="81" name="Google Shape;81;p9"/>
          <p:cNvSpPr txBox="1"/>
          <p:nvPr>
            <p:ph type="title"/>
          </p:nvPr>
        </p:nvSpPr>
        <p:spPr>
          <a:xfrm>
            <a:off x="612000" y="2472362"/>
            <a:ext cx="7789050" cy="1323439"/>
          </a:xfrm>
          <a:prstGeom prst="rect">
            <a:avLst/>
          </a:prstGeom>
          <a:noFill/>
          <a:ln>
            <a:noFill/>
          </a:ln>
        </p:spPr>
        <p:txBody>
          <a:bodyPr anchorCtr="0" anchor="t" bIns="45700" lIns="91425" spcFirstLastPara="1" rIns="91425" wrap="square" tIns="45700">
            <a:spAutoFit/>
          </a:bodyPr>
          <a:lstStyle>
            <a:lvl1pPr lvl="0" algn="l">
              <a:spcBef>
                <a:spcPts val="0"/>
              </a:spcBef>
              <a:spcAft>
                <a:spcPts val="0"/>
              </a:spcAft>
              <a:buSzPts val="1400"/>
              <a:buNone/>
              <a:defRPr b="0" sz="4000" cap="none">
                <a:solidFill>
                  <a:srgbClr val="0098DB"/>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9"/>
          <p:cNvSpPr txBox="1"/>
          <p:nvPr>
            <p:ph idx="1" type="body"/>
          </p:nvPr>
        </p:nvSpPr>
        <p:spPr>
          <a:xfrm>
            <a:off x="612000" y="1347221"/>
            <a:ext cx="7789050" cy="1125140"/>
          </a:xfrm>
          <a:prstGeom prst="rect">
            <a:avLst/>
          </a:prstGeom>
          <a:noFill/>
          <a:ln>
            <a:noFill/>
          </a:ln>
        </p:spPr>
        <p:txBody>
          <a:bodyPr anchorCtr="0" anchor="b" bIns="45700" lIns="91425" spcFirstLastPara="1" rIns="91425" wrap="square" tIns="45700">
            <a:noAutofit/>
          </a:bodyPr>
          <a:lstStyle>
            <a:lvl1pPr indent="-228600" lvl="0" marL="457200" algn="l">
              <a:lnSpc>
                <a:spcPct val="119000"/>
              </a:lnSpc>
              <a:spcBef>
                <a:spcPts val="400"/>
              </a:spcBef>
              <a:spcAft>
                <a:spcPts val="0"/>
              </a:spcAft>
              <a:buSzPts val="2000"/>
              <a:buFont typeface="Verdana"/>
              <a:buNone/>
              <a:defRPr sz="2000"/>
            </a:lvl1pPr>
            <a:lvl2pPr indent="-228600" lvl="1" marL="914400" algn="l">
              <a:lnSpc>
                <a:spcPct val="119000"/>
              </a:lnSpc>
              <a:spcBef>
                <a:spcPts val="360"/>
              </a:spcBef>
              <a:spcAft>
                <a:spcPts val="0"/>
              </a:spcAft>
              <a:buSzPts val="1800"/>
              <a:buNone/>
              <a:defRPr sz="1800"/>
            </a:lvl2pPr>
            <a:lvl3pPr indent="-228600" lvl="2" marL="1371600" algn="l">
              <a:lnSpc>
                <a:spcPct val="119000"/>
              </a:lnSpc>
              <a:spcBef>
                <a:spcPts val="320"/>
              </a:spcBef>
              <a:spcAft>
                <a:spcPts val="0"/>
              </a:spcAft>
              <a:buSzPts val="1600"/>
              <a:buNone/>
              <a:defRPr sz="1600"/>
            </a:lvl3pPr>
            <a:lvl4pPr indent="-228600" lvl="3" marL="1828800" algn="l">
              <a:lnSpc>
                <a:spcPct val="119000"/>
              </a:lnSpc>
              <a:spcBef>
                <a:spcPts val="280"/>
              </a:spcBef>
              <a:spcAft>
                <a:spcPts val="0"/>
              </a:spcAft>
              <a:buSzPts val="1400"/>
              <a:buNone/>
              <a:defRPr sz="1400"/>
            </a:lvl4pPr>
            <a:lvl5pPr indent="-228600" lvl="4" marL="2286000" algn="l">
              <a:lnSpc>
                <a:spcPct val="119000"/>
              </a:lnSpc>
              <a:spcBef>
                <a:spcPts val="280"/>
              </a:spcBef>
              <a:spcAft>
                <a:spcPts val="0"/>
              </a:spcAft>
              <a:buSzPts val="1400"/>
              <a:buNone/>
              <a:defRPr sz="1400"/>
            </a:lvl5pPr>
            <a:lvl6pPr indent="-228600" lvl="5" marL="2743200" algn="l">
              <a:lnSpc>
                <a:spcPct val="119000"/>
              </a:lnSpc>
              <a:spcBef>
                <a:spcPts val="280"/>
              </a:spcBef>
              <a:spcAft>
                <a:spcPts val="0"/>
              </a:spcAft>
              <a:buSzPts val="1400"/>
              <a:buNone/>
              <a:defRPr sz="1400"/>
            </a:lvl6pPr>
            <a:lvl7pPr indent="-228600" lvl="6" marL="3200400" algn="l">
              <a:lnSpc>
                <a:spcPct val="119000"/>
              </a:lnSpc>
              <a:spcBef>
                <a:spcPts val="280"/>
              </a:spcBef>
              <a:spcAft>
                <a:spcPts val="0"/>
              </a:spcAft>
              <a:buSzPts val="1400"/>
              <a:buNone/>
              <a:defRPr sz="1400"/>
            </a:lvl7pPr>
            <a:lvl8pPr indent="-228600" lvl="7" marL="3657600" algn="l">
              <a:lnSpc>
                <a:spcPct val="119000"/>
              </a:lnSpc>
              <a:spcBef>
                <a:spcPts val="280"/>
              </a:spcBef>
              <a:spcAft>
                <a:spcPts val="0"/>
              </a:spcAft>
              <a:buSzPts val="1400"/>
              <a:buNone/>
              <a:defRPr sz="1400"/>
            </a:lvl8pPr>
            <a:lvl9pPr indent="-228600" lvl="8" marL="4114800" algn="l">
              <a:lnSpc>
                <a:spcPct val="119000"/>
              </a:lnSpc>
              <a:spcBef>
                <a:spcPts val="280"/>
              </a:spcBef>
              <a:spcAft>
                <a:spcPts val="0"/>
              </a:spcAft>
              <a:buSzPts val="1400"/>
              <a:buNone/>
              <a:defRPr sz="1400"/>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83" name="Shape 83"/>
        <p:cNvGrpSpPr/>
        <p:nvPr/>
      </p:nvGrpSpPr>
      <p:grpSpPr>
        <a:xfrm>
          <a:off x="0" y="0"/>
          <a:ext cx="0" cy="0"/>
          <a:chOff x="0" y="0"/>
          <a:chExt cx="0" cy="0"/>
        </a:xfrm>
      </p:grpSpPr>
      <p:sp>
        <p:nvSpPr>
          <p:cNvPr id="84" name="Google Shape;84;p10"/>
          <p:cNvSpPr txBox="1"/>
          <p:nvPr>
            <p:ph type="title"/>
          </p:nvPr>
        </p:nvSpPr>
        <p:spPr>
          <a:xfrm>
            <a:off x="774700" y="158750"/>
            <a:ext cx="6956425" cy="430213"/>
          </a:xfrm>
          <a:prstGeom prst="rect">
            <a:avLst/>
          </a:prstGeom>
          <a:noFill/>
          <a:ln>
            <a:noFill/>
          </a:ln>
        </p:spPr>
        <p:txBody>
          <a:bodyPr anchorCtr="0" anchor="ctr" bIns="45700" lIns="91425" spcFirstLastPara="1" rIns="91425" wrap="square" tIns="4570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10"/>
          <p:cNvSpPr txBox="1"/>
          <p:nvPr>
            <p:ph idx="1" type="body"/>
          </p:nvPr>
        </p:nvSpPr>
        <p:spPr>
          <a:xfrm>
            <a:off x="615950" y="1254919"/>
            <a:ext cx="3889376" cy="3238500"/>
          </a:xfrm>
          <a:prstGeom prst="rect">
            <a:avLst/>
          </a:prstGeom>
          <a:noFill/>
          <a:ln>
            <a:noFill/>
          </a:ln>
        </p:spPr>
        <p:txBody>
          <a:bodyPr anchorCtr="0" anchor="t" bIns="45700" lIns="91425" spcFirstLastPara="1" rIns="91425" wrap="square" tIns="45700">
            <a:noAutofit/>
          </a:bodyPr>
          <a:lstStyle>
            <a:lvl1pPr indent="-228600" lvl="0" marL="457200" algn="l">
              <a:lnSpc>
                <a:spcPct val="119000"/>
              </a:lnSpc>
              <a:spcBef>
                <a:spcPts val="240"/>
              </a:spcBef>
              <a:spcAft>
                <a:spcPts val="0"/>
              </a:spcAft>
              <a:buSzPts val="1400"/>
              <a:buNone/>
              <a:defRPr sz="1200"/>
            </a:lvl1pPr>
            <a:lvl2pPr indent="-228600" lvl="1" marL="914400" algn="l">
              <a:lnSpc>
                <a:spcPct val="119000"/>
              </a:lnSpc>
              <a:spcBef>
                <a:spcPts val="240"/>
              </a:spcBef>
              <a:spcAft>
                <a:spcPts val="0"/>
              </a:spcAft>
              <a:buSzPts val="1400"/>
              <a:buNone/>
              <a:defRPr sz="1200"/>
            </a:lvl2pPr>
            <a:lvl3pPr indent="-228600" lvl="2" marL="1371600" algn="l">
              <a:lnSpc>
                <a:spcPct val="119000"/>
              </a:lnSpc>
              <a:spcBef>
                <a:spcPts val="240"/>
              </a:spcBef>
              <a:spcAft>
                <a:spcPts val="0"/>
              </a:spcAft>
              <a:buSzPts val="1400"/>
              <a:buNone/>
              <a:defRPr sz="1200"/>
            </a:lvl3pPr>
            <a:lvl4pPr indent="-228600" lvl="3" marL="1828800" algn="l">
              <a:lnSpc>
                <a:spcPct val="119000"/>
              </a:lnSpc>
              <a:spcBef>
                <a:spcPts val="240"/>
              </a:spcBef>
              <a:spcAft>
                <a:spcPts val="0"/>
              </a:spcAft>
              <a:buSzPts val="1400"/>
              <a:buNone/>
              <a:defRPr sz="1200"/>
            </a:lvl4pPr>
            <a:lvl5pPr indent="-228600" lvl="4" marL="2286000" algn="l">
              <a:lnSpc>
                <a:spcPct val="119000"/>
              </a:lnSpc>
              <a:spcBef>
                <a:spcPts val="240"/>
              </a:spcBef>
              <a:spcAft>
                <a:spcPts val="0"/>
              </a:spcAft>
              <a:buSzPts val="1400"/>
              <a:buNone/>
              <a:defRPr sz="1200"/>
            </a:lvl5pPr>
            <a:lvl6pPr indent="-342900" lvl="5" marL="2743200" algn="l">
              <a:lnSpc>
                <a:spcPct val="119000"/>
              </a:lnSpc>
              <a:spcBef>
                <a:spcPts val="360"/>
              </a:spcBef>
              <a:spcAft>
                <a:spcPts val="0"/>
              </a:spcAft>
              <a:buSzPts val="1800"/>
              <a:buChar char="–"/>
              <a:defRPr sz="1800"/>
            </a:lvl6pPr>
            <a:lvl7pPr indent="-342900" lvl="6" marL="3200400" algn="l">
              <a:lnSpc>
                <a:spcPct val="119000"/>
              </a:lnSpc>
              <a:spcBef>
                <a:spcPts val="360"/>
              </a:spcBef>
              <a:spcAft>
                <a:spcPts val="0"/>
              </a:spcAft>
              <a:buSzPts val="1800"/>
              <a:buChar char="–"/>
              <a:defRPr sz="1800"/>
            </a:lvl7pPr>
            <a:lvl8pPr indent="-342900" lvl="7" marL="3657600" algn="l">
              <a:lnSpc>
                <a:spcPct val="119000"/>
              </a:lnSpc>
              <a:spcBef>
                <a:spcPts val="360"/>
              </a:spcBef>
              <a:spcAft>
                <a:spcPts val="0"/>
              </a:spcAft>
              <a:buSzPts val="1800"/>
              <a:buChar char="–"/>
              <a:defRPr sz="1800"/>
            </a:lvl8pPr>
            <a:lvl9pPr indent="-342900" lvl="8" marL="4114800" algn="l">
              <a:lnSpc>
                <a:spcPct val="119000"/>
              </a:lnSpc>
              <a:spcBef>
                <a:spcPts val="360"/>
              </a:spcBef>
              <a:spcAft>
                <a:spcPts val="0"/>
              </a:spcAft>
              <a:buSzPts val="1800"/>
              <a:buChar char="–"/>
              <a:defRPr sz="1800"/>
            </a:lvl9pPr>
          </a:lstStyle>
          <a:p/>
        </p:txBody>
      </p:sp>
      <p:sp>
        <p:nvSpPr>
          <p:cNvPr id="86" name="Google Shape;86;p10"/>
          <p:cNvSpPr txBox="1"/>
          <p:nvPr>
            <p:ph idx="2" type="body"/>
          </p:nvPr>
        </p:nvSpPr>
        <p:spPr>
          <a:xfrm>
            <a:off x="4657723" y="1254919"/>
            <a:ext cx="3888000" cy="3238500"/>
          </a:xfrm>
          <a:prstGeom prst="rect">
            <a:avLst/>
          </a:prstGeom>
          <a:noFill/>
          <a:ln>
            <a:noFill/>
          </a:ln>
        </p:spPr>
        <p:txBody>
          <a:bodyPr anchorCtr="0" anchor="t" bIns="45700" lIns="91425" spcFirstLastPara="1" rIns="91425" wrap="square" tIns="45700">
            <a:noAutofit/>
          </a:bodyPr>
          <a:lstStyle>
            <a:lvl1pPr indent="-228600" lvl="0" marL="457200" algn="l">
              <a:lnSpc>
                <a:spcPct val="119000"/>
              </a:lnSpc>
              <a:spcBef>
                <a:spcPts val="240"/>
              </a:spcBef>
              <a:spcAft>
                <a:spcPts val="0"/>
              </a:spcAft>
              <a:buSzPts val="1400"/>
              <a:buNone/>
              <a:defRPr sz="1200"/>
            </a:lvl1pPr>
            <a:lvl2pPr indent="-228600" lvl="1" marL="914400" algn="l">
              <a:lnSpc>
                <a:spcPct val="119000"/>
              </a:lnSpc>
              <a:spcBef>
                <a:spcPts val="240"/>
              </a:spcBef>
              <a:spcAft>
                <a:spcPts val="0"/>
              </a:spcAft>
              <a:buSzPts val="1400"/>
              <a:buNone/>
              <a:defRPr sz="1200"/>
            </a:lvl2pPr>
            <a:lvl3pPr indent="-228600" lvl="2" marL="1371600" algn="l">
              <a:lnSpc>
                <a:spcPct val="119000"/>
              </a:lnSpc>
              <a:spcBef>
                <a:spcPts val="240"/>
              </a:spcBef>
              <a:spcAft>
                <a:spcPts val="0"/>
              </a:spcAft>
              <a:buSzPts val="1400"/>
              <a:buNone/>
              <a:defRPr sz="1200"/>
            </a:lvl3pPr>
            <a:lvl4pPr indent="-228600" lvl="3" marL="1828800" algn="l">
              <a:lnSpc>
                <a:spcPct val="119000"/>
              </a:lnSpc>
              <a:spcBef>
                <a:spcPts val="240"/>
              </a:spcBef>
              <a:spcAft>
                <a:spcPts val="0"/>
              </a:spcAft>
              <a:buSzPts val="1400"/>
              <a:buNone/>
              <a:defRPr sz="1200"/>
            </a:lvl4pPr>
            <a:lvl5pPr indent="-228600" lvl="4" marL="2286000" algn="l">
              <a:lnSpc>
                <a:spcPct val="119000"/>
              </a:lnSpc>
              <a:spcBef>
                <a:spcPts val="240"/>
              </a:spcBef>
              <a:spcAft>
                <a:spcPts val="0"/>
              </a:spcAft>
              <a:buSzPts val="1400"/>
              <a:buNone/>
              <a:defRPr sz="1200"/>
            </a:lvl5pPr>
            <a:lvl6pPr indent="-342900" lvl="5" marL="2743200" algn="l">
              <a:lnSpc>
                <a:spcPct val="119000"/>
              </a:lnSpc>
              <a:spcBef>
                <a:spcPts val="360"/>
              </a:spcBef>
              <a:spcAft>
                <a:spcPts val="0"/>
              </a:spcAft>
              <a:buSzPts val="1800"/>
              <a:buChar char="–"/>
              <a:defRPr sz="1800"/>
            </a:lvl6pPr>
            <a:lvl7pPr indent="-342900" lvl="6" marL="3200400" algn="l">
              <a:lnSpc>
                <a:spcPct val="119000"/>
              </a:lnSpc>
              <a:spcBef>
                <a:spcPts val="360"/>
              </a:spcBef>
              <a:spcAft>
                <a:spcPts val="0"/>
              </a:spcAft>
              <a:buSzPts val="1800"/>
              <a:buChar char="–"/>
              <a:defRPr sz="1800"/>
            </a:lvl7pPr>
            <a:lvl8pPr indent="-342900" lvl="7" marL="3657600" algn="l">
              <a:lnSpc>
                <a:spcPct val="119000"/>
              </a:lnSpc>
              <a:spcBef>
                <a:spcPts val="360"/>
              </a:spcBef>
              <a:spcAft>
                <a:spcPts val="0"/>
              </a:spcAft>
              <a:buSzPts val="1800"/>
              <a:buChar char="–"/>
              <a:defRPr sz="1800"/>
            </a:lvl8pPr>
            <a:lvl9pPr indent="-342900" lvl="8" marL="4114800" algn="l">
              <a:lnSpc>
                <a:spcPct val="119000"/>
              </a:lnSpc>
              <a:spcBef>
                <a:spcPts val="360"/>
              </a:spcBef>
              <a:spcAft>
                <a:spcPts val="0"/>
              </a:spcAft>
              <a:buSzPts val="1800"/>
              <a:buChar char="–"/>
              <a:defRPr sz="1800"/>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p:cSld name="Comparison">
    <p:spTree>
      <p:nvGrpSpPr>
        <p:cNvPr id="87" name="Shape 87"/>
        <p:cNvGrpSpPr/>
        <p:nvPr/>
      </p:nvGrpSpPr>
      <p:grpSpPr>
        <a:xfrm>
          <a:off x="0" y="0"/>
          <a:ext cx="0" cy="0"/>
          <a:chOff x="0" y="0"/>
          <a:chExt cx="0" cy="0"/>
        </a:xfrm>
      </p:grpSpPr>
      <p:sp>
        <p:nvSpPr>
          <p:cNvPr id="88" name="Google Shape;88;p11"/>
          <p:cNvSpPr txBox="1"/>
          <p:nvPr>
            <p:ph idx="1" type="body"/>
          </p:nvPr>
        </p:nvSpPr>
        <p:spPr>
          <a:xfrm>
            <a:off x="619123" y="1250100"/>
            <a:ext cx="3895200" cy="372600"/>
          </a:xfrm>
          <a:prstGeom prst="rect">
            <a:avLst/>
          </a:prstGeom>
          <a:noFill/>
          <a:ln>
            <a:noFill/>
          </a:ln>
        </p:spPr>
        <p:txBody>
          <a:bodyPr anchorCtr="0" anchor="b" bIns="45700" lIns="91425" spcFirstLastPara="1" rIns="91425" wrap="square" tIns="45700">
            <a:noAutofit/>
          </a:bodyPr>
          <a:lstStyle>
            <a:lvl1pPr indent="-228600" lvl="0" marL="457200" algn="l">
              <a:lnSpc>
                <a:spcPct val="119000"/>
              </a:lnSpc>
              <a:spcBef>
                <a:spcPts val="320"/>
              </a:spcBef>
              <a:spcAft>
                <a:spcPts val="0"/>
              </a:spcAft>
              <a:buSzPts val="1600"/>
              <a:buFont typeface="Verdana"/>
              <a:buNone/>
              <a:defRPr b="1" sz="1600"/>
            </a:lvl1pPr>
            <a:lvl2pPr indent="-228600" lvl="1" marL="914400" algn="l">
              <a:lnSpc>
                <a:spcPct val="119000"/>
              </a:lnSpc>
              <a:spcBef>
                <a:spcPts val="400"/>
              </a:spcBef>
              <a:spcAft>
                <a:spcPts val="0"/>
              </a:spcAft>
              <a:buSzPts val="2000"/>
              <a:buNone/>
              <a:defRPr b="1" sz="2000"/>
            </a:lvl2pPr>
            <a:lvl3pPr indent="-228600" lvl="2" marL="1371600" algn="l">
              <a:lnSpc>
                <a:spcPct val="119000"/>
              </a:lnSpc>
              <a:spcBef>
                <a:spcPts val="360"/>
              </a:spcBef>
              <a:spcAft>
                <a:spcPts val="0"/>
              </a:spcAft>
              <a:buSzPts val="1800"/>
              <a:buNone/>
              <a:defRPr b="1" sz="1800"/>
            </a:lvl3pPr>
            <a:lvl4pPr indent="-228600" lvl="3" marL="1828800" algn="l">
              <a:lnSpc>
                <a:spcPct val="119000"/>
              </a:lnSpc>
              <a:spcBef>
                <a:spcPts val="320"/>
              </a:spcBef>
              <a:spcAft>
                <a:spcPts val="0"/>
              </a:spcAft>
              <a:buSzPts val="1600"/>
              <a:buNone/>
              <a:defRPr b="1" sz="1600"/>
            </a:lvl4pPr>
            <a:lvl5pPr indent="-228600" lvl="4" marL="2286000" algn="l">
              <a:lnSpc>
                <a:spcPct val="119000"/>
              </a:lnSpc>
              <a:spcBef>
                <a:spcPts val="320"/>
              </a:spcBef>
              <a:spcAft>
                <a:spcPts val="0"/>
              </a:spcAft>
              <a:buSzPts val="1600"/>
              <a:buNone/>
              <a:defRPr b="1" sz="1600"/>
            </a:lvl5pPr>
            <a:lvl6pPr indent="-228600" lvl="5" marL="2743200" algn="l">
              <a:lnSpc>
                <a:spcPct val="119000"/>
              </a:lnSpc>
              <a:spcBef>
                <a:spcPts val="320"/>
              </a:spcBef>
              <a:spcAft>
                <a:spcPts val="0"/>
              </a:spcAft>
              <a:buSzPts val="1600"/>
              <a:buNone/>
              <a:defRPr b="1" sz="1600"/>
            </a:lvl6pPr>
            <a:lvl7pPr indent="-228600" lvl="6" marL="3200400" algn="l">
              <a:lnSpc>
                <a:spcPct val="119000"/>
              </a:lnSpc>
              <a:spcBef>
                <a:spcPts val="320"/>
              </a:spcBef>
              <a:spcAft>
                <a:spcPts val="0"/>
              </a:spcAft>
              <a:buSzPts val="1600"/>
              <a:buNone/>
              <a:defRPr b="1" sz="1600"/>
            </a:lvl7pPr>
            <a:lvl8pPr indent="-228600" lvl="7" marL="3657600" algn="l">
              <a:lnSpc>
                <a:spcPct val="119000"/>
              </a:lnSpc>
              <a:spcBef>
                <a:spcPts val="320"/>
              </a:spcBef>
              <a:spcAft>
                <a:spcPts val="0"/>
              </a:spcAft>
              <a:buSzPts val="1600"/>
              <a:buNone/>
              <a:defRPr b="1" sz="1600"/>
            </a:lvl8pPr>
            <a:lvl9pPr indent="-228600" lvl="8" marL="4114800" algn="l">
              <a:lnSpc>
                <a:spcPct val="119000"/>
              </a:lnSpc>
              <a:spcBef>
                <a:spcPts val="320"/>
              </a:spcBef>
              <a:spcAft>
                <a:spcPts val="0"/>
              </a:spcAft>
              <a:buSzPts val="1600"/>
              <a:buNone/>
              <a:defRPr b="1" sz="1600"/>
            </a:lvl9pPr>
          </a:lstStyle>
          <a:p/>
        </p:txBody>
      </p:sp>
      <p:sp>
        <p:nvSpPr>
          <p:cNvPr id="89" name="Google Shape;89;p11"/>
          <p:cNvSpPr txBox="1"/>
          <p:nvPr>
            <p:ph idx="2" type="body"/>
          </p:nvPr>
        </p:nvSpPr>
        <p:spPr>
          <a:xfrm>
            <a:off x="4645025" y="1250156"/>
            <a:ext cx="3896416" cy="371493"/>
          </a:xfrm>
          <a:prstGeom prst="rect">
            <a:avLst/>
          </a:prstGeom>
          <a:noFill/>
          <a:ln>
            <a:noFill/>
          </a:ln>
        </p:spPr>
        <p:txBody>
          <a:bodyPr anchorCtr="0" anchor="b" bIns="45700" lIns="91425" spcFirstLastPara="1" rIns="91425" wrap="square" tIns="45700">
            <a:noAutofit/>
          </a:bodyPr>
          <a:lstStyle>
            <a:lvl1pPr indent="-228600" lvl="0" marL="457200" algn="l">
              <a:lnSpc>
                <a:spcPct val="119000"/>
              </a:lnSpc>
              <a:spcBef>
                <a:spcPts val="320"/>
              </a:spcBef>
              <a:spcAft>
                <a:spcPts val="0"/>
              </a:spcAft>
              <a:buSzPts val="1600"/>
              <a:buFont typeface="Verdana"/>
              <a:buNone/>
              <a:defRPr b="1" sz="1600"/>
            </a:lvl1pPr>
            <a:lvl2pPr indent="-228600" lvl="1" marL="914400" algn="l">
              <a:lnSpc>
                <a:spcPct val="119000"/>
              </a:lnSpc>
              <a:spcBef>
                <a:spcPts val="400"/>
              </a:spcBef>
              <a:spcAft>
                <a:spcPts val="0"/>
              </a:spcAft>
              <a:buSzPts val="2000"/>
              <a:buNone/>
              <a:defRPr b="1" sz="2000"/>
            </a:lvl2pPr>
            <a:lvl3pPr indent="-228600" lvl="2" marL="1371600" algn="l">
              <a:lnSpc>
                <a:spcPct val="119000"/>
              </a:lnSpc>
              <a:spcBef>
                <a:spcPts val="360"/>
              </a:spcBef>
              <a:spcAft>
                <a:spcPts val="0"/>
              </a:spcAft>
              <a:buSzPts val="1800"/>
              <a:buNone/>
              <a:defRPr b="1" sz="1800"/>
            </a:lvl3pPr>
            <a:lvl4pPr indent="-228600" lvl="3" marL="1828800" algn="l">
              <a:lnSpc>
                <a:spcPct val="119000"/>
              </a:lnSpc>
              <a:spcBef>
                <a:spcPts val="320"/>
              </a:spcBef>
              <a:spcAft>
                <a:spcPts val="0"/>
              </a:spcAft>
              <a:buSzPts val="1600"/>
              <a:buNone/>
              <a:defRPr b="1" sz="1600"/>
            </a:lvl4pPr>
            <a:lvl5pPr indent="-228600" lvl="4" marL="2286000" algn="l">
              <a:lnSpc>
                <a:spcPct val="119000"/>
              </a:lnSpc>
              <a:spcBef>
                <a:spcPts val="320"/>
              </a:spcBef>
              <a:spcAft>
                <a:spcPts val="0"/>
              </a:spcAft>
              <a:buSzPts val="1600"/>
              <a:buNone/>
              <a:defRPr b="1" sz="1600"/>
            </a:lvl5pPr>
            <a:lvl6pPr indent="-228600" lvl="5" marL="2743200" algn="l">
              <a:lnSpc>
                <a:spcPct val="119000"/>
              </a:lnSpc>
              <a:spcBef>
                <a:spcPts val="320"/>
              </a:spcBef>
              <a:spcAft>
                <a:spcPts val="0"/>
              </a:spcAft>
              <a:buSzPts val="1600"/>
              <a:buNone/>
              <a:defRPr b="1" sz="1600"/>
            </a:lvl6pPr>
            <a:lvl7pPr indent="-228600" lvl="6" marL="3200400" algn="l">
              <a:lnSpc>
                <a:spcPct val="119000"/>
              </a:lnSpc>
              <a:spcBef>
                <a:spcPts val="320"/>
              </a:spcBef>
              <a:spcAft>
                <a:spcPts val="0"/>
              </a:spcAft>
              <a:buSzPts val="1600"/>
              <a:buNone/>
              <a:defRPr b="1" sz="1600"/>
            </a:lvl7pPr>
            <a:lvl8pPr indent="-228600" lvl="7" marL="3657600" algn="l">
              <a:lnSpc>
                <a:spcPct val="119000"/>
              </a:lnSpc>
              <a:spcBef>
                <a:spcPts val="320"/>
              </a:spcBef>
              <a:spcAft>
                <a:spcPts val="0"/>
              </a:spcAft>
              <a:buSzPts val="1600"/>
              <a:buNone/>
              <a:defRPr b="1" sz="1600"/>
            </a:lvl8pPr>
            <a:lvl9pPr indent="-228600" lvl="8" marL="4114800" algn="l">
              <a:lnSpc>
                <a:spcPct val="119000"/>
              </a:lnSpc>
              <a:spcBef>
                <a:spcPts val="320"/>
              </a:spcBef>
              <a:spcAft>
                <a:spcPts val="0"/>
              </a:spcAft>
              <a:buSzPts val="1600"/>
              <a:buNone/>
              <a:defRPr b="1" sz="1600"/>
            </a:lvl9pPr>
          </a:lstStyle>
          <a:p/>
        </p:txBody>
      </p:sp>
      <p:sp>
        <p:nvSpPr>
          <p:cNvPr id="90" name="Google Shape;90;p11"/>
          <p:cNvSpPr txBox="1"/>
          <p:nvPr>
            <p:ph idx="3" type="body"/>
          </p:nvPr>
        </p:nvSpPr>
        <p:spPr>
          <a:xfrm>
            <a:off x="4645026" y="1631157"/>
            <a:ext cx="3898900" cy="2862263"/>
          </a:xfrm>
          <a:prstGeom prst="rect">
            <a:avLst/>
          </a:prstGeom>
          <a:noFill/>
          <a:ln>
            <a:noFill/>
          </a:ln>
        </p:spPr>
        <p:txBody>
          <a:bodyPr anchorCtr="0" anchor="t" bIns="45700" lIns="91425" spcFirstLastPara="1" rIns="91425" wrap="square" tIns="45700">
            <a:noAutofit/>
          </a:bodyPr>
          <a:lstStyle>
            <a:lvl1pPr indent="-228600" lvl="0" marL="457200" algn="l">
              <a:lnSpc>
                <a:spcPct val="119000"/>
              </a:lnSpc>
              <a:spcBef>
                <a:spcPts val="240"/>
              </a:spcBef>
              <a:spcAft>
                <a:spcPts val="0"/>
              </a:spcAft>
              <a:buSzPts val="1400"/>
              <a:buNone/>
              <a:defRPr sz="1200"/>
            </a:lvl1pPr>
            <a:lvl2pPr indent="-228600" lvl="1" marL="914400" algn="l">
              <a:lnSpc>
                <a:spcPct val="119000"/>
              </a:lnSpc>
              <a:spcBef>
                <a:spcPts val="240"/>
              </a:spcBef>
              <a:spcAft>
                <a:spcPts val="0"/>
              </a:spcAft>
              <a:buSzPts val="1400"/>
              <a:buNone/>
              <a:defRPr sz="1200"/>
            </a:lvl2pPr>
            <a:lvl3pPr indent="-228600" lvl="2" marL="1371600" algn="l">
              <a:lnSpc>
                <a:spcPct val="119000"/>
              </a:lnSpc>
              <a:spcBef>
                <a:spcPts val="240"/>
              </a:spcBef>
              <a:spcAft>
                <a:spcPts val="0"/>
              </a:spcAft>
              <a:buSzPts val="1400"/>
              <a:buNone/>
              <a:defRPr sz="1200"/>
            </a:lvl3pPr>
            <a:lvl4pPr indent="-228600" lvl="3" marL="1828800" algn="l">
              <a:lnSpc>
                <a:spcPct val="119000"/>
              </a:lnSpc>
              <a:spcBef>
                <a:spcPts val="240"/>
              </a:spcBef>
              <a:spcAft>
                <a:spcPts val="0"/>
              </a:spcAft>
              <a:buSzPts val="1400"/>
              <a:buNone/>
              <a:defRPr sz="1200"/>
            </a:lvl4pPr>
            <a:lvl5pPr indent="-228600" lvl="4" marL="2286000" algn="l">
              <a:lnSpc>
                <a:spcPct val="119000"/>
              </a:lnSpc>
              <a:spcBef>
                <a:spcPts val="240"/>
              </a:spcBef>
              <a:spcAft>
                <a:spcPts val="0"/>
              </a:spcAft>
              <a:buSzPts val="1400"/>
              <a:buNone/>
              <a:defRPr sz="1200"/>
            </a:lvl5pPr>
            <a:lvl6pPr indent="-330200" lvl="5" marL="2743200" algn="l">
              <a:lnSpc>
                <a:spcPct val="119000"/>
              </a:lnSpc>
              <a:spcBef>
                <a:spcPts val="320"/>
              </a:spcBef>
              <a:spcAft>
                <a:spcPts val="0"/>
              </a:spcAft>
              <a:buSzPts val="1600"/>
              <a:buChar char="–"/>
              <a:defRPr sz="1600"/>
            </a:lvl6pPr>
            <a:lvl7pPr indent="-330200" lvl="6" marL="3200400" algn="l">
              <a:lnSpc>
                <a:spcPct val="119000"/>
              </a:lnSpc>
              <a:spcBef>
                <a:spcPts val="320"/>
              </a:spcBef>
              <a:spcAft>
                <a:spcPts val="0"/>
              </a:spcAft>
              <a:buSzPts val="1600"/>
              <a:buChar char="–"/>
              <a:defRPr sz="1600"/>
            </a:lvl7pPr>
            <a:lvl8pPr indent="-330200" lvl="7" marL="3657600" algn="l">
              <a:lnSpc>
                <a:spcPct val="119000"/>
              </a:lnSpc>
              <a:spcBef>
                <a:spcPts val="320"/>
              </a:spcBef>
              <a:spcAft>
                <a:spcPts val="0"/>
              </a:spcAft>
              <a:buSzPts val="1600"/>
              <a:buChar char="–"/>
              <a:defRPr sz="1600"/>
            </a:lvl8pPr>
            <a:lvl9pPr indent="-330200" lvl="8" marL="4114800" algn="l">
              <a:lnSpc>
                <a:spcPct val="119000"/>
              </a:lnSpc>
              <a:spcBef>
                <a:spcPts val="320"/>
              </a:spcBef>
              <a:spcAft>
                <a:spcPts val="0"/>
              </a:spcAft>
              <a:buSzPts val="1600"/>
              <a:buChar char="–"/>
              <a:defRPr sz="1600"/>
            </a:lvl9pPr>
          </a:lstStyle>
          <a:p/>
        </p:txBody>
      </p:sp>
      <p:sp>
        <p:nvSpPr>
          <p:cNvPr id="91" name="Google Shape;91;p11"/>
          <p:cNvSpPr txBox="1"/>
          <p:nvPr>
            <p:ph idx="4" type="body"/>
          </p:nvPr>
        </p:nvSpPr>
        <p:spPr>
          <a:xfrm>
            <a:off x="619200" y="1630801"/>
            <a:ext cx="3898900" cy="2862263"/>
          </a:xfrm>
          <a:prstGeom prst="rect">
            <a:avLst/>
          </a:prstGeom>
          <a:noFill/>
          <a:ln>
            <a:noFill/>
          </a:ln>
        </p:spPr>
        <p:txBody>
          <a:bodyPr anchorCtr="0" anchor="t" bIns="45700" lIns="91425" spcFirstLastPara="1" rIns="91425" wrap="square" tIns="45700">
            <a:noAutofit/>
          </a:bodyPr>
          <a:lstStyle>
            <a:lvl1pPr indent="-228600" lvl="0" marL="457200" algn="l">
              <a:lnSpc>
                <a:spcPct val="119000"/>
              </a:lnSpc>
              <a:spcBef>
                <a:spcPts val="240"/>
              </a:spcBef>
              <a:spcAft>
                <a:spcPts val="0"/>
              </a:spcAft>
              <a:buSzPts val="1400"/>
              <a:buNone/>
              <a:defRPr sz="1200"/>
            </a:lvl1pPr>
            <a:lvl2pPr indent="-228600" lvl="1" marL="914400" algn="l">
              <a:lnSpc>
                <a:spcPct val="119000"/>
              </a:lnSpc>
              <a:spcBef>
                <a:spcPts val="240"/>
              </a:spcBef>
              <a:spcAft>
                <a:spcPts val="0"/>
              </a:spcAft>
              <a:buSzPts val="1400"/>
              <a:buNone/>
              <a:defRPr sz="1200"/>
            </a:lvl2pPr>
            <a:lvl3pPr indent="-228600" lvl="2" marL="1371600" algn="l">
              <a:lnSpc>
                <a:spcPct val="119000"/>
              </a:lnSpc>
              <a:spcBef>
                <a:spcPts val="240"/>
              </a:spcBef>
              <a:spcAft>
                <a:spcPts val="0"/>
              </a:spcAft>
              <a:buSzPts val="1400"/>
              <a:buNone/>
              <a:defRPr sz="1200"/>
            </a:lvl3pPr>
            <a:lvl4pPr indent="-228600" lvl="3" marL="1828800" algn="l">
              <a:lnSpc>
                <a:spcPct val="119000"/>
              </a:lnSpc>
              <a:spcBef>
                <a:spcPts val="240"/>
              </a:spcBef>
              <a:spcAft>
                <a:spcPts val="0"/>
              </a:spcAft>
              <a:buSzPts val="1400"/>
              <a:buNone/>
              <a:defRPr sz="1200"/>
            </a:lvl4pPr>
            <a:lvl5pPr indent="-228600" lvl="4" marL="2286000" algn="l">
              <a:lnSpc>
                <a:spcPct val="119000"/>
              </a:lnSpc>
              <a:spcBef>
                <a:spcPts val="240"/>
              </a:spcBef>
              <a:spcAft>
                <a:spcPts val="0"/>
              </a:spcAft>
              <a:buSzPts val="1400"/>
              <a:buNone/>
              <a:defRPr sz="1200"/>
            </a:lvl5pPr>
            <a:lvl6pPr indent="-330200" lvl="5" marL="2743200" algn="l">
              <a:lnSpc>
                <a:spcPct val="119000"/>
              </a:lnSpc>
              <a:spcBef>
                <a:spcPts val="320"/>
              </a:spcBef>
              <a:spcAft>
                <a:spcPts val="0"/>
              </a:spcAft>
              <a:buSzPts val="1600"/>
              <a:buChar char="–"/>
              <a:defRPr sz="1600"/>
            </a:lvl6pPr>
            <a:lvl7pPr indent="-330200" lvl="6" marL="3200400" algn="l">
              <a:lnSpc>
                <a:spcPct val="119000"/>
              </a:lnSpc>
              <a:spcBef>
                <a:spcPts val="320"/>
              </a:spcBef>
              <a:spcAft>
                <a:spcPts val="0"/>
              </a:spcAft>
              <a:buSzPts val="1600"/>
              <a:buChar char="–"/>
              <a:defRPr sz="1600"/>
            </a:lvl7pPr>
            <a:lvl8pPr indent="-330200" lvl="7" marL="3657600" algn="l">
              <a:lnSpc>
                <a:spcPct val="119000"/>
              </a:lnSpc>
              <a:spcBef>
                <a:spcPts val="320"/>
              </a:spcBef>
              <a:spcAft>
                <a:spcPts val="0"/>
              </a:spcAft>
              <a:buSzPts val="1600"/>
              <a:buChar char="–"/>
              <a:defRPr sz="1600"/>
            </a:lvl8pPr>
            <a:lvl9pPr indent="-330200" lvl="8" marL="4114800" algn="l">
              <a:lnSpc>
                <a:spcPct val="119000"/>
              </a:lnSpc>
              <a:spcBef>
                <a:spcPts val="320"/>
              </a:spcBef>
              <a:spcAft>
                <a:spcPts val="0"/>
              </a:spcAft>
              <a:buSzPts val="1600"/>
              <a:buChar char="–"/>
              <a:defRPr sz="1600"/>
            </a:lvl9pPr>
          </a:lstStyle>
          <a:p/>
        </p:txBody>
      </p:sp>
      <p:sp>
        <p:nvSpPr>
          <p:cNvPr id="92" name="Google Shape;92;p11"/>
          <p:cNvSpPr txBox="1"/>
          <p:nvPr>
            <p:ph type="title"/>
          </p:nvPr>
        </p:nvSpPr>
        <p:spPr>
          <a:xfrm>
            <a:off x="143086" y="149150"/>
            <a:ext cx="7174846" cy="430887"/>
          </a:xfrm>
          <a:prstGeom prst="rect">
            <a:avLst/>
          </a:prstGeom>
          <a:noFill/>
          <a:ln>
            <a:noFill/>
          </a:ln>
        </p:spPr>
        <p:txBody>
          <a:bodyPr anchorCtr="0" anchor="ctr" bIns="45700" lIns="91425" spcFirstLastPara="1" rIns="91425" wrap="square" tIns="4570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p:cSld name="Title Only">
    <p:spTree>
      <p:nvGrpSpPr>
        <p:cNvPr id="93" name="Shape 93"/>
        <p:cNvGrpSpPr/>
        <p:nvPr/>
      </p:nvGrpSpPr>
      <p:grpSpPr>
        <a:xfrm>
          <a:off x="0" y="0"/>
          <a:ext cx="0" cy="0"/>
          <a:chOff x="0" y="0"/>
          <a:chExt cx="0" cy="0"/>
        </a:xfrm>
      </p:grpSpPr>
      <p:sp>
        <p:nvSpPr>
          <p:cNvPr id="94" name="Google Shape;94;p12"/>
          <p:cNvSpPr txBox="1"/>
          <p:nvPr>
            <p:ph type="title"/>
          </p:nvPr>
        </p:nvSpPr>
        <p:spPr>
          <a:xfrm>
            <a:off x="143086" y="149150"/>
            <a:ext cx="7174846" cy="430887"/>
          </a:xfrm>
          <a:prstGeom prst="rect">
            <a:avLst/>
          </a:prstGeom>
          <a:noFill/>
          <a:ln>
            <a:noFill/>
          </a:ln>
        </p:spPr>
        <p:txBody>
          <a:bodyPr anchorCtr="0" anchor="ctr" bIns="45700" lIns="91425" spcFirstLastPara="1" rIns="91425" wrap="square" tIns="45700">
            <a:spAutoFit/>
          </a:bodyPr>
          <a:lstStyle>
            <a:lvl1pPr lvl="0" algn="l">
              <a:spcBef>
                <a:spcPts val="0"/>
              </a:spcBef>
              <a:spcAft>
                <a:spcPts val="0"/>
              </a:spcAft>
              <a:buSzPts val="1400"/>
              <a:buNone/>
              <a:defRPr b="0" sz="2200">
                <a:solidFill>
                  <a:srgbClr val="0070C0"/>
                </a:solidFill>
                <a:latin typeface="Verdana"/>
                <a:ea typeface="Verdana"/>
                <a:cs typeface="Verdana"/>
                <a:sym typeface="Verdana"/>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95" name="Shape 95"/>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p:cSld name="Content with Caption">
    <p:spTree>
      <p:nvGrpSpPr>
        <p:cNvPr id="96" name="Shape 96"/>
        <p:cNvGrpSpPr/>
        <p:nvPr/>
      </p:nvGrpSpPr>
      <p:grpSpPr>
        <a:xfrm>
          <a:off x="0" y="0"/>
          <a:ext cx="0" cy="0"/>
          <a:chOff x="0" y="0"/>
          <a:chExt cx="0" cy="0"/>
        </a:xfrm>
      </p:grpSpPr>
      <p:sp>
        <p:nvSpPr>
          <p:cNvPr id="97" name="Google Shape;97;p14"/>
          <p:cNvSpPr txBox="1"/>
          <p:nvPr>
            <p:ph idx="1" type="body"/>
          </p:nvPr>
        </p:nvSpPr>
        <p:spPr>
          <a:xfrm>
            <a:off x="3575053" y="1250157"/>
            <a:ext cx="4968875" cy="3243263"/>
          </a:xfrm>
          <a:prstGeom prst="rect">
            <a:avLst/>
          </a:prstGeom>
          <a:noFill/>
          <a:ln>
            <a:noFill/>
          </a:ln>
        </p:spPr>
        <p:txBody>
          <a:bodyPr anchorCtr="0" anchor="t" bIns="45700" lIns="91425" spcFirstLastPara="1" rIns="91425" wrap="square" tIns="45700">
            <a:noAutofit/>
          </a:bodyPr>
          <a:lstStyle>
            <a:lvl1pPr indent="-228600" lvl="0" marL="457200" algn="l">
              <a:lnSpc>
                <a:spcPct val="119000"/>
              </a:lnSpc>
              <a:spcBef>
                <a:spcPts val="280"/>
              </a:spcBef>
              <a:spcAft>
                <a:spcPts val="0"/>
              </a:spcAft>
              <a:buSzPts val="1400"/>
              <a:buNone/>
              <a:defRPr sz="1400"/>
            </a:lvl1pPr>
            <a:lvl2pPr indent="-228600" lvl="1" marL="914400" algn="l">
              <a:lnSpc>
                <a:spcPct val="119000"/>
              </a:lnSpc>
              <a:spcBef>
                <a:spcPts val="280"/>
              </a:spcBef>
              <a:spcAft>
                <a:spcPts val="0"/>
              </a:spcAft>
              <a:buSzPts val="1400"/>
              <a:buNone/>
              <a:defRPr sz="1400"/>
            </a:lvl2pPr>
            <a:lvl3pPr indent="-228600" lvl="2" marL="1371600" algn="l">
              <a:lnSpc>
                <a:spcPct val="119000"/>
              </a:lnSpc>
              <a:spcBef>
                <a:spcPts val="280"/>
              </a:spcBef>
              <a:spcAft>
                <a:spcPts val="0"/>
              </a:spcAft>
              <a:buSzPts val="1400"/>
              <a:buNone/>
              <a:defRPr sz="1400"/>
            </a:lvl3pPr>
            <a:lvl4pPr indent="-228600" lvl="3" marL="1828800" algn="l">
              <a:lnSpc>
                <a:spcPct val="119000"/>
              </a:lnSpc>
              <a:spcBef>
                <a:spcPts val="280"/>
              </a:spcBef>
              <a:spcAft>
                <a:spcPts val="0"/>
              </a:spcAft>
              <a:buSzPts val="1400"/>
              <a:buNone/>
              <a:defRPr sz="1400"/>
            </a:lvl4pPr>
            <a:lvl5pPr indent="-228600" lvl="4" marL="2286000" algn="l">
              <a:lnSpc>
                <a:spcPct val="119000"/>
              </a:lnSpc>
              <a:spcBef>
                <a:spcPts val="280"/>
              </a:spcBef>
              <a:spcAft>
                <a:spcPts val="0"/>
              </a:spcAft>
              <a:buSzPts val="1400"/>
              <a:buNone/>
              <a:defRPr sz="1400"/>
            </a:lvl5pPr>
            <a:lvl6pPr indent="-355600" lvl="5" marL="2743200" algn="l">
              <a:lnSpc>
                <a:spcPct val="119000"/>
              </a:lnSpc>
              <a:spcBef>
                <a:spcPts val="400"/>
              </a:spcBef>
              <a:spcAft>
                <a:spcPts val="0"/>
              </a:spcAft>
              <a:buSzPts val="2000"/>
              <a:buChar char="–"/>
              <a:defRPr sz="2000"/>
            </a:lvl6pPr>
            <a:lvl7pPr indent="-355600" lvl="6" marL="3200400" algn="l">
              <a:lnSpc>
                <a:spcPct val="119000"/>
              </a:lnSpc>
              <a:spcBef>
                <a:spcPts val="400"/>
              </a:spcBef>
              <a:spcAft>
                <a:spcPts val="0"/>
              </a:spcAft>
              <a:buSzPts val="2000"/>
              <a:buChar char="–"/>
              <a:defRPr sz="2000"/>
            </a:lvl7pPr>
            <a:lvl8pPr indent="-355600" lvl="7" marL="3657600" algn="l">
              <a:lnSpc>
                <a:spcPct val="119000"/>
              </a:lnSpc>
              <a:spcBef>
                <a:spcPts val="400"/>
              </a:spcBef>
              <a:spcAft>
                <a:spcPts val="0"/>
              </a:spcAft>
              <a:buSzPts val="2000"/>
              <a:buChar char="–"/>
              <a:defRPr sz="2000"/>
            </a:lvl8pPr>
            <a:lvl9pPr indent="-355600" lvl="8" marL="4114800" algn="l">
              <a:lnSpc>
                <a:spcPct val="119000"/>
              </a:lnSpc>
              <a:spcBef>
                <a:spcPts val="400"/>
              </a:spcBef>
              <a:spcAft>
                <a:spcPts val="0"/>
              </a:spcAft>
              <a:buSzPts val="2000"/>
              <a:buChar char="–"/>
              <a:defRPr sz="2000"/>
            </a:lvl9pPr>
          </a:lstStyle>
          <a:p/>
        </p:txBody>
      </p:sp>
      <p:sp>
        <p:nvSpPr>
          <p:cNvPr id="98" name="Google Shape;98;p14"/>
          <p:cNvSpPr txBox="1"/>
          <p:nvPr>
            <p:ph idx="2" type="body"/>
          </p:nvPr>
        </p:nvSpPr>
        <p:spPr>
          <a:xfrm>
            <a:off x="619125" y="1250101"/>
            <a:ext cx="2846388" cy="3243263"/>
          </a:xfrm>
          <a:prstGeom prst="rect">
            <a:avLst/>
          </a:prstGeom>
          <a:noFill/>
          <a:ln>
            <a:noFill/>
          </a:ln>
        </p:spPr>
        <p:txBody>
          <a:bodyPr anchorCtr="0" anchor="t" bIns="45700" lIns="91425" spcFirstLastPara="1" rIns="91425" wrap="square" tIns="45700">
            <a:noAutofit/>
          </a:bodyPr>
          <a:lstStyle>
            <a:lvl1pPr indent="-228600" lvl="0" marL="457200" algn="l">
              <a:lnSpc>
                <a:spcPct val="119000"/>
              </a:lnSpc>
              <a:spcBef>
                <a:spcPts val="280"/>
              </a:spcBef>
              <a:spcAft>
                <a:spcPts val="0"/>
              </a:spcAft>
              <a:buSzPts val="1400"/>
              <a:buFont typeface="Verdana"/>
              <a:buNone/>
              <a:defRPr sz="1400"/>
            </a:lvl1pPr>
            <a:lvl2pPr indent="-228600" lvl="1" marL="914400" algn="l">
              <a:lnSpc>
                <a:spcPct val="119000"/>
              </a:lnSpc>
              <a:spcBef>
                <a:spcPts val="240"/>
              </a:spcBef>
              <a:spcAft>
                <a:spcPts val="0"/>
              </a:spcAft>
              <a:buSzPts val="1200"/>
              <a:buNone/>
              <a:defRPr sz="1200"/>
            </a:lvl2pPr>
            <a:lvl3pPr indent="-228600" lvl="2" marL="1371600" algn="l">
              <a:lnSpc>
                <a:spcPct val="119000"/>
              </a:lnSpc>
              <a:spcBef>
                <a:spcPts val="200"/>
              </a:spcBef>
              <a:spcAft>
                <a:spcPts val="0"/>
              </a:spcAft>
              <a:buSzPts val="1000"/>
              <a:buNone/>
              <a:defRPr sz="1000"/>
            </a:lvl3pPr>
            <a:lvl4pPr indent="-228600" lvl="3" marL="1828800" algn="l">
              <a:lnSpc>
                <a:spcPct val="119000"/>
              </a:lnSpc>
              <a:spcBef>
                <a:spcPts val="180"/>
              </a:spcBef>
              <a:spcAft>
                <a:spcPts val="0"/>
              </a:spcAft>
              <a:buSzPts val="900"/>
              <a:buNone/>
              <a:defRPr sz="900"/>
            </a:lvl4pPr>
            <a:lvl5pPr indent="-228600" lvl="4" marL="2286000" algn="l">
              <a:lnSpc>
                <a:spcPct val="119000"/>
              </a:lnSpc>
              <a:spcBef>
                <a:spcPts val="180"/>
              </a:spcBef>
              <a:spcAft>
                <a:spcPts val="0"/>
              </a:spcAft>
              <a:buSzPts val="900"/>
              <a:buNone/>
              <a:defRPr sz="900"/>
            </a:lvl5pPr>
            <a:lvl6pPr indent="-228600" lvl="5" marL="2743200" algn="l">
              <a:lnSpc>
                <a:spcPct val="119000"/>
              </a:lnSpc>
              <a:spcBef>
                <a:spcPts val="180"/>
              </a:spcBef>
              <a:spcAft>
                <a:spcPts val="0"/>
              </a:spcAft>
              <a:buSzPts val="900"/>
              <a:buNone/>
              <a:defRPr sz="900"/>
            </a:lvl6pPr>
            <a:lvl7pPr indent="-228600" lvl="6" marL="3200400" algn="l">
              <a:lnSpc>
                <a:spcPct val="119000"/>
              </a:lnSpc>
              <a:spcBef>
                <a:spcPts val="180"/>
              </a:spcBef>
              <a:spcAft>
                <a:spcPts val="0"/>
              </a:spcAft>
              <a:buSzPts val="900"/>
              <a:buNone/>
              <a:defRPr sz="900"/>
            </a:lvl7pPr>
            <a:lvl8pPr indent="-228600" lvl="7" marL="3657600" algn="l">
              <a:lnSpc>
                <a:spcPct val="119000"/>
              </a:lnSpc>
              <a:spcBef>
                <a:spcPts val="180"/>
              </a:spcBef>
              <a:spcAft>
                <a:spcPts val="0"/>
              </a:spcAft>
              <a:buSzPts val="900"/>
              <a:buNone/>
              <a:defRPr sz="900"/>
            </a:lvl8pPr>
            <a:lvl9pPr indent="-228600" lvl="8" marL="4114800" algn="l">
              <a:lnSpc>
                <a:spcPct val="119000"/>
              </a:lnSpc>
              <a:spcBef>
                <a:spcPts val="180"/>
              </a:spcBef>
              <a:spcAft>
                <a:spcPts val="0"/>
              </a:spcAft>
              <a:buSzPts val="900"/>
              <a:buNone/>
              <a:defRPr sz="900"/>
            </a:lvl9pPr>
          </a:lstStyle>
          <a:p/>
        </p:txBody>
      </p:sp>
      <p:sp>
        <p:nvSpPr>
          <p:cNvPr id="99" name="Google Shape;99;p14"/>
          <p:cNvSpPr txBox="1"/>
          <p:nvPr>
            <p:ph type="title"/>
          </p:nvPr>
        </p:nvSpPr>
        <p:spPr>
          <a:xfrm>
            <a:off x="143086" y="149150"/>
            <a:ext cx="7174846" cy="430887"/>
          </a:xfrm>
          <a:prstGeom prst="rect">
            <a:avLst/>
          </a:prstGeom>
          <a:noFill/>
          <a:ln>
            <a:noFill/>
          </a:ln>
        </p:spPr>
        <p:txBody>
          <a:bodyPr anchorCtr="0" anchor="ctr" bIns="45700" lIns="91425" spcFirstLastPara="1" rIns="91425" wrap="square" tIns="4570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100" name="Shape 100"/>
        <p:cNvGrpSpPr/>
        <p:nvPr/>
      </p:nvGrpSpPr>
      <p:grpSpPr>
        <a:xfrm>
          <a:off x="0" y="0"/>
          <a:ext cx="0" cy="0"/>
          <a:chOff x="0" y="0"/>
          <a:chExt cx="0" cy="0"/>
        </a:xfrm>
      </p:grpSpPr>
      <p:sp>
        <p:nvSpPr>
          <p:cNvPr id="101" name="Google Shape;101;p15"/>
          <p:cNvSpPr txBox="1"/>
          <p:nvPr>
            <p:ph type="title"/>
          </p:nvPr>
        </p:nvSpPr>
        <p:spPr>
          <a:xfrm>
            <a:off x="1602000" y="3724872"/>
            <a:ext cx="5932800" cy="307777"/>
          </a:xfrm>
          <a:prstGeom prst="rect">
            <a:avLst/>
          </a:prstGeom>
          <a:noFill/>
          <a:ln>
            <a:noFill/>
          </a:ln>
        </p:spPr>
        <p:txBody>
          <a:bodyPr anchorCtr="0" anchor="b" bIns="45700" lIns="91425" spcFirstLastPara="1" rIns="91425" wrap="square" tIns="45700">
            <a:spAutoFit/>
          </a:bodyPr>
          <a:lstStyle>
            <a:lvl1pPr lvl="0" algn="l">
              <a:spcBef>
                <a:spcPts val="0"/>
              </a:spcBef>
              <a:spcAft>
                <a:spcPts val="0"/>
              </a:spcAft>
              <a:buSzPts val="1400"/>
              <a:buNone/>
              <a:defRPr b="1" sz="1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15"/>
          <p:cNvSpPr/>
          <p:nvPr>
            <p:ph idx="2" type="pic"/>
          </p:nvPr>
        </p:nvSpPr>
        <p:spPr>
          <a:xfrm>
            <a:off x="1601787" y="1250156"/>
            <a:ext cx="5932488" cy="2543176"/>
          </a:xfrm>
          <a:prstGeom prst="rect">
            <a:avLst/>
          </a:prstGeom>
          <a:noFill/>
          <a:ln>
            <a:noFill/>
          </a:ln>
        </p:spPr>
        <p:txBody>
          <a:bodyPr anchorCtr="0" anchor="t" bIns="45700" lIns="91425" spcFirstLastPara="1" rIns="91425" wrap="square" tIns="45700">
            <a:noAutofit/>
          </a:bodyPr>
          <a:lstStyle>
            <a:lvl1pPr lvl="0" marR="0" rtl="0" algn="l">
              <a:lnSpc>
                <a:spcPct val="119000"/>
              </a:lnSpc>
              <a:spcBef>
                <a:spcPts val="280"/>
              </a:spcBef>
              <a:spcAft>
                <a:spcPts val="0"/>
              </a:spcAft>
              <a:buClr>
                <a:schemeClr val="accent1"/>
              </a:buClr>
              <a:buSzPts val="1400"/>
              <a:buFont typeface="Verdana"/>
              <a:buNone/>
              <a:defRPr b="0" i="0" sz="1400" u="none" cap="none" strike="noStrike">
                <a:solidFill>
                  <a:schemeClr val="lt2"/>
                </a:solidFill>
                <a:latin typeface="Verdana"/>
                <a:ea typeface="Verdana"/>
                <a:cs typeface="Verdana"/>
                <a:sym typeface="Verdana"/>
              </a:defRPr>
            </a:lvl1pPr>
            <a:lvl2pPr lvl="1" marR="0" rtl="0" algn="l">
              <a:lnSpc>
                <a:spcPct val="119000"/>
              </a:lnSpc>
              <a:spcBef>
                <a:spcPts val="560"/>
              </a:spcBef>
              <a:spcAft>
                <a:spcPts val="0"/>
              </a:spcAft>
              <a:buClr>
                <a:schemeClr val="accent1"/>
              </a:buClr>
              <a:buSzPts val="2800"/>
              <a:buFont typeface="Verdana"/>
              <a:buNone/>
              <a:defRPr b="0" i="0" sz="2800" u="none" cap="none" strike="noStrike">
                <a:solidFill>
                  <a:schemeClr val="lt2"/>
                </a:solidFill>
                <a:latin typeface="Verdana"/>
                <a:ea typeface="Verdana"/>
                <a:cs typeface="Verdana"/>
                <a:sym typeface="Verdana"/>
              </a:defRPr>
            </a:lvl2pPr>
            <a:lvl3pPr lvl="2" marR="0" rtl="0" algn="l">
              <a:lnSpc>
                <a:spcPct val="119000"/>
              </a:lnSpc>
              <a:spcBef>
                <a:spcPts val="480"/>
              </a:spcBef>
              <a:spcAft>
                <a:spcPts val="0"/>
              </a:spcAft>
              <a:buClr>
                <a:schemeClr val="accent1"/>
              </a:buClr>
              <a:buSzPts val="2400"/>
              <a:buFont typeface="Verdana"/>
              <a:buNone/>
              <a:defRPr b="0" i="0" sz="2400" u="none" cap="none" strike="noStrike">
                <a:solidFill>
                  <a:schemeClr val="lt2"/>
                </a:solidFill>
                <a:latin typeface="Verdana"/>
                <a:ea typeface="Verdana"/>
                <a:cs typeface="Verdana"/>
                <a:sym typeface="Verdana"/>
              </a:defRPr>
            </a:lvl3pPr>
            <a:lvl4pPr lvl="3" marR="0" rtl="0" algn="l">
              <a:lnSpc>
                <a:spcPct val="119000"/>
              </a:lnSpc>
              <a:spcBef>
                <a:spcPts val="400"/>
              </a:spcBef>
              <a:spcAft>
                <a:spcPts val="0"/>
              </a:spcAft>
              <a:buClr>
                <a:schemeClr val="accent1"/>
              </a:buClr>
              <a:buSzPts val="2000"/>
              <a:buFont typeface="Verdana"/>
              <a:buNone/>
              <a:defRPr b="0" i="0" sz="2000" u="none" cap="none" strike="noStrike">
                <a:solidFill>
                  <a:schemeClr val="lt2"/>
                </a:solidFill>
                <a:latin typeface="Verdana"/>
                <a:ea typeface="Verdana"/>
                <a:cs typeface="Verdana"/>
                <a:sym typeface="Verdana"/>
              </a:defRPr>
            </a:lvl4pPr>
            <a:lvl5pPr lvl="4" marR="0" rtl="0" algn="l">
              <a:lnSpc>
                <a:spcPct val="119000"/>
              </a:lnSpc>
              <a:spcBef>
                <a:spcPts val="400"/>
              </a:spcBef>
              <a:spcAft>
                <a:spcPts val="0"/>
              </a:spcAft>
              <a:buClr>
                <a:schemeClr val="accent1"/>
              </a:buClr>
              <a:buSzPts val="2000"/>
              <a:buFont typeface="Verdana"/>
              <a:buNone/>
              <a:defRPr b="0" i="0" sz="2000" u="none" cap="none" strike="noStrike">
                <a:solidFill>
                  <a:schemeClr val="lt2"/>
                </a:solidFill>
                <a:latin typeface="Verdana"/>
                <a:ea typeface="Verdana"/>
                <a:cs typeface="Verdana"/>
                <a:sym typeface="Verdana"/>
              </a:defRPr>
            </a:lvl5pPr>
            <a:lvl6pPr lvl="5" marR="0" rtl="0" algn="l">
              <a:lnSpc>
                <a:spcPct val="119000"/>
              </a:lnSpc>
              <a:spcBef>
                <a:spcPts val="400"/>
              </a:spcBef>
              <a:spcAft>
                <a:spcPts val="0"/>
              </a:spcAft>
              <a:buClr>
                <a:schemeClr val="accent1"/>
              </a:buClr>
              <a:buSzPts val="2000"/>
              <a:buFont typeface="Verdana"/>
              <a:buNone/>
              <a:defRPr b="0" i="0" sz="2000" u="none" cap="none" strike="noStrike">
                <a:solidFill>
                  <a:schemeClr val="lt2"/>
                </a:solidFill>
                <a:latin typeface="Verdana"/>
                <a:ea typeface="Verdana"/>
                <a:cs typeface="Verdana"/>
                <a:sym typeface="Verdana"/>
              </a:defRPr>
            </a:lvl6pPr>
            <a:lvl7pPr lvl="6" marR="0" rtl="0" algn="l">
              <a:lnSpc>
                <a:spcPct val="119000"/>
              </a:lnSpc>
              <a:spcBef>
                <a:spcPts val="400"/>
              </a:spcBef>
              <a:spcAft>
                <a:spcPts val="0"/>
              </a:spcAft>
              <a:buClr>
                <a:schemeClr val="accent1"/>
              </a:buClr>
              <a:buSzPts val="2000"/>
              <a:buFont typeface="Verdana"/>
              <a:buNone/>
              <a:defRPr b="0" i="0" sz="2000" u="none" cap="none" strike="noStrike">
                <a:solidFill>
                  <a:schemeClr val="lt2"/>
                </a:solidFill>
                <a:latin typeface="Verdana"/>
                <a:ea typeface="Verdana"/>
                <a:cs typeface="Verdana"/>
                <a:sym typeface="Verdana"/>
              </a:defRPr>
            </a:lvl7pPr>
            <a:lvl8pPr lvl="7" marR="0" rtl="0" algn="l">
              <a:lnSpc>
                <a:spcPct val="119000"/>
              </a:lnSpc>
              <a:spcBef>
                <a:spcPts val="400"/>
              </a:spcBef>
              <a:spcAft>
                <a:spcPts val="0"/>
              </a:spcAft>
              <a:buClr>
                <a:schemeClr val="accent1"/>
              </a:buClr>
              <a:buSzPts val="2000"/>
              <a:buFont typeface="Verdana"/>
              <a:buNone/>
              <a:defRPr b="0" i="0" sz="2000" u="none" cap="none" strike="noStrike">
                <a:solidFill>
                  <a:schemeClr val="lt2"/>
                </a:solidFill>
                <a:latin typeface="Verdana"/>
                <a:ea typeface="Verdana"/>
                <a:cs typeface="Verdana"/>
                <a:sym typeface="Verdana"/>
              </a:defRPr>
            </a:lvl8pPr>
            <a:lvl9pPr lvl="8" marR="0" rtl="0" algn="l">
              <a:lnSpc>
                <a:spcPct val="119000"/>
              </a:lnSpc>
              <a:spcBef>
                <a:spcPts val="400"/>
              </a:spcBef>
              <a:spcAft>
                <a:spcPts val="0"/>
              </a:spcAft>
              <a:buClr>
                <a:schemeClr val="accent1"/>
              </a:buClr>
              <a:buSzPts val="2000"/>
              <a:buFont typeface="Verdana"/>
              <a:buNone/>
              <a:defRPr b="0" i="0" sz="2000" u="none" cap="none" strike="noStrike">
                <a:solidFill>
                  <a:schemeClr val="lt2"/>
                </a:solidFill>
                <a:latin typeface="Verdana"/>
                <a:ea typeface="Verdana"/>
                <a:cs typeface="Verdana"/>
                <a:sym typeface="Verdana"/>
              </a:defRPr>
            </a:lvl9pPr>
          </a:lstStyle>
          <a:p/>
        </p:txBody>
      </p:sp>
      <p:sp>
        <p:nvSpPr>
          <p:cNvPr id="103" name="Google Shape;103;p15"/>
          <p:cNvSpPr txBox="1"/>
          <p:nvPr>
            <p:ph idx="1" type="body"/>
          </p:nvPr>
        </p:nvSpPr>
        <p:spPr>
          <a:xfrm>
            <a:off x="1602000" y="4029076"/>
            <a:ext cx="5932800" cy="464345"/>
          </a:xfrm>
          <a:prstGeom prst="rect">
            <a:avLst/>
          </a:prstGeom>
          <a:noFill/>
          <a:ln>
            <a:noFill/>
          </a:ln>
        </p:spPr>
        <p:txBody>
          <a:bodyPr anchorCtr="0" anchor="t" bIns="45700" lIns="91425" spcFirstLastPara="1" rIns="91425" wrap="square" tIns="45700">
            <a:noAutofit/>
          </a:bodyPr>
          <a:lstStyle>
            <a:lvl1pPr indent="-228600" lvl="0" marL="457200" algn="l">
              <a:lnSpc>
                <a:spcPct val="119000"/>
              </a:lnSpc>
              <a:spcBef>
                <a:spcPts val="280"/>
              </a:spcBef>
              <a:spcAft>
                <a:spcPts val="0"/>
              </a:spcAft>
              <a:buSzPts val="1400"/>
              <a:buFont typeface="Verdana"/>
              <a:buNone/>
              <a:defRPr sz="1400"/>
            </a:lvl1pPr>
            <a:lvl2pPr indent="-228600" lvl="1" marL="914400" algn="l">
              <a:lnSpc>
                <a:spcPct val="119000"/>
              </a:lnSpc>
              <a:spcBef>
                <a:spcPts val="240"/>
              </a:spcBef>
              <a:spcAft>
                <a:spcPts val="0"/>
              </a:spcAft>
              <a:buSzPts val="1200"/>
              <a:buNone/>
              <a:defRPr sz="1200"/>
            </a:lvl2pPr>
            <a:lvl3pPr indent="-228600" lvl="2" marL="1371600" algn="l">
              <a:lnSpc>
                <a:spcPct val="119000"/>
              </a:lnSpc>
              <a:spcBef>
                <a:spcPts val="200"/>
              </a:spcBef>
              <a:spcAft>
                <a:spcPts val="0"/>
              </a:spcAft>
              <a:buSzPts val="1000"/>
              <a:buNone/>
              <a:defRPr sz="1000"/>
            </a:lvl3pPr>
            <a:lvl4pPr indent="-228600" lvl="3" marL="1828800" algn="l">
              <a:lnSpc>
                <a:spcPct val="119000"/>
              </a:lnSpc>
              <a:spcBef>
                <a:spcPts val="180"/>
              </a:spcBef>
              <a:spcAft>
                <a:spcPts val="0"/>
              </a:spcAft>
              <a:buSzPts val="900"/>
              <a:buNone/>
              <a:defRPr sz="900"/>
            </a:lvl4pPr>
            <a:lvl5pPr indent="-228600" lvl="4" marL="2286000" algn="l">
              <a:lnSpc>
                <a:spcPct val="119000"/>
              </a:lnSpc>
              <a:spcBef>
                <a:spcPts val="180"/>
              </a:spcBef>
              <a:spcAft>
                <a:spcPts val="0"/>
              </a:spcAft>
              <a:buSzPts val="900"/>
              <a:buNone/>
              <a:defRPr sz="900"/>
            </a:lvl5pPr>
            <a:lvl6pPr indent="-228600" lvl="5" marL="2743200" algn="l">
              <a:lnSpc>
                <a:spcPct val="119000"/>
              </a:lnSpc>
              <a:spcBef>
                <a:spcPts val="180"/>
              </a:spcBef>
              <a:spcAft>
                <a:spcPts val="0"/>
              </a:spcAft>
              <a:buSzPts val="900"/>
              <a:buNone/>
              <a:defRPr sz="900"/>
            </a:lvl6pPr>
            <a:lvl7pPr indent="-228600" lvl="6" marL="3200400" algn="l">
              <a:lnSpc>
                <a:spcPct val="119000"/>
              </a:lnSpc>
              <a:spcBef>
                <a:spcPts val="180"/>
              </a:spcBef>
              <a:spcAft>
                <a:spcPts val="0"/>
              </a:spcAft>
              <a:buSzPts val="900"/>
              <a:buNone/>
              <a:defRPr sz="900"/>
            </a:lvl7pPr>
            <a:lvl8pPr indent="-228600" lvl="7" marL="3657600" algn="l">
              <a:lnSpc>
                <a:spcPct val="119000"/>
              </a:lnSpc>
              <a:spcBef>
                <a:spcPts val="180"/>
              </a:spcBef>
              <a:spcAft>
                <a:spcPts val="0"/>
              </a:spcAft>
              <a:buSzPts val="900"/>
              <a:buNone/>
              <a:defRPr sz="900"/>
            </a:lvl8pPr>
            <a:lvl9pPr indent="-228600" lvl="8" marL="4114800" algn="l">
              <a:lnSpc>
                <a:spcPct val="119000"/>
              </a:lnSpc>
              <a:spcBef>
                <a:spcPts val="180"/>
              </a:spcBef>
              <a:spcAft>
                <a:spcPts val="0"/>
              </a:spcAft>
              <a:buSzPts val="900"/>
              <a:buNone/>
              <a:defRPr sz="900"/>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image" Target="../media/image21.png"/><Relationship Id="rId22" Type="http://schemas.openxmlformats.org/officeDocument/2006/relationships/image" Target="../media/image20.png"/><Relationship Id="rId21" Type="http://schemas.openxmlformats.org/officeDocument/2006/relationships/image" Target="../media/image22.png"/><Relationship Id="rId24" Type="http://schemas.openxmlformats.org/officeDocument/2006/relationships/image" Target="../media/image23.png"/><Relationship Id="rId23" Type="http://schemas.openxmlformats.org/officeDocument/2006/relationships/image" Target="../media/image26.png"/><Relationship Id="rId1" Type="http://schemas.openxmlformats.org/officeDocument/2006/relationships/image" Target="../media/image4.jpg"/><Relationship Id="rId2" Type="http://schemas.openxmlformats.org/officeDocument/2006/relationships/image" Target="../media/image1.jpg"/><Relationship Id="rId3"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media/image6.png"/><Relationship Id="rId26" Type="http://schemas.openxmlformats.org/officeDocument/2006/relationships/image" Target="../media/image24.png"/><Relationship Id="rId25" Type="http://schemas.openxmlformats.org/officeDocument/2006/relationships/image" Target="../media/image25.png"/><Relationship Id="rId28" Type="http://schemas.openxmlformats.org/officeDocument/2006/relationships/slideLayout" Target="../slideLayouts/slideLayout1.xml"/><Relationship Id="rId27" Type="http://schemas.openxmlformats.org/officeDocument/2006/relationships/image" Target="../media/image27.png"/><Relationship Id="rId5" Type="http://schemas.openxmlformats.org/officeDocument/2006/relationships/image" Target="../media/image3.png"/><Relationship Id="rId6" Type="http://schemas.openxmlformats.org/officeDocument/2006/relationships/image" Target="../media/image5.png"/><Relationship Id="rId29" Type="http://schemas.openxmlformats.org/officeDocument/2006/relationships/slideLayout" Target="../slideLayouts/slideLayout2.xml"/><Relationship Id="rId7" Type="http://schemas.openxmlformats.org/officeDocument/2006/relationships/image" Target="../media/image8.png"/><Relationship Id="rId8" Type="http://schemas.openxmlformats.org/officeDocument/2006/relationships/image" Target="../media/image16.png"/><Relationship Id="rId31" Type="http://schemas.openxmlformats.org/officeDocument/2006/relationships/slideLayout" Target="../slideLayouts/slideLayout4.xml"/><Relationship Id="rId30" Type="http://schemas.openxmlformats.org/officeDocument/2006/relationships/slideLayout" Target="../slideLayouts/slideLayout3.xml"/><Relationship Id="rId11" Type="http://schemas.openxmlformats.org/officeDocument/2006/relationships/image" Target="../media/image12.png"/><Relationship Id="rId33" Type="http://schemas.openxmlformats.org/officeDocument/2006/relationships/slideLayout" Target="../slideLayouts/slideLayout6.xml"/><Relationship Id="rId10" Type="http://schemas.openxmlformats.org/officeDocument/2006/relationships/image" Target="../media/image15.png"/><Relationship Id="rId32" Type="http://schemas.openxmlformats.org/officeDocument/2006/relationships/slideLayout" Target="../slideLayouts/slideLayout5.xml"/><Relationship Id="rId13" Type="http://schemas.openxmlformats.org/officeDocument/2006/relationships/image" Target="../media/image9.png"/><Relationship Id="rId35" Type="http://schemas.openxmlformats.org/officeDocument/2006/relationships/slideLayout" Target="../slideLayouts/slideLayout8.xml"/><Relationship Id="rId12" Type="http://schemas.openxmlformats.org/officeDocument/2006/relationships/image" Target="../media/image17.png"/><Relationship Id="rId34" Type="http://schemas.openxmlformats.org/officeDocument/2006/relationships/slideLayout" Target="../slideLayouts/slideLayout7.xml"/><Relationship Id="rId15" Type="http://schemas.openxmlformats.org/officeDocument/2006/relationships/image" Target="../media/image11.png"/><Relationship Id="rId37" Type="http://schemas.openxmlformats.org/officeDocument/2006/relationships/theme" Target="../theme/theme1.xml"/><Relationship Id="rId14" Type="http://schemas.openxmlformats.org/officeDocument/2006/relationships/image" Target="../media/image18.png"/><Relationship Id="rId36" Type="http://schemas.openxmlformats.org/officeDocument/2006/relationships/slideLayout" Target="../slideLayouts/slideLayout9.xml"/><Relationship Id="rId17" Type="http://schemas.openxmlformats.org/officeDocument/2006/relationships/image" Target="../media/image14.png"/><Relationship Id="rId16" Type="http://schemas.openxmlformats.org/officeDocument/2006/relationships/image" Target="../media/image10.png"/><Relationship Id="rId19" Type="http://schemas.openxmlformats.org/officeDocument/2006/relationships/image" Target="../media/image19.png"/><Relationship Id="rId18" Type="http://schemas.openxmlformats.org/officeDocument/2006/relationships/image" Target="../media/image13.png"/></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pic>
        <p:nvPicPr>
          <p:cNvPr descr="CCI_ppt_edits_cmug2.jpg" id="10" name="Google Shape;10;p6"/>
          <p:cNvPicPr preferRelativeResize="0"/>
          <p:nvPr/>
        </p:nvPicPr>
        <p:blipFill rotWithShape="1">
          <a:blip r:embed="rId1">
            <a:alphaModFix/>
          </a:blip>
          <a:srcRect b="0" l="0" r="0" t="0"/>
          <a:stretch/>
        </p:blipFill>
        <p:spPr>
          <a:xfrm>
            <a:off x="0" y="0"/>
            <a:ext cx="9144000" cy="771525"/>
          </a:xfrm>
          <a:prstGeom prst="rect">
            <a:avLst/>
          </a:prstGeom>
          <a:noFill/>
          <a:ln>
            <a:noFill/>
          </a:ln>
        </p:spPr>
      </p:pic>
      <p:sp>
        <p:nvSpPr>
          <p:cNvPr id="11" name="Google Shape;11;p6"/>
          <p:cNvSpPr txBox="1"/>
          <p:nvPr>
            <p:ph idx="1" type="body"/>
          </p:nvPr>
        </p:nvSpPr>
        <p:spPr>
          <a:xfrm>
            <a:off x="173038" y="792163"/>
            <a:ext cx="8747125" cy="3824287"/>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19000"/>
              </a:lnSpc>
              <a:spcBef>
                <a:spcPts val="320"/>
              </a:spcBef>
              <a:spcAft>
                <a:spcPts val="0"/>
              </a:spcAft>
              <a:buSzPts val="1400"/>
              <a:buNone/>
              <a:defRPr b="0" i="0" sz="1600" u="none" cap="none" strike="noStrike">
                <a:solidFill>
                  <a:schemeClr val="lt2"/>
                </a:solidFill>
                <a:latin typeface="Verdana"/>
                <a:ea typeface="Verdana"/>
                <a:cs typeface="Verdana"/>
                <a:sym typeface="Verdana"/>
              </a:defRPr>
            </a:lvl1pPr>
            <a:lvl2pPr indent="-228600" lvl="1" marL="914400" marR="0" rtl="0" algn="l">
              <a:lnSpc>
                <a:spcPct val="119000"/>
              </a:lnSpc>
              <a:spcBef>
                <a:spcPts val="320"/>
              </a:spcBef>
              <a:spcAft>
                <a:spcPts val="0"/>
              </a:spcAft>
              <a:buSzPts val="1400"/>
              <a:buNone/>
              <a:defRPr b="0" i="0" sz="1600" u="none" cap="none" strike="noStrike">
                <a:solidFill>
                  <a:schemeClr val="lt2"/>
                </a:solidFill>
                <a:latin typeface="Verdana"/>
                <a:ea typeface="Verdana"/>
                <a:cs typeface="Verdana"/>
                <a:sym typeface="Verdana"/>
              </a:defRPr>
            </a:lvl2pPr>
            <a:lvl3pPr indent="-228600" lvl="2" marL="1371600" marR="0" rtl="0" algn="l">
              <a:lnSpc>
                <a:spcPct val="119000"/>
              </a:lnSpc>
              <a:spcBef>
                <a:spcPts val="320"/>
              </a:spcBef>
              <a:spcAft>
                <a:spcPts val="0"/>
              </a:spcAft>
              <a:buSzPts val="1400"/>
              <a:buNone/>
              <a:defRPr b="0" i="0" sz="1600" u="none" cap="none" strike="noStrike">
                <a:solidFill>
                  <a:schemeClr val="lt2"/>
                </a:solidFill>
                <a:latin typeface="Verdana"/>
                <a:ea typeface="Verdana"/>
                <a:cs typeface="Verdana"/>
                <a:sym typeface="Verdana"/>
              </a:defRPr>
            </a:lvl3pPr>
            <a:lvl4pPr indent="-228600" lvl="3" marL="1828800" marR="0" rtl="0" algn="l">
              <a:lnSpc>
                <a:spcPct val="119000"/>
              </a:lnSpc>
              <a:spcBef>
                <a:spcPts val="320"/>
              </a:spcBef>
              <a:spcAft>
                <a:spcPts val="0"/>
              </a:spcAft>
              <a:buSzPts val="1400"/>
              <a:buNone/>
              <a:defRPr b="0" i="0" sz="1600" u="none" cap="none" strike="noStrike">
                <a:solidFill>
                  <a:schemeClr val="lt2"/>
                </a:solidFill>
                <a:latin typeface="Verdana"/>
                <a:ea typeface="Verdana"/>
                <a:cs typeface="Verdana"/>
                <a:sym typeface="Verdana"/>
              </a:defRPr>
            </a:lvl4pPr>
            <a:lvl5pPr indent="-228600" lvl="4" marL="2286000" marR="0" rtl="0" algn="l">
              <a:lnSpc>
                <a:spcPct val="119000"/>
              </a:lnSpc>
              <a:spcBef>
                <a:spcPts val="320"/>
              </a:spcBef>
              <a:spcAft>
                <a:spcPts val="0"/>
              </a:spcAft>
              <a:buSzPts val="1400"/>
              <a:buNone/>
              <a:defRPr b="0" i="0" sz="1600" u="none" cap="none" strike="noStrike">
                <a:solidFill>
                  <a:schemeClr val="lt2"/>
                </a:solidFill>
                <a:latin typeface="Verdana"/>
                <a:ea typeface="Verdana"/>
                <a:cs typeface="Verdana"/>
                <a:sym typeface="Verdana"/>
              </a:defRPr>
            </a:lvl5pPr>
            <a:lvl6pPr indent="-330200" lvl="5" marL="2743200" marR="0" rtl="0" algn="l">
              <a:lnSpc>
                <a:spcPct val="119000"/>
              </a:lnSpc>
              <a:spcBef>
                <a:spcPts val="320"/>
              </a:spcBef>
              <a:spcAft>
                <a:spcPts val="0"/>
              </a:spcAft>
              <a:buClr>
                <a:schemeClr val="accent1"/>
              </a:buClr>
              <a:buSzPts val="1600"/>
              <a:buFont typeface="Verdana"/>
              <a:buChar char="–"/>
              <a:defRPr b="0" i="0" sz="1600" u="none" cap="none" strike="noStrike">
                <a:solidFill>
                  <a:schemeClr val="lt2"/>
                </a:solidFill>
                <a:latin typeface="Verdana"/>
                <a:ea typeface="Verdana"/>
                <a:cs typeface="Verdana"/>
                <a:sym typeface="Verdana"/>
              </a:defRPr>
            </a:lvl6pPr>
            <a:lvl7pPr indent="-330200" lvl="6" marL="3200400" marR="0" rtl="0" algn="l">
              <a:lnSpc>
                <a:spcPct val="119000"/>
              </a:lnSpc>
              <a:spcBef>
                <a:spcPts val="320"/>
              </a:spcBef>
              <a:spcAft>
                <a:spcPts val="0"/>
              </a:spcAft>
              <a:buClr>
                <a:schemeClr val="accent1"/>
              </a:buClr>
              <a:buSzPts val="1600"/>
              <a:buFont typeface="Verdana"/>
              <a:buChar char="–"/>
              <a:defRPr b="0" i="0" sz="1600" u="none" cap="none" strike="noStrike">
                <a:solidFill>
                  <a:schemeClr val="lt2"/>
                </a:solidFill>
                <a:latin typeface="Verdana"/>
                <a:ea typeface="Verdana"/>
                <a:cs typeface="Verdana"/>
                <a:sym typeface="Verdana"/>
              </a:defRPr>
            </a:lvl7pPr>
            <a:lvl8pPr indent="-330200" lvl="7" marL="3657600" marR="0" rtl="0" algn="l">
              <a:lnSpc>
                <a:spcPct val="119000"/>
              </a:lnSpc>
              <a:spcBef>
                <a:spcPts val="320"/>
              </a:spcBef>
              <a:spcAft>
                <a:spcPts val="0"/>
              </a:spcAft>
              <a:buClr>
                <a:schemeClr val="accent1"/>
              </a:buClr>
              <a:buSzPts val="1600"/>
              <a:buFont typeface="Verdana"/>
              <a:buChar char="–"/>
              <a:defRPr b="0" i="0" sz="1600" u="none" cap="none" strike="noStrike">
                <a:solidFill>
                  <a:schemeClr val="lt2"/>
                </a:solidFill>
                <a:latin typeface="Verdana"/>
                <a:ea typeface="Verdana"/>
                <a:cs typeface="Verdana"/>
                <a:sym typeface="Verdana"/>
              </a:defRPr>
            </a:lvl8pPr>
            <a:lvl9pPr indent="-330200" lvl="8" marL="4114800" marR="0" rtl="0" algn="l">
              <a:lnSpc>
                <a:spcPct val="119000"/>
              </a:lnSpc>
              <a:spcBef>
                <a:spcPts val="320"/>
              </a:spcBef>
              <a:spcAft>
                <a:spcPts val="0"/>
              </a:spcAft>
              <a:buClr>
                <a:schemeClr val="accent1"/>
              </a:buClr>
              <a:buSzPts val="1600"/>
              <a:buFont typeface="Verdana"/>
              <a:buChar char="–"/>
              <a:defRPr b="0" i="0" sz="1600" u="none" cap="none" strike="noStrike">
                <a:solidFill>
                  <a:schemeClr val="lt2"/>
                </a:solidFill>
                <a:latin typeface="Verdana"/>
                <a:ea typeface="Verdana"/>
                <a:cs typeface="Verdana"/>
                <a:sym typeface="Verdana"/>
              </a:defRPr>
            </a:lvl9pPr>
          </a:lstStyle>
          <a:p/>
        </p:txBody>
      </p:sp>
      <p:sp>
        <p:nvSpPr>
          <p:cNvPr id="12" name="Google Shape;12;p6"/>
          <p:cNvSpPr txBox="1"/>
          <p:nvPr/>
        </p:nvSpPr>
        <p:spPr>
          <a:xfrm>
            <a:off x="577850" y="334963"/>
            <a:ext cx="5016500" cy="21431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b="0" i="0" sz="800" u="none" cap="none" strike="noStrike">
              <a:solidFill>
                <a:schemeClr val="dk1"/>
              </a:solidFill>
              <a:latin typeface="Verdana"/>
              <a:ea typeface="Verdana"/>
              <a:cs typeface="Verdana"/>
              <a:sym typeface="Verdana"/>
            </a:endParaRPr>
          </a:p>
        </p:txBody>
      </p:sp>
      <p:sp>
        <p:nvSpPr>
          <p:cNvPr id="13" name="Google Shape;13;p6"/>
          <p:cNvSpPr txBox="1"/>
          <p:nvPr>
            <p:ph type="title"/>
          </p:nvPr>
        </p:nvSpPr>
        <p:spPr>
          <a:xfrm>
            <a:off x="774700" y="158750"/>
            <a:ext cx="6956425" cy="430213"/>
          </a:xfrm>
          <a:prstGeom prst="rect">
            <a:avLst/>
          </a:prstGeom>
          <a:noFill/>
          <a:ln>
            <a:noFill/>
          </a:ln>
        </p:spPr>
        <p:txBody>
          <a:bodyPr anchorCtr="0" anchor="ctr" bIns="45700" lIns="91425" spcFirstLastPara="1" rIns="91425" wrap="square" tIns="45700">
            <a:spAutoFit/>
          </a:bodyPr>
          <a:lstStyle>
            <a:lvl1pPr lvl="0" marR="0" rtl="0" algn="l">
              <a:spcBef>
                <a:spcPts val="0"/>
              </a:spcBef>
              <a:spcAft>
                <a:spcPts val="0"/>
              </a:spcAft>
              <a:buSzPts val="1400"/>
              <a:buNone/>
              <a:defRPr b="0" i="0" sz="2200" u="none" cap="none" strike="noStrike">
                <a:solidFill>
                  <a:srgbClr val="FFFFFF"/>
                </a:solidFill>
                <a:latin typeface="Verdana"/>
                <a:ea typeface="Verdana"/>
                <a:cs typeface="Verdana"/>
                <a:sym typeface="Verdana"/>
              </a:defRPr>
            </a:lvl1pPr>
            <a:lvl2pPr lvl="1" marR="0" rtl="0" algn="l">
              <a:spcBef>
                <a:spcPts val="0"/>
              </a:spcBef>
              <a:spcAft>
                <a:spcPts val="0"/>
              </a:spcAft>
              <a:buSzPts val="1400"/>
              <a:buNone/>
              <a:defRPr b="0" i="0" sz="2200" u="none" cap="none" strike="noStrike">
                <a:solidFill>
                  <a:srgbClr val="FFFFFF"/>
                </a:solidFill>
                <a:latin typeface="Verdana"/>
                <a:ea typeface="Verdana"/>
                <a:cs typeface="Verdana"/>
                <a:sym typeface="Verdana"/>
              </a:defRPr>
            </a:lvl2pPr>
            <a:lvl3pPr lvl="2" marR="0" rtl="0" algn="l">
              <a:spcBef>
                <a:spcPts val="0"/>
              </a:spcBef>
              <a:spcAft>
                <a:spcPts val="0"/>
              </a:spcAft>
              <a:buSzPts val="1400"/>
              <a:buNone/>
              <a:defRPr b="0" i="0" sz="2200" u="none" cap="none" strike="noStrike">
                <a:solidFill>
                  <a:srgbClr val="FFFFFF"/>
                </a:solidFill>
                <a:latin typeface="Verdana"/>
                <a:ea typeface="Verdana"/>
                <a:cs typeface="Verdana"/>
                <a:sym typeface="Verdana"/>
              </a:defRPr>
            </a:lvl3pPr>
            <a:lvl4pPr lvl="3" marR="0" rtl="0" algn="l">
              <a:spcBef>
                <a:spcPts val="0"/>
              </a:spcBef>
              <a:spcAft>
                <a:spcPts val="0"/>
              </a:spcAft>
              <a:buSzPts val="1400"/>
              <a:buNone/>
              <a:defRPr b="0" i="0" sz="2200" u="none" cap="none" strike="noStrike">
                <a:solidFill>
                  <a:srgbClr val="FFFFFF"/>
                </a:solidFill>
                <a:latin typeface="Verdana"/>
                <a:ea typeface="Verdana"/>
                <a:cs typeface="Verdana"/>
                <a:sym typeface="Verdana"/>
              </a:defRPr>
            </a:lvl4pPr>
            <a:lvl5pPr lvl="4" marR="0" rtl="0" algn="l">
              <a:spcBef>
                <a:spcPts val="0"/>
              </a:spcBef>
              <a:spcAft>
                <a:spcPts val="0"/>
              </a:spcAft>
              <a:buSzPts val="1400"/>
              <a:buNone/>
              <a:defRPr b="0" i="0" sz="2200" u="none" cap="none" strike="noStrike">
                <a:solidFill>
                  <a:srgbClr val="FFFFFF"/>
                </a:solidFill>
                <a:latin typeface="Verdana"/>
                <a:ea typeface="Verdana"/>
                <a:cs typeface="Verdana"/>
                <a:sym typeface="Verdana"/>
              </a:defRPr>
            </a:lvl5pPr>
            <a:lvl6pPr lvl="5" marR="0" rtl="0" algn="l">
              <a:spcBef>
                <a:spcPts val="0"/>
              </a:spcBef>
              <a:spcAft>
                <a:spcPts val="0"/>
              </a:spcAft>
              <a:buSzPts val="1400"/>
              <a:buNone/>
              <a:defRPr b="1" i="0" sz="2200" u="none" cap="none" strike="noStrike">
                <a:solidFill>
                  <a:schemeClr val="lt1"/>
                </a:solidFill>
                <a:latin typeface="Verdana"/>
                <a:ea typeface="Verdana"/>
                <a:cs typeface="Verdana"/>
                <a:sym typeface="Verdana"/>
              </a:defRPr>
            </a:lvl6pPr>
            <a:lvl7pPr lvl="6" marR="0" rtl="0" algn="l">
              <a:spcBef>
                <a:spcPts val="0"/>
              </a:spcBef>
              <a:spcAft>
                <a:spcPts val="0"/>
              </a:spcAft>
              <a:buSzPts val="1400"/>
              <a:buNone/>
              <a:defRPr b="1" i="0" sz="2200" u="none" cap="none" strike="noStrike">
                <a:solidFill>
                  <a:schemeClr val="lt1"/>
                </a:solidFill>
                <a:latin typeface="Verdana"/>
                <a:ea typeface="Verdana"/>
                <a:cs typeface="Verdana"/>
                <a:sym typeface="Verdana"/>
              </a:defRPr>
            </a:lvl7pPr>
            <a:lvl8pPr lvl="7" marR="0" rtl="0" algn="l">
              <a:spcBef>
                <a:spcPts val="0"/>
              </a:spcBef>
              <a:spcAft>
                <a:spcPts val="0"/>
              </a:spcAft>
              <a:buSzPts val="1400"/>
              <a:buNone/>
              <a:defRPr b="1" i="0" sz="2200" u="none" cap="none" strike="noStrike">
                <a:solidFill>
                  <a:schemeClr val="lt1"/>
                </a:solidFill>
                <a:latin typeface="Verdana"/>
                <a:ea typeface="Verdana"/>
                <a:cs typeface="Verdana"/>
                <a:sym typeface="Verdana"/>
              </a:defRPr>
            </a:lvl8pPr>
            <a:lvl9pPr lvl="8" marR="0" rtl="0" algn="l">
              <a:spcBef>
                <a:spcPts val="0"/>
              </a:spcBef>
              <a:spcAft>
                <a:spcPts val="0"/>
              </a:spcAft>
              <a:buSzPts val="1400"/>
              <a:buNone/>
              <a:defRPr b="1" i="0" sz="2200" u="none" cap="none" strike="noStrike">
                <a:solidFill>
                  <a:schemeClr val="lt1"/>
                </a:solidFill>
                <a:latin typeface="Verdana"/>
                <a:ea typeface="Verdana"/>
                <a:cs typeface="Verdana"/>
                <a:sym typeface="Verdana"/>
              </a:defRPr>
            </a:lvl9pPr>
          </a:lstStyle>
          <a:p/>
        </p:txBody>
      </p:sp>
      <p:pic>
        <p:nvPicPr>
          <p:cNvPr descr="PPT_Footer.jpg" id="14" name="Google Shape;14;p6"/>
          <p:cNvPicPr preferRelativeResize="0"/>
          <p:nvPr/>
        </p:nvPicPr>
        <p:blipFill rotWithShape="1">
          <a:blip r:embed="rId2">
            <a:alphaModFix/>
          </a:blip>
          <a:srcRect b="0" l="0" r="0" t="0"/>
          <a:stretch/>
        </p:blipFill>
        <p:spPr>
          <a:xfrm>
            <a:off x="0" y="4776788"/>
            <a:ext cx="9144000" cy="366712"/>
          </a:xfrm>
          <a:prstGeom prst="rect">
            <a:avLst/>
          </a:prstGeom>
          <a:noFill/>
          <a:ln>
            <a:noFill/>
          </a:ln>
        </p:spPr>
      </p:pic>
      <p:sp>
        <p:nvSpPr>
          <p:cNvPr id="15" name="Google Shape;15;p6"/>
          <p:cNvSpPr txBox="1"/>
          <p:nvPr/>
        </p:nvSpPr>
        <p:spPr>
          <a:xfrm>
            <a:off x="165100" y="4575175"/>
            <a:ext cx="5016500" cy="214313"/>
          </a:xfrm>
          <a:prstGeom prst="rect">
            <a:avLst/>
          </a:prstGeom>
          <a:noFill/>
          <a:ln>
            <a:noFill/>
          </a:ln>
        </p:spPr>
        <p:txBody>
          <a:bodyPr anchorCtr="0" anchor="t" bIns="45700" lIns="0" spcFirstLastPara="1" rIns="91425" wrap="square" tIns="45700">
            <a:spAutoFit/>
          </a:bodyPr>
          <a:lstStyle/>
          <a:p>
            <a:pPr indent="0" lvl="0" marL="0" marR="0" rtl="0" algn="l">
              <a:spcBef>
                <a:spcPts val="0"/>
              </a:spcBef>
              <a:spcAft>
                <a:spcPts val="0"/>
              </a:spcAft>
              <a:buNone/>
            </a:pPr>
            <a:r>
              <a:rPr b="0" i="0" lang="en-GB" sz="800" u="none" cap="none" strike="noStrike">
                <a:solidFill>
                  <a:srgbClr val="404040"/>
                </a:solidFill>
                <a:latin typeface="Verdana"/>
                <a:ea typeface="Verdana"/>
                <a:cs typeface="Verdana"/>
                <a:sym typeface="Verdana"/>
              </a:rPr>
              <a:t>Climate Modelling User Group</a:t>
            </a:r>
            <a:endParaRPr/>
          </a:p>
        </p:txBody>
      </p:sp>
      <p:sp>
        <p:nvSpPr>
          <p:cNvPr id="16" name="Google Shape;16;p6"/>
          <p:cNvSpPr txBox="1"/>
          <p:nvPr/>
        </p:nvSpPr>
        <p:spPr>
          <a:xfrm>
            <a:off x="4473788" y="4579938"/>
            <a:ext cx="4521200" cy="147637"/>
          </a:xfrm>
          <a:prstGeom prst="rect">
            <a:avLst/>
          </a:prstGeom>
          <a:noFill/>
          <a:ln>
            <a:noFill/>
          </a:ln>
        </p:spPr>
        <p:txBody>
          <a:bodyPr anchorCtr="0" anchor="t" bIns="45700" lIns="91425" spcFirstLastPara="1" rIns="0" wrap="square" tIns="45700">
            <a:noAutofit/>
          </a:bodyPr>
          <a:lstStyle/>
          <a:p>
            <a:pPr indent="0" lvl="0" marL="0" marR="0" rtl="0" algn="r">
              <a:spcBef>
                <a:spcPts val="0"/>
              </a:spcBef>
              <a:spcAft>
                <a:spcPts val="0"/>
              </a:spcAft>
              <a:buNone/>
            </a:pPr>
            <a:r>
              <a:rPr b="0" i="0" lang="en-GB" sz="800" u="none" cap="none" strike="noStrike">
                <a:solidFill>
                  <a:schemeClr val="lt2"/>
                </a:solidFill>
                <a:latin typeface="Verdana"/>
                <a:ea typeface="Verdana"/>
                <a:cs typeface="Verdana"/>
                <a:sym typeface="Verdana"/>
              </a:rPr>
              <a:t>CMUG | 25-07-2018 | Slide  </a:t>
            </a:r>
            <a:fld id="{00000000-1234-1234-1234-123412341234}" type="slidenum">
              <a:rPr b="0" i="0" lang="en-GB" sz="800" u="none" cap="none" strike="noStrike">
                <a:solidFill>
                  <a:schemeClr val="lt2"/>
                </a:solidFill>
                <a:latin typeface="Verdana"/>
                <a:ea typeface="Verdana"/>
                <a:cs typeface="Verdana"/>
                <a:sym typeface="Verdana"/>
              </a:rPr>
              <a:t>‹#›</a:t>
            </a:fld>
            <a:endParaRPr b="0" i="0" sz="800" u="none" cap="none" strike="noStrike">
              <a:solidFill>
                <a:schemeClr val="lt2"/>
              </a:solidFill>
              <a:latin typeface="Verdana"/>
              <a:ea typeface="Verdana"/>
              <a:cs typeface="Verdana"/>
              <a:sym typeface="Verdana"/>
            </a:endParaRPr>
          </a:p>
        </p:txBody>
      </p:sp>
      <p:grpSp>
        <p:nvGrpSpPr>
          <p:cNvPr id="17" name="Google Shape;17;p6"/>
          <p:cNvGrpSpPr/>
          <p:nvPr/>
        </p:nvGrpSpPr>
        <p:grpSpPr>
          <a:xfrm>
            <a:off x="173038" y="4908550"/>
            <a:ext cx="6826250" cy="111125"/>
            <a:chOff x="172269" y="6621494"/>
            <a:chExt cx="6826666" cy="111519"/>
          </a:xfrm>
        </p:grpSpPr>
        <p:pic>
          <p:nvPicPr>
            <p:cNvPr descr="at.png" id="18" name="Google Shape;18;p6"/>
            <p:cNvPicPr preferRelativeResize="0"/>
            <p:nvPr/>
          </p:nvPicPr>
          <p:blipFill rotWithShape="1">
            <a:blip r:embed="rId3">
              <a:alphaModFix/>
            </a:blip>
            <a:srcRect b="0" l="0" r="0" t="0"/>
            <a:stretch/>
          </p:blipFill>
          <p:spPr>
            <a:xfrm>
              <a:off x="172269" y="6624669"/>
              <a:ext cx="163906" cy="108344"/>
            </a:xfrm>
            <a:prstGeom prst="rect">
              <a:avLst/>
            </a:prstGeom>
            <a:noFill/>
            <a:ln>
              <a:noFill/>
            </a:ln>
          </p:spPr>
        </p:pic>
        <p:pic>
          <p:nvPicPr>
            <p:cNvPr descr="be.png" id="19" name="Google Shape;19;p6"/>
            <p:cNvPicPr preferRelativeResize="0"/>
            <p:nvPr/>
          </p:nvPicPr>
          <p:blipFill rotWithShape="1">
            <a:blip r:embed="rId4">
              <a:alphaModFix/>
            </a:blip>
            <a:srcRect b="0" l="0" r="0" t="0"/>
            <a:stretch/>
          </p:blipFill>
          <p:spPr>
            <a:xfrm>
              <a:off x="450797" y="6624669"/>
              <a:ext cx="163906" cy="108344"/>
            </a:xfrm>
            <a:prstGeom prst="rect">
              <a:avLst/>
            </a:prstGeom>
            <a:noFill/>
            <a:ln>
              <a:noFill/>
            </a:ln>
          </p:spPr>
        </p:pic>
        <p:pic>
          <p:nvPicPr>
            <p:cNvPr descr="ca.png" id="20" name="Google Shape;20;p6"/>
            <p:cNvPicPr preferRelativeResize="0"/>
            <p:nvPr/>
          </p:nvPicPr>
          <p:blipFill rotWithShape="1">
            <a:blip r:embed="rId5">
              <a:alphaModFix/>
            </a:blip>
            <a:srcRect b="0" l="0" r="0" t="0"/>
            <a:stretch/>
          </p:blipFill>
          <p:spPr>
            <a:xfrm>
              <a:off x="6835029" y="6621494"/>
              <a:ext cx="163906" cy="108344"/>
            </a:xfrm>
            <a:prstGeom prst="rect">
              <a:avLst/>
            </a:prstGeom>
            <a:noFill/>
            <a:ln>
              <a:noFill/>
            </a:ln>
          </p:spPr>
        </p:pic>
        <p:pic>
          <p:nvPicPr>
            <p:cNvPr descr="ch.png" id="21" name="Google Shape;21;p6"/>
            <p:cNvPicPr preferRelativeResize="0"/>
            <p:nvPr/>
          </p:nvPicPr>
          <p:blipFill rotWithShape="1">
            <a:blip r:embed="rId6">
              <a:alphaModFix/>
            </a:blip>
            <a:srcRect b="0" l="0" r="0" t="0"/>
            <a:stretch/>
          </p:blipFill>
          <p:spPr>
            <a:xfrm>
              <a:off x="5755667" y="6624669"/>
              <a:ext cx="163906" cy="108344"/>
            </a:xfrm>
            <a:prstGeom prst="rect">
              <a:avLst/>
            </a:prstGeom>
            <a:noFill/>
            <a:ln>
              <a:noFill/>
            </a:ln>
          </p:spPr>
        </p:pic>
        <p:pic>
          <p:nvPicPr>
            <p:cNvPr descr="cz.png" id="22" name="Google Shape;22;p6"/>
            <p:cNvPicPr preferRelativeResize="0"/>
            <p:nvPr/>
          </p:nvPicPr>
          <p:blipFill rotWithShape="1">
            <a:blip r:embed="rId7">
              <a:alphaModFix/>
            </a:blip>
            <a:srcRect b="0" l="0" r="0" t="0"/>
            <a:stretch/>
          </p:blipFill>
          <p:spPr>
            <a:xfrm>
              <a:off x="731531" y="6624669"/>
              <a:ext cx="163906" cy="108344"/>
            </a:xfrm>
            <a:prstGeom prst="rect">
              <a:avLst/>
            </a:prstGeom>
            <a:noFill/>
            <a:ln>
              <a:noFill/>
            </a:ln>
          </p:spPr>
        </p:pic>
        <p:pic>
          <p:nvPicPr>
            <p:cNvPr descr="de.png" id="23" name="Google Shape;23;p6"/>
            <p:cNvPicPr preferRelativeResize="0"/>
            <p:nvPr/>
          </p:nvPicPr>
          <p:blipFill rotWithShape="1">
            <a:blip r:embed="rId8">
              <a:alphaModFix/>
            </a:blip>
            <a:srcRect b="0" l="0" r="0" t="0"/>
            <a:stretch/>
          </p:blipFill>
          <p:spPr>
            <a:xfrm>
              <a:off x="2130472" y="6624669"/>
              <a:ext cx="163906" cy="108344"/>
            </a:xfrm>
            <a:prstGeom prst="rect">
              <a:avLst/>
            </a:prstGeom>
            <a:noFill/>
            <a:ln>
              <a:noFill/>
            </a:ln>
          </p:spPr>
        </p:pic>
        <p:pic>
          <p:nvPicPr>
            <p:cNvPr descr="dk.png" id="24" name="Google Shape;24;p6"/>
            <p:cNvPicPr preferRelativeResize="0"/>
            <p:nvPr/>
          </p:nvPicPr>
          <p:blipFill rotWithShape="1">
            <a:blip r:embed="rId9">
              <a:alphaModFix/>
            </a:blip>
            <a:srcRect b="0" l="0" r="0" t="0"/>
            <a:stretch/>
          </p:blipFill>
          <p:spPr>
            <a:xfrm>
              <a:off x="1009766" y="6624669"/>
              <a:ext cx="163906" cy="108344"/>
            </a:xfrm>
            <a:prstGeom prst="rect">
              <a:avLst/>
            </a:prstGeom>
            <a:noFill/>
            <a:ln>
              <a:noFill/>
            </a:ln>
          </p:spPr>
        </p:pic>
        <p:pic>
          <p:nvPicPr>
            <p:cNvPr descr="ee.png" id="25" name="Google Shape;25;p6"/>
            <p:cNvPicPr preferRelativeResize="0"/>
            <p:nvPr/>
          </p:nvPicPr>
          <p:blipFill rotWithShape="1">
            <a:blip r:embed="rId10">
              <a:alphaModFix/>
            </a:blip>
            <a:srcRect b="0" l="0" r="0" t="0"/>
            <a:stretch/>
          </p:blipFill>
          <p:spPr>
            <a:xfrm>
              <a:off x="1288298" y="6624669"/>
              <a:ext cx="163906" cy="108344"/>
            </a:xfrm>
            <a:prstGeom prst="rect">
              <a:avLst/>
            </a:prstGeom>
            <a:noFill/>
            <a:ln>
              <a:noFill/>
            </a:ln>
          </p:spPr>
        </p:pic>
        <p:pic>
          <p:nvPicPr>
            <p:cNvPr descr="es.png" id="26" name="Google Shape;26;p6"/>
            <p:cNvPicPr preferRelativeResize="0"/>
            <p:nvPr/>
          </p:nvPicPr>
          <p:blipFill rotWithShape="1">
            <a:blip r:embed="rId11">
              <a:alphaModFix/>
            </a:blip>
            <a:srcRect b="0" l="0" r="0" t="0"/>
            <a:stretch/>
          </p:blipFill>
          <p:spPr>
            <a:xfrm>
              <a:off x="5197147" y="6624669"/>
              <a:ext cx="163906" cy="108344"/>
            </a:xfrm>
            <a:prstGeom prst="rect">
              <a:avLst/>
            </a:prstGeom>
            <a:noFill/>
            <a:ln>
              <a:noFill/>
            </a:ln>
          </p:spPr>
        </p:pic>
        <p:pic>
          <p:nvPicPr>
            <p:cNvPr descr="fi.png" id="27" name="Google Shape;27;p6"/>
            <p:cNvPicPr preferRelativeResize="0"/>
            <p:nvPr/>
          </p:nvPicPr>
          <p:blipFill rotWithShape="1">
            <a:blip r:embed="rId12">
              <a:alphaModFix/>
            </a:blip>
            <a:srcRect b="0" l="0" r="0" t="0"/>
            <a:stretch/>
          </p:blipFill>
          <p:spPr>
            <a:xfrm>
              <a:off x="1571956" y="6624669"/>
              <a:ext cx="163906" cy="108344"/>
            </a:xfrm>
            <a:prstGeom prst="rect">
              <a:avLst/>
            </a:prstGeom>
            <a:noFill/>
            <a:ln>
              <a:noFill/>
            </a:ln>
          </p:spPr>
        </p:pic>
        <p:pic>
          <p:nvPicPr>
            <p:cNvPr descr="fr.png" id="28" name="Google Shape;28;p6"/>
            <p:cNvPicPr preferRelativeResize="0"/>
            <p:nvPr/>
          </p:nvPicPr>
          <p:blipFill rotWithShape="1">
            <a:blip r:embed="rId13">
              <a:alphaModFix/>
            </a:blip>
            <a:srcRect b="0" l="0" r="0" t="0"/>
            <a:stretch/>
          </p:blipFill>
          <p:spPr>
            <a:xfrm>
              <a:off x="1849315" y="6624669"/>
              <a:ext cx="163906" cy="108344"/>
            </a:xfrm>
            <a:prstGeom prst="rect">
              <a:avLst/>
            </a:prstGeom>
            <a:noFill/>
            <a:ln>
              <a:noFill/>
            </a:ln>
          </p:spPr>
        </p:pic>
        <p:pic>
          <p:nvPicPr>
            <p:cNvPr descr="gr.png" id="29" name="Google Shape;29;p6"/>
            <p:cNvPicPr preferRelativeResize="0"/>
            <p:nvPr/>
          </p:nvPicPr>
          <p:blipFill rotWithShape="1">
            <a:blip r:embed="rId14">
              <a:alphaModFix/>
            </a:blip>
            <a:srcRect b="0" l="0" r="0" t="0"/>
            <a:stretch/>
          </p:blipFill>
          <p:spPr>
            <a:xfrm>
              <a:off x="2407833" y="6624669"/>
              <a:ext cx="163906" cy="108344"/>
            </a:xfrm>
            <a:prstGeom prst="rect">
              <a:avLst/>
            </a:prstGeom>
            <a:noFill/>
            <a:ln>
              <a:noFill/>
            </a:ln>
          </p:spPr>
        </p:pic>
        <p:pic>
          <p:nvPicPr>
            <p:cNvPr descr="hu.png" id="30" name="Google Shape;30;p6"/>
            <p:cNvPicPr preferRelativeResize="0"/>
            <p:nvPr/>
          </p:nvPicPr>
          <p:blipFill rotWithShape="1">
            <a:blip r:embed="rId15">
              <a:alphaModFix/>
            </a:blip>
            <a:srcRect b="0" l="0" r="0" t="0"/>
            <a:stretch/>
          </p:blipFill>
          <p:spPr>
            <a:xfrm>
              <a:off x="2685195" y="6624669"/>
              <a:ext cx="163906" cy="108344"/>
            </a:xfrm>
            <a:prstGeom prst="rect">
              <a:avLst/>
            </a:prstGeom>
            <a:noFill/>
            <a:ln>
              <a:noFill/>
            </a:ln>
          </p:spPr>
        </p:pic>
        <p:pic>
          <p:nvPicPr>
            <p:cNvPr descr="ie.png" id="31" name="Google Shape;31;p6"/>
            <p:cNvPicPr preferRelativeResize="0"/>
            <p:nvPr/>
          </p:nvPicPr>
          <p:blipFill rotWithShape="1">
            <a:blip r:embed="rId16">
              <a:alphaModFix/>
            </a:blip>
            <a:srcRect b="0" l="0" r="0" t="0"/>
            <a:stretch/>
          </p:blipFill>
          <p:spPr>
            <a:xfrm>
              <a:off x="2962555" y="6624669"/>
              <a:ext cx="163906" cy="108344"/>
            </a:xfrm>
            <a:prstGeom prst="rect">
              <a:avLst/>
            </a:prstGeom>
            <a:noFill/>
            <a:ln>
              <a:noFill/>
            </a:ln>
          </p:spPr>
        </p:pic>
        <p:pic>
          <p:nvPicPr>
            <p:cNvPr descr="it.png" id="32" name="Google Shape;32;p6"/>
            <p:cNvPicPr preferRelativeResize="0"/>
            <p:nvPr/>
          </p:nvPicPr>
          <p:blipFill rotWithShape="1">
            <a:blip r:embed="rId17">
              <a:alphaModFix/>
            </a:blip>
            <a:srcRect b="0" l="0" r="0" t="0"/>
            <a:stretch/>
          </p:blipFill>
          <p:spPr>
            <a:xfrm>
              <a:off x="3239913" y="6624669"/>
              <a:ext cx="163906" cy="108344"/>
            </a:xfrm>
            <a:prstGeom prst="rect">
              <a:avLst/>
            </a:prstGeom>
            <a:noFill/>
            <a:ln>
              <a:noFill/>
            </a:ln>
          </p:spPr>
        </p:pic>
        <p:pic>
          <p:nvPicPr>
            <p:cNvPr descr="lu.png" id="33" name="Google Shape;33;p6"/>
            <p:cNvPicPr preferRelativeResize="0"/>
            <p:nvPr/>
          </p:nvPicPr>
          <p:blipFill rotWithShape="1">
            <a:blip r:embed="rId18">
              <a:alphaModFix/>
            </a:blip>
            <a:srcRect b="0" l="0" r="0" t="0"/>
            <a:stretch/>
          </p:blipFill>
          <p:spPr>
            <a:xfrm>
              <a:off x="3518472" y="6624669"/>
              <a:ext cx="163906" cy="108344"/>
            </a:xfrm>
            <a:prstGeom prst="rect">
              <a:avLst/>
            </a:prstGeom>
            <a:noFill/>
            <a:ln>
              <a:noFill/>
            </a:ln>
          </p:spPr>
        </p:pic>
        <p:pic>
          <p:nvPicPr>
            <p:cNvPr descr="nl.png" id="34" name="Google Shape;34;p6"/>
            <p:cNvPicPr preferRelativeResize="0"/>
            <p:nvPr/>
          </p:nvPicPr>
          <p:blipFill rotWithShape="1">
            <a:blip r:embed="rId19">
              <a:alphaModFix/>
            </a:blip>
            <a:srcRect b="0" l="0" r="0" t="0"/>
            <a:stretch/>
          </p:blipFill>
          <p:spPr>
            <a:xfrm>
              <a:off x="3799629" y="6624669"/>
              <a:ext cx="163906" cy="108344"/>
            </a:xfrm>
            <a:prstGeom prst="rect">
              <a:avLst/>
            </a:prstGeom>
            <a:noFill/>
            <a:ln>
              <a:noFill/>
            </a:ln>
          </p:spPr>
        </p:pic>
        <p:pic>
          <p:nvPicPr>
            <p:cNvPr descr="no.png" id="35" name="Google Shape;35;p6"/>
            <p:cNvPicPr preferRelativeResize="0"/>
            <p:nvPr/>
          </p:nvPicPr>
          <p:blipFill rotWithShape="1">
            <a:blip r:embed="rId20">
              <a:alphaModFix/>
            </a:blip>
            <a:srcRect b="0" l="0" r="0" t="0"/>
            <a:stretch/>
          </p:blipFill>
          <p:spPr>
            <a:xfrm>
              <a:off x="4083387" y="6624669"/>
              <a:ext cx="163906" cy="108344"/>
            </a:xfrm>
            <a:prstGeom prst="rect">
              <a:avLst/>
            </a:prstGeom>
            <a:noFill/>
            <a:ln>
              <a:noFill/>
            </a:ln>
          </p:spPr>
        </p:pic>
        <p:pic>
          <p:nvPicPr>
            <p:cNvPr descr="pl.png" id="36" name="Google Shape;36;p6"/>
            <p:cNvPicPr preferRelativeResize="0"/>
            <p:nvPr/>
          </p:nvPicPr>
          <p:blipFill rotWithShape="1">
            <a:blip r:embed="rId21">
              <a:alphaModFix/>
            </a:blip>
            <a:srcRect b="0" l="0" r="0" t="0"/>
            <a:stretch/>
          </p:blipFill>
          <p:spPr>
            <a:xfrm>
              <a:off x="4359447" y="6624669"/>
              <a:ext cx="163906" cy="108344"/>
            </a:xfrm>
            <a:prstGeom prst="rect">
              <a:avLst/>
            </a:prstGeom>
            <a:noFill/>
            <a:ln>
              <a:noFill/>
            </a:ln>
          </p:spPr>
        </p:pic>
        <p:pic>
          <p:nvPicPr>
            <p:cNvPr descr="pt.png" id="37" name="Google Shape;37;p6"/>
            <p:cNvPicPr preferRelativeResize="0"/>
            <p:nvPr/>
          </p:nvPicPr>
          <p:blipFill rotWithShape="1">
            <a:blip r:embed="rId22">
              <a:alphaModFix/>
            </a:blip>
            <a:srcRect b="0" l="0" r="0" t="0"/>
            <a:stretch/>
          </p:blipFill>
          <p:spPr>
            <a:xfrm>
              <a:off x="4639303" y="6624669"/>
              <a:ext cx="163906" cy="108344"/>
            </a:xfrm>
            <a:prstGeom prst="rect">
              <a:avLst/>
            </a:prstGeom>
            <a:noFill/>
            <a:ln>
              <a:noFill/>
            </a:ln>
          </p:spPr>
        </p:pic>
        <p:pic>
          <p:nvPicPr>
            <p:cNvPr descr="ro.png" id="38" name="Google Shape;38;p6"/>
            <p:cNvPicPr preferRelativeResize="0"/>
            <p:nvPr/>
          </p:nvPicPr>
          <p:blipFill rotWithShape="1">
            <a:blip r:embed="rId23">
              <a:alphaModFix/>
            </a:blip>
            <a:srcRect b="0" l="0" r="0" t="0"/>
            <a:stretch/>
          </p:blipFill>
          <p:spPr>
            <a:xfrm>
              <a:off x="4920460" y="6624669"/>
              <a:ext cx="163906" cy="108344"/>
            </a:xfrm>
            <a:prstGeom prst="rect">
              <a:avLst/>
            </a:prstGeom>
            <a:noFill/>
            <a:ln>
              <a:noFill/>
            </a:ln>
          </p:spPr>
        </p:pic>
        <p:pic>
          <p:nvPicPr>
            <p:cNvPr descr="se.png" id="39" name="Google Shape;39;p6"/>
            <p:cNvPicPr preferRelativeResize="0"/>
            <p:nvPr/>
          </p:nvPicPr>
          <p:blipFill rotWithShape="1">
            <a:blip r:embed="rId24">
              <a:alphaModFix/>
            </a:blip>
            <a:srcRect b="0" l="0" r="0" t="0"/>
            <a:stretch/>
          </p:blipFill>
          <p:spPr>
            <a:xfrm>
              <a:off x="5475801" y="6624669"/>
              <a:ext cx="163906" cy="108344"/>
            </a:xfrm>
            <a:prstGeom prst="rect">
              <a:avLst/>
            </a:prstGeom>
            <a:noFill/>
            <a:ln>
              <a:noFill/>
            </a:ln>
          </p:spPr>
        </p:pic>
        <p:pic>
          <p:nvPicPr>
            <p:cNvPr descr="uk.png" id="40" name="Google Shape;40;p6"/>
            <p:cNvPicPr preferRelativeResize="0"/>
            <p:nvPr/>
          </p:nvPicPr>
          <p:blipFill rotWithShape="1">
            <a:blip r:embed="rId25">
              <a:alphaModFix/>
            </a:blip>
            <a:srcRect b="0" l="0" r="0" t="0"/>
            <a:stretch/>
          </p:blipFill>
          <p:spPr>
            <a:xfrm>
              <a:off x="6030535" y="6624669"/>
              <a:ext cx="163906" cy="108344"/>
            </a:xfrm>
            <a:prstGeom prst="rect">
              <a:avLst/>
            </a:prstGeom>
            <a:noFill/>
            <a:ln>
              <a:noFill/>
            </a:ln>
          </p:spPr>
        </p:pic>
        <p:pic>
          <p:nvPicPr>
            <p:cNvPr descr="si.png" id="41" name="Google Shape;41;p6"/>
            <p:cNvPicPr preferRelativeResize="0"/>
            <p:nvPr/>
          </p:nvPicPr>
          <p:blipFill rotWithShape="1">
            <a:blip r:embed="rId26">
              <a:alphaModFix/>
            </a:blip>
            <a:srcRect b="0" l="0" r="0" t="0"/>
            <a:stretch/>
          </p:blipFill>
          <p:spPr>
            <a:xfrm>
              <a:off x="6435327" y="6623401"/>
              <a:ext cx="163385" cy="108000"/>
            </a:xfrm>
            <a:prstGeom prst="rect">
              <a:avLst/>
            </a:prstGeom>
            <a:noFill/>
            <a:ln>
              <a:noFill/>
            </a:ln>
          </p:spPr>
        </p:pic>
      </p:grpSp>
      <p:pic>
        <p:nvPicPr>
          <p:cNvPr id="42" name="Google Shape;42;p6"/>
          <p:cNvPicPr preferRelativeResize="0"/>
          <p:nvPr/>
        </p:nvPicPr>
        <p:blipFill rotWithShape="1">
          <a:blip r:embed="rId27">
            <a:alphaModFix/>
          </a:blip>
          <a:srcRect b="28613" l="0" r="0" t="-2"/>
          <a:stretch/>
        </p:blipFill>
        <p:spPr>
          <a:xfrm>
            <a:off x="7788275" y="155575"/>
            <a:ext cx="1209675" cy="468313"/>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8"/>
    <p:sldLayoutId id="2147483650" r:id="rId29"/>
    <p:sldLayoutId id="2147483651" r:id="rId30"/>
    <p:sldLayoutId id="2147483652" r:id="rId31"/>
    <p:sldLayoutId id="2147483653" r:id="rId32"/>
    <p:sldLayoutId id="2147483654" r:id="rId33"/>
    <p:sldLayoutId id="2147483655" r:id="rId34"/>
    <p:sldLayoutId id="2147483656" r:id="rId35"/>
    <p:sldLayoutId id="2147483657" r:id="rId3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7" name="Shape 107"/>
        <p:cNvGrpSpPr/>
        <p:nvPr/>
      </p:nvGrpSpPr>
      <p:grpSpPr>
        <a:xfrm>
          <a:off x="0" y="0"/>
          <a:ext cx="0" cy="0"/>
          <a:chOff x="0" y="0"/>
          <a:chExt cx="0" cy="0"/>
        </a:xfrm>
      </p:grpSpPr>
      <p:sp>
        <p:nvSpPr>
          <p:cNvPr id="108" name="Google Shape;108;p1"/>
          <p:cNvSpPr txBox="1"/>
          <p:nvPr>
            <p:ph type="title"/>
          </p:nvPr>
        </p:nvSpPr>
        <p:spPr>
          <a:xfrm>
            <a:off x="774700" y="158750"/>
            <a:ext cx="6956425" cy="430213"/>
          </a:xfrm>
          <a:prstGeom prst="rect">
            <a:avLst/>
          </a:prstGeom>
          <a:noFill/>
          <a:ln>
            <a:noFill/>
          </a:ln>
        </p:spPr>
        <p:txBody>
          <a:bodyPr anchorCtr="0" anchor="ctr" bIns="45700" lIns="91425" spcFirstLastPara="1" rIns="91425" wrap="square" tIns="45700">
            <a:spAutoFit/>
          </a:bodyPr>
          <a:lstStyle/>
          <a:p>
            <a:pPr indent="0" lvl="0" marL="0" rtl="0" algn="l">
              <a:spcBef>
                <a:spcPts val="0"/>
              </a:spcBef>
              <a:spcAft>
                <a:spcPts val="0"/>
              </a:spcAft>
              <a:buNone/>
            </a:pPr>
            <a:r>
              <a:rPr b="1" lang="en-GB"/>
              <a:t>CSWG Discussion Session</a:t>
            </a:r>
            <a:endParaRPr/>
          </a:p>
        </p:txBody>
      </p:sp>
      <p:sp>
        <p:nvSpPr>
          <p:cNvPr id="109" name="Google Shape;109;p1"/>
          <p:cNvSpPr txBox="1"/>
          <p:nvPr>
            <p:ph idx="1" type="body"/>
          </p:nvPr>
        </p:nvSpPr>
        <p:spPr>
          <a:xfrm>
            <a:off x="173038" y="792163"/>
            <a:ext cx="8747125" cy="3824287"/>
          </a:xfrm>
          <a:prstGeom prst="rect">
            <a:avLst/>
          </a:prstGeom>
          <a:noFill/>
          <a:ln>
            <a:noFill/>
          </a:ln>
        </p:spPr>
        <p:txBody>
          <a:bodyPr anchorCtr="0" anchor="t" bIns="45700" lIns="91425" spcFirstLastPara="1" rIns="91425" wrap="square" tIns="45700">
            <a:noAutofit/>
          </a:bodyPr>
          <a:lstStyle/>
          <a:p>
            <a:pPr indent="0" lvl="0" marL="0" rtl="0" algn="l">
              <a:lnSpc>
                <a:spcPct val="119000"/>
              </a:lnSpc>
              <a:spcBef>
                <a:spcPts val="0"/>
              </a:spcBef>
              <a:spcAft>
                <a:spcPts val="0"/>
              </a:spcAft>
              <a:buNone/>
            </a:pPr>
            <a:r>
              <a:rPr b="1" lang="en-GB" sz="1800"/>
              <a:t>OVERALL AIM:</a:t>
            </a:r>
            <a:endParaRPr sz="1800"/>
          </a:p>
          <a:p>
            <a:pPr indent="0" lvl="0" marL="0" rtl="0" algn="l">
              <a:lnSpc>
                <a:spcPct val="119000"/>
              </a:lnSpc>
              <a:spcBef>
                <a:spcPts val="320"/>
              </a:spcBef>
              <a:spcAft>
                <a:spcPts val="0"/>
              </a:spcAft>
              <a:buNone/>
            </a:pPr>
            <a:r>
              <a:t/>
            </a:r>
            <a:endParaRPr b="1" sz="1800"/>
          </a:p>
          <a:p>
            <a:pPr indent="-365125" lvl="1" marL="809625" rtl="0" algn="l">
              <a:lnSpc>
                <a:spcPct val="119000"/>
              </a:lnSpc>
              <a:spcBef>
                <a:spcPts val="320"/>
              </a:spcBef>
              <a:spcAft>
                <a:spcPts val="0"/>
              </a:spcAft>
              <a:buSzPts val="1800"/>
              <a:buFont typeface="Arial"/>
              <a:buChar char="•"/>
            </a:pPr>
            <a:r>
              <a:rPr lang="en-GB" sz="1800">
                <a:solidFill>
                  <a:schemeClr val="dk1"/>
                </a:solidFill>
              </a:rPr>
              <a:t>To get to know each other (and each other’s work) and welcome new ECVs!</a:t>
            </a:r>
            <a:endParaRPr sz="1800"/>
          </a:p>
          <a:p>
            <a:pPr indent="-365125" lvl="1" marL="809625" rtl="0" algn="l">
              <a:lnSpc>
                <a:spcPct val="119000"/>
              </a:lnSpc>
              <a:spcBef>
                <a:spcPts val="320"/>
              </a:spcBef>
              <a:spcAft>
                <a:spcPts val="0"/>
              </a:spcAft>
              <a:buSzPts val="1800"/>
              <a:buFont typeface="Arial"/>
              <a:buChar char="•"/>
            </a:pPr>
            <a:r>
              <a:rPr lang="en-GB" sz="1800">
                <a:solidFill>
                  <a:schemeClr val="dk1"/>
                </a:solidFill>
              </a:rPr>
              <a:t>To identify common science research questions which could be answered together</a:t>
            </a:r>
            <a:endParaRPr sz="1800"/>
          </a:p>
          <a:p>
            <a:pPr indent="-365125" lvl="1" marL="809625" rtl="0" algn="l">
              <a:lnSpc>
                <a:spcPct val="119000"/>
              </a:lnSpc>
              <a:spcBef>
                <a:spcPts val="320"/>
              </a:spcBef>
              <a:spcAft>
                <a:spcPts val="0"/>
              </a:spcAft>
              <a:buSzPts val="1800"/>
              <a:buFont typeface="Arial"/>
              <a:buChar char="•"/>
            </a:pPr>
            <a:r>
              <a:rPr lang="en-GB" sz="1800">
                <a:solidFill>
                  <a:schemeClr val="dk1"/>
                </a:solidFill>
              </a:rPr>
              <a:t>To identify common challenges that could be solved by working together</a:t>
            </a:r>
            <a:endParaRPr sz="1800"/>
          </a:p>
          <a:p>
            <a:pPr indent="-365125" lvl="1" marL="809625" rtl="0" algn="l">
              <a:lnSpc>
                <a:spcPct val="119000"/>
              </a:lnSpc>
              <a:spcBef>
                <a:spcPts val="320"/>
              </a:spcBef>
              <a:spcAft>
                <a:spcPts val="0"/>
              </a:spcAft>
              <a:buSzPts val="1800"/>
              <a:buFont typeface="Arial"/>
              <a:buChar char="•"/>
            </a:pPr>
            <a:r>
              <a:rPr lang="en-GB" sz="1800">
                <a:solidFill>
                  <a:schemeClr val="dk1"/>
                </a:solidFill>
              </a:rPr>
              <a:t>To come up with some tangible outcomes as to how groups can continue interacting in the long-term.</a:t>
            </a:r>
            <a:endParaRPr sz="18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Google Shape;168;g6ad3ca8679_0_12"/>
          <p:cNvSpPr txBox="1"/>
          <p:nvPr>
            <p:ph type="title"/>
          </p:nvPr>
        </p:nvSpPr>
        <p:spPr>
          <a:xfrm>
            <a:off x="774700" y="158750"/>
            <a:ext cx="6956400" cy="4302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b="1" lang="en-GB"/>
              <a:t>Discussion Questions- what?</a:t>
            </a:r>
            <a:endParaRPr b="1"/>
          </a:p>
        </p:txBody>
      </p:sp>
      <p:sp>
        <p:nvSpPr>
          <p:cNvPr id="169" name="Google Shape;169;g6ad3ca8679_0_12"/>
          <p:cNvSpPr txBox="1"/>
          <p:nvPr>
            <p:ph idx="1" type="body"/>
          </p:nvPr>
        </p:nvSpPr>
        <p:spPr>
          <a:xfrm>
            <a:off x="173038" y="792163"/>
            <a:ext cx="8747100" cy="3824400"/>
          </a:xfrm>
          <a:prstGeom prst="rect">
            <a:avLst/>
          </a:prstGeom>
        </p:spPr>
        <p:txBody>
          <a:bodyPr anchorCtr="0" anchor="t" bIns="45700" lIns="91425" spcFirstLastPara="1" rIns="91425" wrap="square" tIns="45700">
            <a:noAutofit/>
          </a:bodyPr>
          <a:lstStyle/>
          <a:p>
            <a:pPr indent="-406400" lvl="0" marL="457200" rtl="0" algn="l">
              <a:spcBef>
                <a:spcPts val="320"/>
              </a:spcBef>
              <a:spcAft>
                <a:spcPts val="0"/>
              </a:spcAft>
              <a:buSzPts val="2800"/>
              <a:buAutoNum type="arabicPeriod"/>
            </a:pPr>
            <a:r>
              <a:rPr b="1" i="1" lang="en-GB" sz="2800">
                <a:solidFill>
                  <a:srgbClr val="000000"/>
                </a:solidFill>
              </a:rPr>
              <a:t>What research questions could be answered by working with other ECVs?</a:t>
            </a:r>
            <a:endParaRPr b="1" i="1" sz="2800">
              <a:solidFill>
                <a:srgbClr val="000000"/>
              </a:solidFill>
            </a:endParaRPr>
          </a:p>
          <a:p>
            <a:pPr indent="0" lvl="0" marL="0" rtl="0" algn="l">
              <a:spcBef>
                <a:spcPts val="320"/>
              </a:spcBef>
              <a:spcAft>
                <a:spcPts val="0"/>
              </a:spcAft>
              <a:buNone/>
            </a:pPr>
            <a:r>
              <a:t/>
            </a:r>
            <a:endParaRPr b="1" i="1" sz="2800">
              <a:solidFill>
                <a:srgbClr val="000000"/>
              </a:solidFill>
            </a:endParaRPr>
          </a:p>
          <a:p>
            <a:pPr indent="-406400" lvl="0" marL="457200" rtl="0" algn="l">
              <a:spcBef>
                <a:spcPts val="320"/>
              </a:spcBef>
              <a:spcAft>
                <a:spcPts val="0"/>
              </a:spcAft>
              <a:buSzPts val="2800"/>
              <a:buAutoNum type="arabicPeriod"/>
            </a:pPr>
            <a:r>
              <a:rPr b="1" i="1" lang="en-GB" sz="2800">
                <a:solidFill>
                  <a:srgbClr val="000000"/>
                </a:solidFill>
              </a:rPr>
              <a:t>When bringing together multiple datasets, what challenges do you face and how would you overcome these?</a:t>
            </a:r>
            <a:endParaRPr b="1" i="1" sz="2800">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Google Shape;175;g6ad3ca8679_0_18"/>
          <p:cNvSpPr txBox="1"/>
          <p:nvPr>
            <p:ph type="title"/>
          </p:nvPr>
        </p:nvSpPr>
        <p:spPr>
          <a:xfrm>
            <a:off x="774700" y="158750"/>
            <a:ext cx="6956400" cy="4302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b="1" lang="en-GB"/>
              <a:t>Discussion Questions- How?</a:t>
            </a:r>
            <a:endParaRPr b="1"/>
          </a:p>
        </p:txBody>
      </p:sp>
      <p:sp>
        <p:nvSpPr>
          <p:cNvPr id="176" name="Google Shape;176;g6ad3ca8679_0_18"/>
          <p:cNvSpPr txBox="1"/>
          <p:nvPr>
            <p:ph idx="1" type="body"/>
          </p:nvPr>
        </p:nvSpPr>
        <p:spPr>
          <a:xfrm>
            <a:off x="71188" y="804913"/>
            <a:ext cx="8747100" cy="3824400"/>
          </a:xfrm>
          <a:prstGeom prst="rect">
            <a:avLst/>
          </a:prstGeom>
        </p:spPr>
        <p:txBody>
          <a:bodyPr anchorCtr="0" anchor="t" bIns="45700" lIns="91425" spcFirstLastPara="1" rIns="91425" wrap="square" tIns="45700">
            <a:noAutofit/>
          </a:bodyPr>
          <a:lstStyle/>
          <a:p>
            <a:pPr indent="0" lvl="0" marL="0" rtl="0" algn="l">
              <a:spcBef>
                <a:spcPts val="320"/>
              </a:spcBef>
              <a:spcAft>
                <a:spcPts val="0"/>
              </a:spcAft>
              <a:buNone/>
            </a:pPr>
            <a:r>
              <a:rPr b="1" i="1" lang="en-GB" sz="2800">
                <a:solidFill>
                  <a:srgbClr val="000000"/>
                </a:solidFill>
              </a:rPr>
              <a:t>3. Which of these questions are we going to answer and how?</a:t>
            </a:r>
            <a:endParaRPr b="1" i="1" sz="2800">
              <a:solidFill>
                <a:srgbClr val="000000"/>
              </a:solidFill>
            </a:endParaRPr>
          </a:p>
          <a:p>
            <a:pPr indent="0" lvl="0" marL="0" rtl="0" algn="l">
              <a:spcBef>
                <a:spcPts val="320"/>
              </a:spcBef>
              <a:spcAft>
                <a:spcPts val="0"/>
              </a:spcAft>
              <a:buNone/>
            </a:pPr>
            <a:r>
              <a:t/>
            </a:r>
            <a:endParaRPr b="1" i="1" sz="2800">
              <a:solidFill>
                <a:srgbClr val="000000"/>
              </a:solidFill>
            </a:endParaRPr>
          </a:p>
          <a:p>
            <a:pPr indent="0" lvl="0" marL="0" rtl="0" algn="l">
              <a:spcBef>
                <a:spcPts val="320"/>
              </a:spcBef>
              <a:spcAft>
                <a:spcPts val="0"/>
              </a:spcAft>
              <a:buNone/>
            </a:pPr>
            <a:r>
              <a:rPr b="1" i="1" lang="en-GB" sz="2800">
                <a:solidFill>
                  <a:srgbClr val="000000"/>
                </a:solidFill>
              </a:rPr>
              <a:t>4. Are the interactions between your ECV sufficient? Do they need to be improved and what tools could help communication and collaboration?</a:t>
            </a:r>
            <a:endParaRPr b="1" i="1" sz="2800">
              <a:solidFill>
                <a:srgbClr val="000000"/>
              </a:solidFill>
            </a:endParaRPr>
          </a:p>
          <a:p>
            <a:pPr indent="0" lvl="0" marL="0" rtl="0" algn="l">
              <a:spcBef>
                <a:spcPts val="320"/>
              </a:spcBef>
              <a:spcAft>
                <a:spcPts val="0"/>
              </a:spcAft>
              <a:buNone/>
            </a:pPr>
            <a:r>
              <a:t/>
            </a:r>
            <a:endParaRPr b="1" i="1" sz="2800">
              <a:solidFill>
                <a:srgbClr val="000000"/>
              </a:solidFill>
            </a:endParaRPr>
          </a:p>
          <a:p>
            <a:pPr indent="0" lvl="0" marL="0" rtl="0" algn="l">
              <a:spcBef>
                <a:spcPts val="320"/>
              </a:spcBef>
              <a:spcAft>
                <a:spcPts val="0"/>
              </a:spcAft>
              <a:buNone/>
            </a:pPr>
            <a:r>
              <a:rPr b="1" i="1" lang="en-GB" sz="2800">
                <a:solidFill>
                  <a:srgbClr val="000000"/>
                </a:solidFill>
              </a:rPr>
              <a:t>4. </a:t>
            </a:r>
            <a:endParaRPr b="1" i="1" sz="2800">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Google Shape;182;g6ad3ca8679_0_43"/>
          <p:cNvSpPr txBox="1"/>
          <p:nvPr>
            <p:ph type="title"/>
          </p:nvPr>
        </p:nvSpPr>
        <p:spPr>
          <a:xfrm>
            <a:off x="774700" y="158750"/>
            <a:ext cx="6956400" cy="4302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183" name="Google Shape;183;g6ad3ca8679_0_43"/>
          <p:cNvSpPr txBox="1"/>
          <p:nvPr>
            <p:ph idx="1" type="body"/>
          </p:nvPr>
        </p:nvSpPr>
        <p:spPr>
          <a:xfrm>
            <a:off x="173038" y="792163"/>
            <a:ext cx="8747100" cy="3824400"/>
          </a:xfrm>
          <a:prstGeom prst="rect">
            <a:avLst/>
          </a:prstGeom>
        </p:spPr>
        <p:txBody>
          <a:bodyPr anchorCtr="0" anchor="t" bIns="45700" lIns="91425" spcFirstLastPara="1" rIns="91425" wrap="square" tIns="45700">
            <a:noAutofit/>
          </a:bodyPr>
          <a:lstStyle/>
          <a:p>
            <a:pPr indent="0" lvl="0" marL="0" rtl="0" algn="l">
              <a:spcBef>
                <a:spcPts val="320"/>
              </a:spcBef>
              <a:spcAft>
                <a:spcPts val="0"/>
              </a:spcAft>
              <a:buNone/>
            </a:pPr>
            <a:r>
              <a:rPr b="1" lang="en-GB" sz="1800">
                <a:solidFill>
                  <a:schemeClr val="dk1"/>
                </a:solidFill>
              </a:rPr>
              <a:t>What research questions could be answered by working with other ECVs?</a:t>
            </a:r>
            <a:endParaRPr b="1" sz="1800">
              <a:solidFill>
                <a:schemeClr val="dk1"/>
              </a:solidFill>
            </a:endParaRPr>
          </a:p>
          <a:p>
            <a:pPr indent="-342900" lvl="0" marL="457200" rtl="0" algn="l">
              <a:spcBef>
                <a:spcPts val="320"/>
              </a:spcBef>
              <a:spcAft>
                <a:spcPts val="0"/>
              </a:spcAft>
              <a:buClr>
                <a:schemeClr val="dk1"/>
              </a:buClr>
              <a:buSzPts val="1800"/>
              <a:buChar char="●"/>
            </a:pPr>
            <a:r>
              <a:rPr lang="en-GB" sz="1800">
                <a:solidFill>
                  <a:schemeClr val="dk1"/>
                </a:solidFill>
              </a:rPr>
              <a:t>Group 1 (Ulrika): scientific. ENSO/NAO- use variables. Need to use together, improve parametrisations (Use diffrent ECVs, attribution e.g. carbon cycle), uncertainty modelling, during one ECV to contstrain another during retrieval e.g. SST could constrain water vapour.</a:t>
            </a:r>
            <a:endParaRPr sz="1800">
              <a:solidFill>
                <a:schemeClr val="dk1"/>
              </a:solidFill>
            </a:endParaRPr>
          </a:p>
          <a:p>
            <a:pPr indent="-342900" lvl="0" marL="457200" rtl="0" algn="l">
              <a:spcBef>
                <a:spcPts val="0"/>
              </a:spcBef>
              <a:spcAft>
                <a:spcPts val="0"/>
              </a:spcAft>
              <a:buClr>
                <a:schemeClr val="dk1"/>
              </a:buClr>
              <a:buSzPts val="1800"/>
              <a:buChar char="●"/>
            </a:pPr>
            <a:r>
              <a:rPr lang="en-GB" sz="1800">
                <a:solidFill>
                  <a:schemeClr val="dk1"/>
                </a:solidFill>
              </a:rPr>
              <a:t>Group 2 (Pablo):</a:t>
            </a:r>
            <a:endParaRPr sz="1800">
              <a:solidFill>
                <a:schemeClr val="dk1"/>
              </a:solidFill>
            </a:endParaRPr>
          </a:p>
          <a:p>
            <a:pPr indent="-342900" lvl="0" marL="457200" rtl="0" algn="l">
              <a:spcBef>
                <a:spcPts val="0"/>
              </a:spcBef>
              <a:spcAft>
                <a:spcPts val="0"/>
              </a:spcAft>
              <a:buClr>
                <a:schemeClr val="dk1"/>
              </a:buClr>
              <a:buSzPts val="1800"/>
              <a:buChar char="●"/>
            </a:pPr>
            <a:r>
              <a:rPr lang="en-GB" sz="1800">
                <a:solidFill>
                  <a:schemeClr val="dk1"/>
                </a:solidFill>
              </a:rPr>
              <a:t>Group 3 (J-C): </a:t>
            </a:r>
            <a:endParaRPr sz="1800">
              <a:solidFill>
                <a:schemeClr val="dk1"/>
              </a:solidFill>
            </a:endParaRPr>
          </a:p>
          <a:p>
            <a:pPr indent="0" lvl="0" marL="0" rtl="0" algn="l">
              <a:spcBef>
                <a:spcPts val="320"/>
              </a:spcBef>
              <a:spcAft>
                <a:spcPts val="0"/>
              </a:spcAft>
              <a:buNone/>
            </a:pPr>
            <a:r>
              <a:t/>
            </a:r>
            <a:endParaRPr sz="1800">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Google Shape;189;g6ad3ca8679_0_49"/>
          <p:cNvSpPr txBox="1"/>
          <p:nvPr>
            <p:ph type="title"/>
          </p:nvPr>
        </p:nvSpPr>
        <p:spPr>
          <a:xfrm>
            <a:off x="774700" y="158750"/>
            <a:ext cx="6956400" cy="4302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190" name="Google Shape;190;g6ad3ca8679_0_49"/>
          <p:cNvSpPr txBox="1"/>
          <p:nvPr>
            <p:ph idx="1" type="body"/>
          </p:nvPr>
        </p:nvSpPr>
        <p:spPr>
          <a:xfrm>
            <a:off x="173038" y="792163"/>
            <a:ext cx="8747100" cy="3824400"/>
          </a:xfrm>
          <a:prstGeom prst="rect">
            <a:avLst/>
          </a:prstGeom>
        </p:spPr>
        <p:txBody>
          <a:bodyPr anchorCtr="0" anchor="t" bIns="45700" lIns="91425" spcFirstLastPara="1" rIns="91425" wrap="square" tIns="45700">
            <a:noAutofit/>
          </a:bodyPr>
          <a:lstStyle/>
          <a:p>
            <a:pPr indent="0" lvl="0" marL="0" rtl="0" algn="l">
              <a:spcBef>
                <a:spcPts val="320"/>
              </a:spcBef>
              <a:spcAft>
                <a:spcPts val="0"/>
              </a:spcAft>
              <a:buNone/>
            </a:pPr>
            <a:r>
              <a:rPr b="1" lang="en-GB" sz="1800">
                <a:solidFill>
                  <a:schemeClr val="dk1"/>
                </a:solidFill>
              </a:rPr>
              <a:t>When bringing together multiple datasets, what challenges do you face and how would you overcome these?</a:t>
            </a:r>
            <a:endParaRPr b="1" sz="18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sz="1800">
              <a:solidFill>
                <a:schemeClr val="dk1"/>
              </a:solidFill>
              <a:latin typeface="Arial"/>
              <a:ea typeface="Arial"/>
              <a:cs typeface="Arial"/>
              <a:sym typeface="Arial"/>
            </a:endParaRPr>
          </a:p>
          <a:p>
            <a:pPr indent="0" lvl="0" marL="0" rtl="0" algn="l">
              <a:spcBef>
                <a:spcPts val="320"/>
              </a:spcBef>
              <a:spcAft>
                <a:spcPts val="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Google Shape;196;g6ad3ca8679_0_55"/>
          <p:cNvSpPr txBox="1"/>
          <p:nvPr>
            <p:ph type="title"/>
          </p:nvPr>
        </p:nvSpPr>
        <p:spPr>
          <a:xfrm>
            <a:off x="774700" y="158750"/>
            <a:ext cx="6956400" cy="4302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197" name="Google Shape;197;g6ad3ca8679_0_55"/>
          <p:cNvSpPr txBox="1"/>
          <p:nvPr>
            <p:ph idx="1" type="body"/>
          </p:nvPr>
        </p:nvSpPr>
        <p:spPr>
          <a:xfrm>
            <a:off x="173038" y="792163"/>
            <a:ext cx="8747100" cy="3824400"/>
          </a:xfrm>
          <a:prstGeom prst="rect">
            <a:avLst/>
          </a:prstGeom>
        </p:spPr>
        <p:txBody>
          <a:bodyPr anchorCtr="0" anchor="t" bIns="45700" lIns="91425" spcFirstLastPara="1" rIns="91425" wrap="square" tIns="45700">
            <a:noAutofit/>
          </a:bodyPr>
          <a:lstStyle/>
          <a:p>
            <a:pPr indent="0" lvl="0" marL="0" rtl="0" algn="l">
              <a:spcBef>
                <a:spcPts val="320"/>
              </a:spcBef>
              <a:spcAft>
                <a:spcPts val="0"/>
              </a:spcAft>
              <a:buClr>
                <a:schemeClr val="dk1"/>
              </a:buClr>
              <a:buSzPts val="1100"/>
              <a:buFont typeface="Arial"/>
              <a:buNone/>
            </a:pPr>
            <a:r>
              <a:rPr b="1" lang="en-GB" sz="1800">
                <a:solidFill>
                  <a:schemeClr val="dk1"/>
                </a:solidFill>
              </a:rPr>
              <a:t>Which of these questions are we going to answer and how?</a:t>
            </a:r>
            <a:endParaRPr b="1" sz="18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sz="1800">
              <a:solidFill>
                <a:schemeClr val="dk1"/>
              </a:solidFill>
              <a:latin typeface="Arial"/>
              <a:ea typeface="Arial"/>
              <a:cs typeface="Arial"/>
              <a:sym typeface="Arial"/>
            </a:endParaRPr>
          </a:p>
          <a:p>
            <a:pPr indent="0" lvl="0" marL="0" rtl="0" algn="l">
              <a:spcBef>
                <a:spcPts val="320"/>
              </a:spcBef>
              <a:spcAft>
                <a:spcPts val="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Google Shape;203;g6ad3ca8679_0_61"/>
          <p:cNvSpPr txBox="1"/>
          <p:nvPr>
            <p:ph type="title"/>
          </p:nvPr>
        </p:nvSpPr>
        <p:spPr>
          <a:xfrm>
            <a:off x="774700" y="158750"/>
            <a:ext cx="6956400" cy="4302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204" name="Google Shape;204;g6ad3ca8679_0_61"/>
          <p:cNvSpPr txBox="1"/>
          <p:nvPr>
            <p:ph idx="1" type="body"/>
          </p:nvPr>
        </p:nvSpPr>
        <p:spPr>
          <a:xfrm>
            <a:off x="173038" y="792163"/>
            <a:ext cx="8747100" cy="3824400"/>
          </a:xfrm>
          <a:prstGeom prst="rect">
            <a:avLst/>
          </a:prstGeom>
        </p:spPr>
        <p:txBody>
          <a:bodyPr anchorCtr="0" anchor="t" bIns="45700" lIns="91425" spcFirstLastPara="1" rIns="91425" wrap="square" tIns="45700">
            <a:noAutofit/>
          </a:bodyPr>
          <a:lstStyle/>
          <a:p>
            <a:pPr indent="0" lvl="0" marL="0" rtl="0" algn="l">
              <a:spcBef>
                <a:spcPts val="320"/>
              </a:spcBef>
              <a:spcAft>
                <a:spcPts val="0"/>
              </a:spcAft>
              <a:buClr>
                <a:schemeClr val="dk1"/>
              </a:buClr>
              <a:buSzPts val="1100"/>
              <a:buFont typeface="Arial"/>
              <a:buNone/>
            </a:pPr>
            <a:r>
              <a:rPr b="1" lang="en-GB" sz="1800">
                <a:solidFill>
                  <a:schemeClr val="dk1"/>
                </a:solidFill>
              </a:rPr>
              <a:t>Are the interactions between your ECV sufficient? Do they need to be improved and what tools could help communication and collaboration?</a:t>
            </a:r>
            <a:endParaRPr b="1" sz="18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sz="1800">
              <a:solidFill>
                <a:schemeClr val="dk1"/>
              </a:solidFill>
              <a:latin typeface="Arial"/>
              <a:ea typeface="Arial"/>
              <a:cs typeface="Arial"/>
              <a:sym typeface="Arial"/>
            </a:endParaRPr>
          </a:p>
          <a:p>
            <a:pPr indent="0" lvl="0" marL="0" rtl="0" algn="l">
              <a:spcBef>
                <a:spcPts val="32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4" name="Shape 114"/>
        <p:cNvGrpSpPr/>
        <p:nvPr/>
      </p:nvGrpSpPr>
      <p:grpSpPr>
        <a:xfrm>
          <a:off x="0" y="0"/>
          <a:ext cx="0" cy="0"/>
          <a:chOff x="0" y="0"/>
          <a:chExt cx="0" cy="0"/>
        </a:xfrm>
      </p:grpSpPr>
      <p:sp>
        <p:nvSpPr>
          <p:cNvPr id="115" name="Google Shape;115;p2"/>
          <p:cNvSpPr txBox="1"/>
          <p:nvPr>
            <p:ph type="title"/>
          </p:nvPr>
        </p:nvSpPr>
        <p:spPr>
          <a:xfrm>
            <a:off x="774700" y="158750"/>
            <a:ext cx="6956425" cy="430213"/>
          </a:xfrm>
          <a:prstGeom prst="rect">
            <a:avLst/>
          </a:prstGeom>
          <a:noFill/>
          <a:ln>
            <a:noFill/>
          </a:ln>
        </p:spPr>
        <p:txBody>
          <a:bodyPr anchorCtr="0" anchor="ctr" bIns="45700" lIns="91425" spcFirstLastPara="1" rIns="91425" wrap="square" tIns="45700">
            <a:spAutoFit/>
          </a:bodyPr>
          <a:lstStyle/>
          <a:p>
            <a:pPr indent="0" lvl="0" marL="0" rtl="0" algn="l">
              <a:spcBef>
                <a:spcPts val="0"/>
              </a:spcBef>
              <a:spcAft>
                <a:spcPts val="0"/>
              </a:spcAft>
              <a:buNone/>
            </a:pPr>
            <a:r>
              <a:rPr b="1" lang="en-GB"/>
              <a:t>CSWG discussion session, Wed. 6th</a:t>
            </a:r>
            <a:endParaRPr/>
          </a:p>
        </p:txBody>
      </p:sp>
      <p:graphicFrame>
        <p:nvGraphicFramePr>
          <p:cNvPr id="116" name="Google Shape;116;p2"/>
          <p:cNvGraphicFramePr/>
          <p:nvPr/>
        </p:nvGraphicFramePr>
        <p:xfrm>
          <a:off x="600074" y="821329"/>
          <a:ext cx="3000000" cy="3000000"/>
        </p:xfrm>
        <a:graphic>
          <a:graphicData uri="http://schemas.openxmlformats.org/drawingml/2006/table">
            <a:tbl>
              <a:tblPr>
                <a:noFill/>
                <a:tableStyleId>{A49D3B57-EA37-40B7-9475-4DB7F2B57E8A}</a:tableStyleId>
              </a:tblPr>
              <a:tblGrid>
                <a:gridCol w="1254875"/>
                <a:gridCol w="6274325"/>
              </a:tblGrid>
              <a:tr h="519525">
                <a:tc>
                  <a:txBody>
                    <a:bodyPr/>
                    <a:lstStyle/>
                    <a:p>
                      <a:pPr indent="0" lvl="0" marL="0" marR="0" rtl="0" algn="l">
                        <a:spcBef>
                          <a:spcPts val="0"/>
                        </a:spcBef>
                        <a:spcAft>
                          <a:spcPts val="0"/>
                        </a:spcAft>
                        <a:buNone/>
                      </a:pPr>
                      <a:r>
                        <a:rPr b="1" i="0" lang="en-GB" sz="1800" u="none" cap="none" strike="noStrike">
                          <a:solidFill>
                            <a:srgbClr val="000000"/>
                          </a:solidFill>
                          <a:latin typeface="Arial"/>
                          <a:ea typeface="Arial"/>
                          <a:cs typeface="Arial"/>
                          <a:sym typeface="Arial"/>
                        </a:rPr>
                        <a:t>1630</a:t>
                      </a:r>
                      <a:endParaRPr sz="3200" u="none" cap="none" strike="noStrike"/>
                    </a:p>
                  </a:txBody>
                  <a:tcPr marT="63500" marB="63500" marR="63500" marL="63500">
                    <a:lnL cap="flat" cmpd="sng" w="12700">
                      <a:solidFill>
                        <a:srgbClr val="666666"/>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666666"/>
                      </a:solidFill>
                      <a:prstDash val="solid"/>
                      <a:round/>
                      <a:headEnd len="sm" w="sm" type="none"/>
                      <a:tailEnd len="sm" w="sm" type="none"/>
                    </a:lnT>
                    <a:lnB cap="flat" cmpd="sng" w="12700">
                      <a:solidFill>
                        <a:srgbClr val="666666"/>
                      </a:solidFill>
                      <a:prstDash val="solid"/>
                      <a:round/>
                      <a:headEnd len="sm" w="sm" type="none"/>
                      <a:tailEnd len="sm" w="sm" type="none"/>
                    </a:lnB>
                    <a:solidFill>
                      <a:srgbClr val="EFEFEF"/>
                    </a:solidFill>
                  </a:tcPr>
                </a:tc>
                <a:tc>
                  <a:txBody>
                    <a:bodyPr/>
                    <a:lstStyle/>
                    <a:p>
                      <a:pPr indent="0" lvl="0" marL="0" marR="0" rtl="0" algn="l">
                        <a:spcBef>
                          <a:spcPts val="0"/>
                        </a:spcBef>
                        <a:spcAft>
                          <a:spcPts val="0"/>
                        </a:spcAft>
                        <a:buNone/>
                      </a:pPr>
                      <a:r>
                        <a:rPr b="0" i="0" lang="en-GB" sz="1800" u="none" cap="none" strike="noStrike">
                          <a:solidFill>
                            <a:srgbClr val="000000"/>
                          </a:solidFill>
                          <a:latin typeface="Arial"/>
                          <a:ea typeface="Arial"/>
                          <a:cs typeface="Arial"/>
                          <a:sym typeface="Arial"/>
                        </a:rPr>
                        <a:t>Introduction (Kate Salmon, CMUG)</a:t>
                      </a:r>
                      <a:endParaRPr sz="3200" u="none" cap="none" strike="noStrike"/>
                    </a:p>
                  </a:txBody>
                  <a:tcPr marT="63500" marB="63500" marR="63500" marL="63500">
                    <a:lnL cap="flat" cmpd="sng" w="9525">
                      <a:solidFill>
                        <a:srgbClr val="000000">
                          <a:alpha val="0"/>
                        </a:srgbClr>
                      </a:solidFill>
                      <a:prstDash val="solid"/>
                      <a:round/>
                      <a:headEnd len="sm" w="sm" type="none"/>
                      <a:tailEnd len="sm" w="sm" type="none"/>
                    </a:lnL>
                    <a:lnR cap="flat" cmpd="sng" w="12700">
                      <a:solidFill>
                        <a:srgbClr val="666666"/>
                      </a:solidFill>
                      <a:prstDash val="solid"/>
                      <a:round/>
                      <a:headEnd len="sm" w="sm" type="none"/>
                      <a:tailEnd len="sm" w="sm" type="none"/>
                    </a:lnR>
                    <a:lnT cap="flat" cmpd="sng" w="12700">
                      <a:solidFill>
                        <a:srgbClr val="666666"/>
                      </a:solidFill>
                      <a:prstDash val="solid"/>
                      <a:round/>
                      <a:headEnd len="sm" w="sm" type="none"/>
                      <a:tailEnd len="sm" w="sm" type="none"/>
                    </a:lnT>
                    <a:lnB cap="flat" cmpd="sng" w="12700">
                      <a:solidFill>
                        <a:srgbClr val="666666"/>
                      </a:solidFill>
                      <a:prstDash val="solid"/>
                      <a:round/>
                      <a:headEnd len="sm" w="sm" type="none"/>
                      <a:tailEnd len="sm" w="sm" type="none"/>
                    </a:lnB>
                    <a:solidFill>
                      <a:srgbClr val="EFEFEF"/>
                    </a:solidFill>
                  </a:tcPr>
                </a:tc>
              </a:tr>
              <a:tr h="519525">
                <a:tc>
                  <a:txBody>
                    <a:bodyPr/>
                    <a:lstStyle/>
                    <a:p>
                      <a:pPr indent="0" lvl="0" marL="0" marR="0" rtl="0" algn="l">
                        <a:spcBef>
                          <a:spcPts val="0"/>
                        </a:spcBef>
                        <a:spcAft>
                          <a:spcPts val="0"/>
                        </a:spcAft>
                        <a:buNone/>
                      </a:pPr>
                      <a:r>
                        <a:rPr b="1" i="0" lang="en-GB" sz="1800" u="none" cap="none" strike="noStrike">
                          <a:solidFill>
                            <a:srgbClr val="000000"/>
                          </a:solidFill>
                          <a:latin typeface="Arial"/>
                          <a:ea typeface="Arial"/>
                          <a:cs typeface="Arial"/>
                          <a:sym typeface="Arial"/>
                        </a:rPr>
                        <a:t>1635-</a:t>
                      </a:r>
                      <a:r>
                        <a:rPr b="1" i="0" lang="en-GB" sz="1800" u="none" cap="none" strike="noStrike">
                          <a:solidFill>
                            <a:srgbClr val="000000"/>
                          </a:solidFill>
                          <a:latin typeface="Arial"/>
                          <a:ea typeface="Arial"/>
                          <a:cs typeface="Arial"/>
                          <a:sym typeface="Arial"/>
                        </a:rPr>
                        <a:t>1655</a:t>
                      </a:r>
                      <a:endParaRPr sz="3200" u="none" cap="none" strike="noStrike"/>
                    </a:p>
                  </a:txBody>
                  <a:tcPr marT="63500" marB="63500" marR="63500" marL="63500">
                    <a:lnL cap="flat" cmpd="sng" w="12700">
                      <a:solidFill>
                        <a:srgbClr val="666666"/>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666666"/>
                      </a:solidFill>
                      <a:prstDash val="solid"/>
                      <a:round/>
                      <a:headEnd len="sm" w="sm" type="none"/>
                      <a:tailEnd len="sm" w="sm" type="none"/>
                    </a:lnT>
                    <a:lnB cap="flat" cmpd="sng" w="12700">
                      <a:solidFill>
                        <a:srgbClr val="666666"/>
                      </a:solidFill>
                      <a:prstDash val="solid"/>
                      <a:round/>
                      <a:headEnd len="sm" w="sm" type="none"/>
                      <a:tailEnd len="sm" w="sm" type="none"/>
                    </a:lnB>
                  </a:tcPr>
                </a:tc>
                <a:tc>
                  <a:txBody>
                    <a:bodyPr/>
                    <a:lstStyle/>
                    <a:p>
                      <a:pPr indent="0" lvl="0" marL="0" marR="0" rtl="0" algn="l">
                        <a:spcBef>
                          <a:spcPts val="0"/>
                        </a:spcBef>
                        <a:spcAft>
                          <a:spcPts val="0"/>
                        </a:spcAft>
                        <a:buNone/>
                      </a:pPr>
                      <a:r>
                        <a:rPr b="0" i="0" lang="en-GB" sz="1800" u="none" cap="none" strike="noStrike">
                          <a:solidFill>
                            <a:srgbClr val="000000"/>
                          </a:solidFill>
                          <a:latin typeface="Arial"/>
                          <a:ea typeface="Arial"/>
                          <a:cs typeface="Arial"/>
                          <a:sym typeface="Arial"/>
                        </a:rPr>
                        <a:t>Thomas Popp to present on ECV consistency</a:t>
                      </a:r>
                      <a:endParaRPr sz="3200" u="none" cap="none" strike="noStrike"/>
                    </a:p>
                  </a:txBody>
                  <a:tcPr marT="63500" marB="63500" marR="63500" marL="63500">
                    <a:lnL cap="flat" cmpd="sng" w="9525">
                      <a:solidFill>
                        <a:srgbClr val="000000">
                          <a:alpha val="0"/>
                        </a:srgbClr>
                      </a:solidFill>
                      <a:prstDash val="solid"/>
                      <a:round/>
                      <a:headEnd len="sm" w="sm" type="none"/>
                      <a:tailEnd len="sm" w="sm" type="none"/>
                    </a:lnL>
                    <a:lnR cap="flat" cmpd="sng" w="12700">
                      <a:solidFill>
                        <a:srgbClr val="666666"/>
                      </a:solidFill>
                      <a:prstDash val="solid"/>
                      <a:round/>
                      <a:headEnd len="sm" w="sm" type="none"/>
                      <a:tailEnd len="sm" w="sm" type="none"/>
                    </a:lnR>
                    <a:lnT cap="flat" cmpd="sng" w="12700">
                      <a:solidFill>
                        <a:srgbClr val="666666"/>
                      </a:solidFill>
                      <a:prstDash val="solid"/>
                      <a:round/>
                      <a:headEnd len="sm" w="sm" type="none"/>
                      <a:tailEnd len="sm" w="sm" type="none"/>
                    </a:lnT>
                    <a:lnB cap="flat" cmpd="sng" w="12700">
                      <a:solidFill>
                        <a:srgbClr val="666666"/>
                      </a:solidFill>
                      <a:prstDash val="solid"/>
                      <a:round/>
                      <a:headEnd len="sm" w="sm" type="none"/>
                      <a:tailEnd len="sm" w="sm" type="none"/>
                    </a:lnB>
                  </a:tcPr>
                </a:tc>
              </a:tr>
              <a:tr h="815125">
                <a:tc>
                  <a:txBody>
                    <a:bodyPr/>
                    <a:lstStyle/>
                    <a:p>
                      <a:pPr indent="0" lvl="0" marL="0" marR="0" rtl="0" algn="l">
                        <a:spcBef>
                          <a:spcPts val="0"/>
                        </a:spcBef>
                        <a:spcAft>
                          <a:spcPts val="0"/>
                        </a:spcAft>
                        <a:buNone/>
                      </a:pPr>
                      <a:r>
                        <a:rPr b="1" i="0" lang="en-GB" sz="1800" u="none" cap="none" strike="noStrike">
                          <a:solidFill>
                            <a:srgbClr val="000000"/>
                          </a:solidFill>
                          <a:latin typeface="Arial"/>
                          <a:ea typeface="Arial"/>
                          <a:cs typeface="Arial"/>
                          <a:sym typeface="Arial"/>
                        </a:rPr>
                        <a:t>1700-1715</a:t>
                      </a:r>
                      <a:endParaRPr sz="3200" u="none" cap="none" strike="noStrike"/>
                    </a:p>
                  </a:txBody>
                  <a:tcPr marT="63500" marB="63500" marR="63500" marL="63500">
                    <a:lnL cap="flat" cmpd="sng" w="12700">
                      <a:solidFill>
                        <a:srgbClr val="666666"/>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666666"/>
                      </a:solidFill>
                      <a:prstDash val="solid"/>
                      <a:round/>
                      <a:headEnd len="sm" w="sm" type="none"/>
                      <a:tailEnd len="sm" w="sm" type="none"/>
                    </a:lnT>
                    <a:lnB cap="flat" cmpd="sng" w="12700">
                      <a:solidFill>
                        <a:srgbClr val="666666"/>
                      </a:solidFill>
                      <a:prstDash val="solid"/>
                      <a:round/>
                      <a:headEnd len="sm" w="sm" type="none"/>
                      <a:tailEnd len="sm" w="sm" type="none"/>
                    </a:lnB>
                  </a:tcPr>
                </a:tc>
                <a:tc>
                  <a:txBody>
                    <a:bodyPr/>
                    <a:lstStyle/>
                    <a:p>
                      <a:pPr indent="0" lvl="0" marL="0" marR="0" rtl="0" algn="l">
                        <a:spcBef>
                          <a:spcPts val="0"/>
                        </a:spcBef>
                        <a:spcAft>
                          <a:spcPts val="0"/>
                        </a:spcAft>
                        <a:buNone/>
                      </a:pPr>
                      <a:r>
                        <a:rPr b="0" i="0" lang="en-GB" sz="1800" u="none" cap="none" strike="noStrike">
                          <a:solidFill>
                            <a:srgbClr val="000000"/>
                          </a:solidFill>
                          <a:latin typeface="Arial"/>
                          <a:ea typeface="Arial"/>
                          <a:cs typeface="Arial"/>
                          <a:sym typeface="Arial"/>
                        </a:rPr>
                        <a:t>Philip Eales to present on ‘Planetary Visions’, including discussion</a:t>
                      </a:r>
                      <a:endParaRPr sz="3200" u="none" cap="none" strike="noStrike"/>
                    </a:p>
                  </a:txBody>
                  <a:tcPr marT="63500" marB="63500" marR="63500" marL="63500">
                    <a:lnL cap="flat" cmpd="sng" w="9525">
                      <a:solidFill>
                        <a:srgbClr val="000000">
                          <a:alpha val="0"/>
                        </a:srgbClr>
                      </a:solidFill>
                      <a:prstDash val="solid"/>
                      <a:round/>
                      <a:headEnd len="sm" w="sm" type="none"/>
                      <a:tailEnd len="sm" w="sm" type="none"/>
                    </a:lnL>
                    <a:lnR cap="flat" cmpd="sng" w="12700">
                      <a:solidFill>
                        <a:srgbClr val="666666"/>
                      </a:solidFill>
                      <a:prstDash val="solid"/>
                      <a:round/>
                      <a:headEnd len="sm" w="sm" type="none"/>
                      <a:tailEnd len="sm" w="sm" type="none"/>
                    </a:lnR>
                    <a:lnT cap="flat" cmpd="sng" w="12700">
                      <a:solidFill>
                        <a:srgbClr val="666666"/>
                      </a:solidFill>
                      <a:prstDash val="solid"/>
                      <a:round/>
                      <a:headEnd len="sm" w="sm" type="none"/>
                      <a:tailEnd len="sm" w="sm" type="none"/>
                    </a:lnT>
                    <a:lnB cap="flat" cmpd="sng" w="12700">
                      <a:solidFill>
                        <a:srgbClr val="666666"/>
                      </a:solidFill>
                      <a:prstDash val="solid"/>
                      <a:round/>
                      <a:headEnd len="sm" w="sm" type="none"/>
                      <a:tailEnd len="sm" w="sm" type="none"/>
                    </a:lnB>
                  </a:tcPr>
                </a:tc>
              </a:tr>
              <a:tr h="1110700">
                <a:tc>
                  <a:txBody>
                    <a:bodyPr/>
                    <a:lstStyle/>
                    <a:p>
                      <a:pPr indent="0" lvl="0" marL="0" marR="0" rtl="0" algn="l">
                        <a:spcBef>
                          <a:spcPts val="0"/>
                        </a:spcBef>
                        <a:spcAft>
                          <a:spcPts val="0"/>
                        </a:spcAft>
                        <a:buNone/>
                      </a:pPr>
                      <a:r>
                        <a:rPr b="1" i="0" lang="en-GB" sz="1800" u="none" cap="none" strike="noStrike">
                          <a:solidFill>
                            <a:srgbClr val="000000"/>
                          </a:solidFill>
                          <a:latin typeface="Arial"/>
                          <a:ea typeface="Arial"/>
                          <a:cs typeface="Arial"/>
                          <a:sym typeface="Arial"/>
                        </a:rPr>
                        <a:t>1715-1730</a:t>
                      </a:r>
                      <a:endParaRPr sz="3200" u="none" cap="none" strike="noStrike"/>
                    </a:p>
                  </a:txBody>
                  <a:tcPr marT="63500" marB="63500" marR="63500" marL="63500">
                    <a:lnL cap="flat" cmpd="sng" w="12700">
                      <a:solidFill>
                        <a:srgbClr val="666666"/>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666666"/>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rPr b="0" i="0" lang="en-GB" sz="1800" u="none" cap="none" strike="noStrike">
                          <a:solidFill>
                            <a:srgbClr val="000000"/>
                          </a:solidFill>
                          <a:latin typeface="Arial"/>
                          <a:ea typeface="Arial"/>
                          <a:cs typeface="Arial"/>
                          <a:sym typeface="Arial"/>
                        </a:rPr>
                        <a:t>Icebreaker exercise (Team Bingo)</a:t>
                      </a:r>
                      <a:endParaRPr sz="3200" u="none" cap="none" strike="noStrike"/>
                    </a:p>
                  </a:txBody>
                  <a:tcPr marT="63500" marB="63500" marR="63500" marL="63500">
                    <a:lnL cap="flat" cmpd="sng" w="9525">
                      <a:solidFill>
                        <a:srgbClr val="000000">
                          <a:alpha val="0"/>
                        </a:srgbClr>
                      </a:solidFill>
                      <a:prstDash val="solid"/>
                      <a:round/>
                      <a:headEnd len="sm" w="sm" type="none"/>
                      <a:tailEnd len="sm" w="sm" type="none"/>
                    </a:lnL>
                    <a:lnR cap="flat" cmpd="sng" w="12700">
                      <a:solidFill>
                        <a:srgbClr val="666666"/>
                      </a:solidFill>
                      <a:prstDash val="solid"/>
                      <a:round/>
                      <a:headEnd len="sm" w="sm" type="none"/>
                      <a:tailEnd len="sm" w="sm" type="none"/>
                    </a:lnR>
                    <a:lnT cap="flat" cmpd="sng" w="12700">
                      <a:solidFill>
                        <a:srgbClr val="666666"/>
                      </a:solidFill>
                      <a:prstDash val="solid"/>
                      <a:round/>
                      <a:headEnd len="sm" w="sm" type="none"/>
                      <a:tailEnd len="sm" w="sm" type="none"/>
                    </a:lnT>
                    <a:lnB cap="flat" cmpd="sng" w="9525">
                      <a:solidFill>
                        <a:srgbClr val="000000"/>
                      </a:solidFill>
                      <a:prstDash val="solid"/>
                      <a:round/>
                      <a:headEnd len="sm" w="sm" type="none"/>
                      <a:tailEnd len="sm" w="sm" type="none"/>
                    </a:lnB>
                  </a:tcPr>
                </a:tc>
              </a:tr>
              <a:tr h="519525">
                <a:tc>
                  <a:txBody>
                    <a:bodyPr/>
                    <a:lstStyle/>
                    <a:p>
                      <a:pPr indent="0" lvl="0" marL="0" marR="0" rtl="0" algn="l">
                        <a:spcBef>
                          <a:spcPts val="0"/>
                        </a:spcBef>
                        <a:spcAft>
                          <a:spcPts val="0"/>
                        </a:spcAft>
                        <a:buNone/>
                      </a:pPr>
                      <a:r>
                        <a:rPr b="1" i="0" lang="en-GB" sz="1800" u="none" cap="none" strike="noStrike">
                          <a:solidFill>
                            <a:srgbClr val="000000"/>
                          </a:solidFill>
                          <a:latin typeface="Arial"/>
                          <a:ea typeface="Arial"/>
                          <a:cs typeface="Arial"/>
                          <a:sym typeface="Arial"/>
                        </a:rPr>
                        <a:t>1730-1800</a:t>
                      </a:r>
                      <a:endParaRPr sz="3200" u="none" cap="none" strike="noStrike"/>
                    </a:p>
                  </a:txBody>
                  <a:tcPr marT="63500" marB="63500" marR="63500" marL="63500">
                    <a:lnL cap="flat" cmpd="sng" w="12700">
                      <a:solidFill>
                        <a:srgbClr val="666666"/>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solidFill>
                      <a:prstDash val="solid"/>
                      <a:round/>
                      <a:headEnd len="sm" w="sm" type="none"/>
                      <a:tailEnd len="sm" w="sm" type="none"/>
                    </a:lnT>
                    <a:lnB cap="flat" cmpd="sng" w="12700">
                      <a:solidFill>
                        <a:srgbClr val="666666"/>
                      </a:solidFill>
                      <a:prstDash val="solid"/>
                      <a:round/>
                      <a:headEnd len="sm" w="sm" type="none"/>
                      <a:tailEnd len="sm" w="sm" type="none"/>
                    </a:lnB>
                  </a:tcPr>
                </a:tc>
                <a:tc>
                  <a:txBody>
                    <a:bodyPr/>
                    <a:lstStyle/>
                    <a:p>
                      <a:pPr indent="0" lvl="0" marL="0" marR="0" rtl="0" algn="l">
                        <a:spcBef>
                          <a:spcPts val="0"/>
                        </a:spcBef>
                        <a:spcAft>
                          <a:spcPts val="0"/>
                        </a:spcAft>
                        <a:buNone/>
                      </a:pPr>
                      <a:r>
                        <a:rPr b="0" i="0" lang="en-GB" sz="1800" u="none" cap="none" strike="noStrike">
                          <a:solidFill>
                            <a:srgbClr val="000000"/>
                          </a:solidFill>
                          <a:latin typeface="Arial"/>
                          <a:ea typeface="Arial"/>
                          <a:cs typeface="Arial"/>
                          <a:sym typeface="Arial"/>
                        </a:rPr>
                        <a:t>ECV interactions exercise</a:t>
                      </a:r>
                      <a:endParaRPr sz="3200" u="none" cap="none" strike="noStrike"/>
                    </a:p>
                  </a:txBody>
                  <a:tcPr marT="63500" marB="63500" marR="63500" marL="63500">
                    <a:lnL cap="flat" cmpd="sng" w="9525">
                      <a:solidFill>
                        <a:srgbClr val="000000">
                          <a:alpha val="0"/>
                        </a:srgbClr>
                      </a:solidFill>
                      <a:prstDash val="solid"/>
                      <a:round/>
                      <a:headEnd len="sm" w="sm" type="none"/>
                      <a:tailEnd len="sm" w="sm" type="none"/>
                    </a:lnL>
                    <a:lnR cap="flat" cmpd="sng" w="12700">
                      <a:solidFill>
                        <a:srgbClr val="666666"/>
                      </a:solidFill>
                      <a:prstDash val="solid"/>
                      <a:round/>
                      <a:headEnd len="sm" w="sm" type="none"/>
                      <a:tailEnd len="sm" w="sm" type="none"/>
                    </a:lnR>
                    <a:lnT cap="flat" cmpd="sng" w="9525">
                      <a:solidFill>
                        <a:srgbClr val="000000"/>
                      </a:solidFill>
                      <a:prstDash val="solid"/>
                      <a:round/>
                      <a:headEnd len="sm" w="sm" type="none"/>
                      <a:tailEnd len="sm" w="sm" type="none"/>
                    </a:lnT>
                    <a:lnB cap="flat" cmpd="sng" w="12700">
                      <a:solidFill>
                        <a:srgbClr val="666666"/>
                      </a:solidFill>
                      <a:prstDash val="solid"/>
                      <a:round/>
                      <a:headEnd len="sm" w="sm" type="none"/>
                      <a:tailEnd len="sm" w="sm" type="none"/>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1" name="Shape 121"/>
        <p:cNvGrpSpPr/>
        <p:nvPr/>
      </p:nvGrpSpPr>
      <p:grpSpPr>
        <a:xfrm>
          <a:off x="0" y="0"/>
          <a:ext cx="0" cy="0"/>
          <a:chOff x="0" y="0"/>
          <a:chExt cx="0" cy="0"/>
        </a:xfrm>
      </p:grpSpPr>
      <p:sp>
        <p:nvSpPr>
          <p:cNvPr id="122" name="Google Shape;122;p3"/>
          <p:cNvSpPr txBox="1"/>
          <p:nvPr>
            <p:ph type="title"/>
          </p:nvPr>
        </p:nvSpPr>
        <p:spPr>
          <a:xfrm>
            <a:off x="774700" y="158750"/>
            <a:ext cx="6956425" cy="430213"/>
          </a:xfrm>
          <a:prstGeom prst="rect">
            <a:avLst/>
          </a:prstGeom>
          <a:noFill/>
          <a:ln>
            <a:noFill/>
          </a:ln>
        </p:spPr>
        <p:txBody>
          <a:bodyPr anchorCtr="0" anchor="ctr" bIns="45700" lIns="91425" spcFirstLastPara="1" rIns="91425" wrap="square" tIns="45700">
            <a:spAutoFit/>
          </a:bodyPr>
          <a:lstStyle/>
          <a:p>
            <a:pPr indent="0" lvl="0" marL="0" rtl="0" algn="l">
              <a:spcBef>
                <a:spcPts val="0"/>
              </a:spcBef>
              <a:spcAft>
                <a:spcPts val="0"/>
              </a:spcAft>
              <a:buNone/>
            </a:pPr>
            <a:r>
              <a:rPr b="1" lang="en-GB"/>
              <a:t>CSWG discussion session, Thurs 7th</a:t>
            </a:r>
            <a:endParaRPr/>
          </a:p>
        </p:txBody>
      </p:sp>
      <p:graphicFrame>
        <p:nvGraphicFramePr>
          <p:cNvPr id="123" name="Google Shape;123;p3"/>
          <p:cNvGraphicFramePr/>
          <p:nvPr/>
        </p:nvGraphicFramePr>
        <p:xfrm>
          <a:off x="488314" y="1270216"/>
          <a:ext cx="3000000" cy="3000000"/>
        </p:xfrm>
        <a:graphic>
          <a:graphicData uri="http://schemas.openxmlformats.org/drawingml/2006/table">
            <a:tbl>
              <a:tblPr>
                <a:noFill/>
                <a:tableStyleId>{A49D3B57-EA37-40B7-9475-4DB7F2B57E8A}</a:tableStyleId>
              </a:tblPr>
              <a:tblGrid>
                <a:gridCol w="1254875"/>
                <a:gridCol w="6274325"/>
              </a:tblGrid>
              <a:tr h="519525">
                <a:tc>
                  <a:txBody>
                    <a:bodyPr/>
                    <a:lstStyle/>
                    <a:p>
                      <a:pPr indent="0" lvl="0" marL="0" marR="0" rtl="0" algn="l">
                        <a:spcBef>
                          <a:spcPts val="0"/>
                        </a:spcBef>
                        <a:spcAft>
                          <a:spcPts val="0"/>
                        </a:spcAft>
                        <a:buNone/>
                      </a:pPr>
                      <a:r>
                        <a:rPr b="1" i="0" lang="en-GB" sz="1800" u="none" cap="none" strike="noStrike">
                          <a:solidFill>
                            <a:srgbClr val="000000"/>
                          </a:solidFill>
                          <a:latin typeface="Arial"/>
                          <a:ea typeface="Arial"/>
                          <a:cs typeface="Arial"/>
                          <a:sym typeface="Arial"/>
                        </a:rPr>
                        <a:t>0930</a:t>
                      </a:r>
                      <a:endParaRPr sz="3200" u="none" cap="none" strike="noStrike"/>
                    </a:p>
                  </a:txBody>
                  <a:tcPr marT="63500" marB="63500" marR="63500" marL="63500">
                    <a:lnL cap="flat" cmpd="sng" w="12700">
                      <a:solidFill>
                        <a:srgbClr val="666666"/>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666666"/>
                      </a:solidFill>
                      <a:prstDash val="solid"/>
                      <a:round/>
                      <a:headEnd len="sm" w="sm" type="none"/>
                      <a:tailEnd len="sm" w="sm" type="none"/>
                    </a:lnT>
                    <a:lnB cap="flat" cmpd="sng" w="12700">
                      <a:solidFill>
                        <a:srgbClr val="666666"/>
                      </a:solidFill>
                      <a:prstDash val="solid"/>
                      <a:round/>
                      <a:headEnd len="sm" w="sm" type="none"/>
                      <a:tailEnd len="sm" w="sm" type="none"/>
                    </a:lnB>
                    <a:solidFill>
                      <a:srgbClr val="EFEFEF"/>
                    </a:solidFill>
                  </a:tcPr>
                </a:tc>
                <a:tc>
                  <a:txBody>
                    <a:bodyPr/>
                    <a:lstStyle/>
                    <a:p>
                      <a:pPr indent="0" lvl="0" marL="0" marR="0" rtl="0" algn="l">
                        <a:spcBef>
                          <a:spcPts val="0"/>
                        </a:spcBef>
                        <a:spcAft>
                          <a:spcPts val="0"/>
                        </a:spcAft>
                        <a:buNone/>
                      </a:pPr>
                      <a:r>
                        <a:rPr b="0" i="0" lang="en-GB" sz="1800" u="none" cap="none" strike="noStrike">
                          <a:solidFill>
                            <a:srgbClr val="000000"/>
                          </a:solidFill>
                          <a:latin typeface="Arial"/>
                          <a:ea typeface="Arial"/>
                          <a:cs typeface="Arial"/>
                          <a:sym typeface="Arial"/>
                        </a:rPr>
                        <a:t>Welcome and overview (Kate Salmon, CMUG)</a:t>
                      </a:r>
                      <a:endParaRPr/>
                    </a:p>
                  </a:txBody>
                  <a:tcPr marT="63500" marB="63500" marR="63500" marL="63500">
                    <a:lnL cap="flat" cmpd="sng" w="9525">
                      <a:solidFill>
                        <a:srgbClr val="000000">
                          <a:alpha val="0"/>
                        </a:srgbClr>
                      </a:solidFill>
                      <a:prstDash val="solid"/>
                      <a:round/>
                      <a:headEnd len="sm" w="sm" type="none"/>
                      <a:tailEnd len="sm" w="sm" type="none"/>
                    </a:lnL>
                    <a:lnR cap="flat" cmpd="sng" w="12700">
                      <a:solidFill>
                        <a:srgbClr val="666666"/>
                      </a:solidFill>
                      <a:prstDash val="solid"/>
                      <a:round/>
                      <a:headEnd len="sm" w="sm" type="none"/>
                      <a:tailEnd len="sm" w="sm" type="none"/>
                    </a:lnR>
                    <a:lnT cap="flat" cmpd="sng" w="12700">
                      <a:solidFill>
                        <a:srgbClr val="666666"/>
                      </a:solidFill>
                      <a:prstDash val="solid"/>
                      <a:round/>
                      <a:headEnd len="sm" w="sm" type="none"/>
                      <a:tailEnd len="sm" w="sm" type="none"/>
                    </a:lnT>
                    <a:lnB cap="flat" cmpd="sng" w="12700">
                      <a:solidFill>
                        <a:srgbClr val="666666"/>
                      </a:solidFill>
                      <a:prstDash val="solid"/>
                      <a:round/>
                      <a:headEnd len="sm" w="sm" type="none"/>
                      <a:tailEnd len="sm" w="sm" type="none"/>
                    </a:lnB>
                    <a:solidFill>
                      <a:srgbClr val="EFEFEF"/>
                    </a:solidFill>
                  </a:tcPr>
                </a:tc>
              </a:tr>
              <a:tr h="519525">
                <a:tc>
                  <a:txBody>
                    <a:bodyPr/>
                    <a:lstStyle/>
                    <a:p>
                      <a:pPr indent="0" lvl="0" marL="0" marR="0" rtl="0" algn="l">
                        <a:spcBef>
                          <a:spcPts val="0"/>
                        </a:spcBef>
                        <a:spcAft>
                          <a:spcPts val="0"/>
                        </a:spcAft>
                        <a:buNone/>
                      </a:pPr>
                      <a:r>
                        <a:rPr b="1" i="0" lang="en-GB" sz="1800" u="none" cap="none" strike="noStrike">
                          <a:solidFill>
                            <a:srgbClr val="000000"/>
                          </a:solidFill>
                          <a:latin typeface="Arial"/>
                          <a:ea typeface="Arial"/>
                          <a:cs typeface="Arial"/>
                          <a:sym typeface="Arial"/>
                        </a:rPr>
                        <a:t>0940-1030</a:t>
                      </a:r>
                      <a:endParaRPr sz="3200" u="none" cap="none" strike="noStrike"/>
                    </a:p>
                  </a:txBody>
                  <a:tcPr marT="63500" marB="63500" marR="63500" marL="63500">
                    <a:lnL cap="flat" cmpd="sng" w="12700">
                      <a:solidFill>
                        <a:srgbClr val="666666"/>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666666"/>
                      </a:solidFill>
                      <a:prstDash val="solid"/>
                      <a:round/>
                      <a:headEnd len="sm" w="sm" type="none"/>
                      <a:tailEnd len="sm" w="sm" type="none"/>
                    </a:lnT>
                    <a:lnB cap="flat" cmpd="sng" w="12700">
                      <a:solidFill>
                        <a:srgbClr val="666666"/>
                      </a:solidFill>
                      <a:prstDash val="solid"/>
                      <a:round/>
                      <a:headEnd len="sm" w="sm" type="none"/>
                      <a:tailEnd len="sm" w="sm" type="none"/>
                    </a:lnB>
                  </a:tcPr>
                </a:tc>
                <a:tc>
                  <a:txBody>
                    <a:bodyPr/>
                    <a:lstStyle/>
                    <a:p>
                      <a:pPr indent="0" lvl="0" marL="0" marR="0" rtl="0" algn="l">
                        <a:spcBef>
                          <a:spcPts val="0"/>
                        </a:spcBef>
                        <a:spcAft>
                          <a:spcPts val="0"/>
                        </a:spcAft>
                        <a:buNone/>
                      </a:pPr>
                      <a:r>
                        <a:rPr b="0" i="0" lang="en-GB" sz="1800" u="none" cap="none" strike="noStrike">
                          <a:solidFill>
                            <a:srgbClr val="000000"/>
                          </a:solidFill>
                          <a:latin typeface="Arial"/>
                          <a:ea typeface="Arial"/>
                          <a:cs typeface="Arial"/>
                          <a:sym typeface="Arial"/>
                        </a:rPr>
                        <a:t>Discussion in groups</a:t>
                      </a:r>
                      <a:endParaRPr sz="3200" u="none" cap="none" strike="noStrike"/>
                    </a:p>
                  </a:txBody>
                  <a:tcPr marT="63500" marB="63500" marR="63500" marL="63500">
                    <a:lnL cap="flat" cmpd="sng" w="9525">
                      <a:solidFill>
                        <a:srgbClr val="000000">
                          <a:alpha val="0"/>
                        </a:srgbClr>
                      </a:solidFill>
                      <a:prstDash val="solid"/>
                      <a:round/>
                      <a:headEnd len="sm" w="sm" type="none"/>
                      <a:tailEnd len="sm" w="sm" type="none"/>
                    </a:lnL>
                    <a:lnR cap="flat" cmpd="sng" w="12700">
                      <a:solidFill>
                        <a:srgbClr val="666666"/>
                      </a:solidFill>
                      <a:prstDash val="solid"/>
                      <a:round/>
                      <a:headEnd len="sm" w="sm" type="none"/>
                      <a:tailEnd len="sm" w="sm" type="none"/>
                    </a:lnR>
                    <a:lnT cap="flat" cmpd="sng" w="12700">
                      <a:solidFill>
                        <a:srgbClr val="666666"/>
                      </a:solidFill>
                      <a:prstDash val="solid"/>
                      <a:round/>
                      <a:headEnd len="sm" w="sm" type="none"/>
                      <a:tailEnd len="sm" w="sm" type="none"/>
                    </a:lnT>
                    <a:lnB cap="flat" cmpd="sng" w="12700">
                      <a:solidFill>
                        <a:srgbClr val="666666"/>
                      </a:solidFill>
                      <a:prstDash val="solid"/>
                      <a:round/>
                      <a:headEnd len="sm" w="sm" type="none"/>
                      <a:tailEnd len="sm" w="sm" type="none"/>
                    </a:lnB>
                  </a:tcPr>
                </a:tc>
              </a:tr>
              <a:tr h="815125">
                <a:tc>
                  <a:txBody>
                    <a:bodyPr/>
                    <a:lstStyle/>
                    <a:p>
                      <a:pPr indent="0" lvl="0" marL="0" marR="0" rtl="0" algn="l">
                        <a:spcBef>
                          <a:spcPts val="0"/>
                        </a:spcBef>
                        <a:spcAft>
                          <a:spcPts val="0"/>
                        </a:spcAft>
                        <a:buNone/>
                      </a:pPr>
                      <a:r>
                        <a:rPr b="1" i="0" lang="en-GB" sz="1800" u="none" cap="none" strike="noStrike">
                          <a:solidFill>
                            <a:srgbClr val="000000"/>
                          </a:solidFill>
                          <a:latin typeface="Arial"/>
                          <a:ea typeface="Arial"/>
                          <a:cs typeface="Arial"/>
                          <a:sym typeface="Arial"/>
                        </a:rPr>
                        <a:t>1030-1100</a:t>
                      </a:r>
                      <a:endParaRPr sz="3200" u="none" cap="none" strike="noStrike"/>
                    </a:p>
                  </a:txBody>
                  <a:tcPr marT="63500" marB="63500" marR="63500" marL="63500">
                    <a:lnL cap="flat" cmpd="sng" w="12700">
                      <a:solidFill>
                        <a:srgbClr val="666666"/>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666666"/>
                      </a:solidFill>
                      <a:prstDash val="solid"/>
                      <a:round/>
                      <a:headEnd len="sm" w="sm" type="none"/>
                      <a:tailEnd len="sm" w="sm" type="none"/>
                    </a:lnT>
                    <a:lnB cap="flat" cmpd="sng" w="12700">
                      <a:solidFill>
                        <a:srgbClr val="666666"/>
                      </a:solidFill>
                      <a:prstDash val="solid"/>
                      <a:round/>
                      <a:headEnd len="sm" w="sm" type="none"/>
                      <a:tailEnd len="sm" w="sm" type="none"/>
                    </a:lnB>
                  </a:tcPr>
                </a:tc>
                <a:tc>
                  <a:txBody>
                    <a:bodyPr/>
                    <a:lstStyle/>
                    <a:p>
                      <a:pPr indent="0" lvl="0" marL="0" marR="0" rtl="0" algn="l">
                        <a:spcBef>
                          <a:spcPts val="0"/>
                        </a:spcBef>
                        <a:spcAft>
                          <a:spcPts val="0"/>
                        </a:spcAft>
                        <a:buNone/>
                      </a:pPr>
                      <a:r>
                        <a:rPr b="0" i="0" lang="en-GB" sz="1800" u="none" cap="none" strike="noStrike">
                          <a:solidFill>
                            <a:srgbClr val="000000"/>
                          </a:solidFill>
                          <a:latin typeface="Arial"/>
                          <a:ea typeface="Arial"/>
                          <a:cs typeface="Arial"/>
                          <a:sym typeface="Arial"/>
                        </a:rPr>
                        <a:t>Feedback and next steps</a:t>
                      </a:r>
                      <a:endParaRPr sz="3200" u="none" cap="none" strike="noStrike"/>
                    </a:p>
                  </a:txBody>
                  <a:tcPr marT="63500" marB="63500" marR="63500" marL="63500">
                    <a:lnL cap="flat" cmpd="sng" w="9525">
                      <a:solidFill>
                        <a:srgbClr val="000000">
                          <a:alpha val="0"/>
                        </a:srgbClr>
                      </a:solidFill>
                      <a:prstDash val="solid"/>
                      <a:round/>
                      <a:headEnd len="sm" w="sm" type="none"/>
                      <a:tailEnd len="sm" w="sm" type="none"/>
                    </a:lnL>
                    <a:lnR cap="flat" cmpd="sng" w="12700">
                      <a:solidFill>
                        <a:srgbClr val="666666"/>
                      </a:solidFill>
                      <a:prstDash val="solid"/>
                      <a:round/>
                      <a:headEnd len="sm" w="sm" type="none"/>
                      <a:tailEnd len="sm" w="sm" type="none"/>
                    </a:lnR>
                    <a:lnT cap="flat" cmpd="sng" w="12700">
                      <a:solidFill>
                        <a:srgbClr val="666666"/>
                      </a:solidFill>
                      <a:prstDash val="solid"/>
                      <a:round/>
                      <a:headEnd len="sm" w="sm" type="none"/>
                      <a:tailEnd len="sm" w="sm" type="none"/>
                    </a:lnT>
                    <a:lnB cap="flat" cmpd="sng" w="12700">
                      <a:solidFill>
                        <a:srgbClr val="666666"/>
                      </a:solidFill>
                      <a:prstDash val="solid"/>
                      <a:round/>
                      <a:headEnd len="sm" w="sm" type="none"/>
                      <a:tailEnd len="sm" w="sm" type="none"/>
                    </a:lnB>
                  </a:tcPr>
                </a:tc>
              </a:tr>
            </a:tbl>
          </a:graphicData>
        </a:graphic>
      </p:graphicFrame>
      <p:sp>
        <p:nvSpPr>
          <p:cNvPr id="124" name="Google Shape;124;p3"/>
          <p:cNvSpPr/>
          <p:nvPr/>
        </p:nvSpPr>
        <p:spPr>
          <a:xfrm>
            <a:off x="600074" y="978655"/>
            <a:ext cx="14073265" cy="923330"/>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Arial"/>
              <a:buNone/>
            </a:pPr>
            <a:br>
              <a:rPr b="0" i="0" lang="en-GB" sz="1800" u="none" cap="none" strike="noStrike">
                <a:solidFill>
                  <a:schemeClr val="dk1"/>
                </a:solidFill>
                <a:latin typeface="Arial"/>
                <a:ea typeface="Arial"/>
                <a:cs typeface="Arial"/>
                <a:sym typeface="Arial"/>
              </a:rPr>
            </a:b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800"/>
              <a:buFont typeface="Verdana"/>
              <a:buNone/>
            </a:pPr>
            <a:r>
              <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9" name="Shape 129"/>
        <p:cNvGrpSpPr/>
        <p:nvPr/>
      </p:nvGrpSpPr>
      <p:grpSpPr>
        <a:xfrm>
          <a:off x="0" y="0"/>
          <a:ext cx="0" cy="0"/>
          <a:chOff x="0" y="0"/>
          <a:chExt cx="0" cy="0"/>
        </a:xfrm>
      </p:grpSpPr>
      <p:sp>
        <p:nvSpPr>
          <p:cNvPr id="130" name="Google Shape;130;g6ad3ca8679_0_0"/>
          <p:cNvSpPr txBox="1"/>
          <p:nvPr>
            <p:ph type="title"/>
          </p:nvPr>
        </p:nvSpPr>
        <p:spPr>
          <a:xfrm>
            <a:off x="774700" y="158750"/>
            <a:ext cx="6956400" cy="4302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GB"/>
              <a:t>Thomas Popp</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5" name="Shape 135"/>
        <p:cNvGrpSpPr/>
        <p:nvPr/>
      </p:nvGrpSpPr>
      <p:grpSpPr>
        <a:xfrm>
          <a:off x="0" y="0"/>
          <a:ext cx="0" cy="0"/>
          <a:chOff x="0" y="0"/>
          <a:chExt cx="0" cy="0"/>
        </a:xfrm>
      </p:grpSpPr>
      <p:sp>
        <p:nvSpPr>
          <p:cNvPr id="136" name="Google Shape;136;g6ad3ca8679_0_6"/>
          <p:cNvSpPr txBox="1"/>
          <p:nvPr>
            <p:ph type="title"/>
          </p:nvPr>
        </p:nvSpPr>
        <p:spPr>
          <a:xfrm>
            <a:off x="774700" y="158750"/>
            <a:ext cx="6956400" cy="4302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GB"/>
              <a:t>Philip Eales</a:t>
            </a:r>
            <a:endParaRPr/>
          </a:p>
        </p:txBody>
      </p:sp>
      <p:sp>
        <p:nvSpPr>
          <p:cNvPr id="137" name="Google Shape;137;g6ad3ca8679_0_6"/>
          <p:cNvSpPr txBox="1"/>
          <p:nvPr>
            <p:ph idx="1" type="body"/>
          </p:nvPr>
        </p:nvSpPr>
        <p:spPr>
          <a:xfrm>
            <a:off x="173038" y="792163"/>
            <a:ext cx="8747100" cy="3824400"/>
          </a:xfrm>
          <a:prstGeom prst="rect">
            <a:avLst/>
          </a:prstGeom>
        </p:spPr>
        <p:txBody>
          <a:bodyPr anchorCtr="0" anchor="t" bIns="45700" lIns="91425" spcFirstLastPara="1" rIns="91425" wrap="square" tIns="45700">
            <a:noAutofit/>
          </a:bodyPr>
          <a:lstStyle/>
          <a:p>
            <a:pPr indent="0" lvl="0" marL="0" rtl="0" algn="l">
              <a:spcBef>
                <a:spcPts val="32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1" name="Shape 141"/>
        <p:cNvGrpSpPr/>
        <p:nvPr/>
      </p:nvGrpSpPr>
      <p:grpSpPr>
        <a:xfrm>
          <a:off x="0" y="0"/>
          <a:ext cx="0" cy="0"/>
          <a:chOff x="0" y="0"/>
          <a:chExt cx="0" cy="0"/>
        </a:xfrm>
      </p:grpSpPr>
      <p:sp>
        <p:nvSpPr>
          <p:cNvPr id="142" name="Google Shape;142;p4"/>
          <p:cNvSpPr txBox="1"/>
          <p:nvPr>
            <p:ph type="title"/>
          </p:nvPr>
        </p:nvSpPr>
        <p:spPr>
          <a:xfrm>
            <a:off x="774700" y="158750"/>
            <a:ext cx="6956425" cy="430213"/>
          </a:xfrm>
          <a:prstGeom prst="rect">
            <a:avLst/>
          </a:prstGeom>
          <a:noFill/>
          <a:ln>
            <a:noFill/>
          </a:ln>
        </p:spPr>
        <p:txBody>
          <a:bodyPr anchorCtr="0" anchor="ctr" bIns="45700" lIns="91425" spcFirstLastPara="1" rIns="91425" wrap="square" tIns="45700">
            <a:spAutoFit/>
          </a:bodyPr>
          <a:lstStyle/>
          <a:p>
            <a:pPr indent="0" lvl="0" marL="0" rtl="0" algn="l">
              <a:spcBef>
                <a:spcPts val="0"/>
              </a:spcBef>
              <a:spcAft>
                <a:spcPts val="0"/>
              </a:spcAft>
              <a:buNone/>
            </a:pPr>
            <a:r>
              <a:rPr b="1" lang="en-GB"/>
              <a:t>CSWG Bingo!</a:t>
            </a:r>
            <a:endParaRPr/>
          </a:p>
        </p:txBody>
      </p:sp>
      <p:sp>
        <p:nvSpPr>
          <p:cNvPr id="143" name="Google Shape;143;p4"/>
          <p:cNvSpPr txBox="1"/>
          <p:nvPr>
            <p:ph idx="1" type="body"/>
          </p:nvPr>
        </p:nvSpPr>
        <p:spPr>
          <a:xfrm>
            <a:off x="173038" y="792163"/>
            <a:ext cx="8747125" cy="3824287"/>
          </a:xfrm>
          <a:prstGeom prst="rect">
            <a:avLst/>
          </a:prstGeom>
          <a:noFill/>
          <a:ln>
            <a:noFill/>
          </a:ln>
        </p:spPr>
        <p:txBody>
          <a:bodyPr anchorCtr="0" anchor="t" bIns="45700" lIns="91425" spcFirstLastPara="1" rIns="91425" wrap="square" tIns="45700">
            <a:noAutofit/>
          </a:bodyPr>
          <a:lstStyle/>
          <a:p>
            <a:pPr indent="0" lvl="0" marL="0" rtl="0" algn="l">
              <a:lnSpc>
                <a:spcPct val="119000"/>
              </a:lnSpc>
              <a:spcBef>
                <a:spcPts val="0"/>
              </a:spcBef>
              <a:spcAft>
                <a:spcPts val="0"/>
              </a:spcAft>
              <a:buNone/>
            </a:pPr>
            <a:r>
              <a:t/>
            </a:r>
            <a:endParaRPr>
              <a:solidFill>
                <a:schemeClr val="dk1"/>
              </a:solidFill>
            </a:endParaRPr>
          </a:p>
          <a:p>
            <a:pPr indent="0" lvl="0" marL="0" rtl="0" algn="l">
              <a:lnSpc>
                <a:spcPct val="119000"/>
              </a:lnSpc>
              <a:spcBef>
                <a:spcPts val="320"/>
              </a:spcBef>
              <a:spcAft>
                <a:spcPts val="0"/>
              </a:spcAft>
              <a:buSzPts val="1600"/>
              <a:buFont typeface="Arial"/>
              <a:buChar char="•"/>
            </a:pPr>
            <a:r>
              <a:rPr lang="en-GB">
                <a:solidFill>
                  <a:schemeClr val="dk1"/>
                </a:solidFill>
              </a:rPr>
              <a:t>For each statement in the Bingo Sheet, find a person in the room who this applies to and write their name in the box. </a:t>
            </a:r>
            <a:endParaRPr/>
          </a:p>
          <a:p>
            <a:pPr indent="0" lvl="0" marL="0" rtl="0" algn="l">
              <a:lnSpc>
                <a:spcPct val="119000"/>
              </a:lnSpc>
              <a:spcBef>
                <a:spcPts val="320"/>
              </a:spcBef>
              <a:spcAft>
                <a:spcPts val="0"/>
              </a:spcAft>
              <a:buNone/>
            </a:pPr>
            <a:r>
              <a:t/>
            </a:r>
            <a:endParaRPr>
              <a:solidFill>
                <a:schemeClr val="dk1"/>
              </a:solidFill>
            </a:endParaRPr>
          </a:p>
          <a:p>
            <a:pPr indent="0" lvl="0" marL="0" rtl="0" algn="l">
              <a:lnSpc>
                <a:spcPct val="119000"/>
              </a:lnSpc>
              <a:spcBef>
                <a:spcPts val="320"/>
              </a:spcBef>
              <a:spcAft>
                <a:spcPts val="0"/>
              </a:spcAft>
              <a:buSzPts val="1600"/>
              <a:buFont typeface="Arial"/>
              <a:buChar char="•"/>
            </a:pPr>
            <a:r>
              <a:rPr lang="en-GB">
                <a:solidFill>
                  <a:schemeClr val="dk1"/>
                </a:solidFill>
              </a:rPr>
              <a:t>Each person can fill in a maximum of two boxes on each row/ column of your sheet, and </a:t>
            </a:r>
            <a:r>
              <a:rPr b="1" lang="en-GB">
                <a:solidFill>
                  <a:schemeClr val="dk1"/>
                </a:solidFill>
              </a:rPr>
              <a:t>no more than three boxes </a:t>
            </a:r>
            <a:r>
              <a:rPr lang="en-GB">
                <a:solidFill>
                  <a:schemeClr val="dk1"/>
                </a:solidFill>
              </a:rPr>
              <a:t>on the entire sheet. </a:t>
            </a:r>
            <a:endParaRPr/>
          </a:p>
          <a:p>
            <a:pPr indent="0" lvl="0" marL="0" rtl="0" algn="l">
              <a:lnSpc>
                <a:spcPct val="119000"/>
              </a:lnSpc>
              <a:spcBef>
                <a:spcPts val="320"/>
              </a:spcBef>
              <a:spcAft>
                <a:spcPts val="0"/>
              </a:spcAft>
              <a:buNone/>
            </a:pPr>
            <a:r>
              <a:t/>
            </a:r>
            <a:endParaRPr>
              <a:solidFill>
                <a:schemeClr val="dk1"/>
              </a:solidFill>
            </a:endParaRPr>
          </a:p>
          <a:p>
            <a:pPr indent="0" lvl="0" marL="0" rtl="0" algn="l">
              <a:lnSpc>
                <a:spcPct val="119000"/>
              </a:lnSpc>
              <a:spcBef>
                <a:spcPts val="320"/>
              </a:spcBef>
              <a:spcAft>
                <a:spcPts val="0"/>
              </a:spcAft>
              <a:buSzPts val="1600"/>
              <a:buFont typeface="Arial"/>
              <a:buChar char="•"/>
            </a:pPr>
            <a:r>
              <a:rPr lang="en-GB">
                <a:solidFill>
                  <a:schemeClr val="dk1"/>
                </a:solidFill>
              </a:rPr>
              <a:t>The first goal is to get Bingo: a completed row or column. When you do, yell “BINGO!” Then, try to fill in the entire card for a Full House.</a:t>
            </a:r>
            <a:endParaRPr/>
          </a:p>
          <a:p>
            <a:pPr indent="101600" lvl="0" marL="0" rtl="0" algn="l">
              <a:lnSpc>
                <a:spcPct val="119000"/>
              </a:lnSpc>
              <a:spcBef>
                <a:spcPts val="320"/>
              </a:spcBef>
              <a:spcAft>
                <a:spcPts val="0"/>
              </a:spcAft>
              <a:buSzPts val="1600"/>
              <a:buFont typeface="Arial"/>
              <a:buNone/>
            </a:pPr>
            <a:r>
              <a:t/>
            </a:r>
            <a:endParaRPr>
              <a:solidFill>
                <a:schemeClr val="dk1"/>
              </a:solidFill>
            </a:endParaRPr>
          </a:p>
          <a:p>
            <a:pPr indent="0" lvl="0" marL="0" rtl="0" algn="l">
              <a:lnSpc>
                <a:spcPct val="119000"/>
              </a:lnSpc>
              <a:spcBef>
                <a:spcPts val="320"/>
              </a:spcBef>
              <a:spcAft>
                <a:spcPts val="0"/>
              </a:spcAft>
              <a:buSzPts val="1600"/>
              <a:buFont typeface="Arial"/>
              <a:buChar char="•"/>
            </a:pPr>
            <a:r>
              <a:rPr lang="en-GB">
                <a:solidFill>
                  <a:schemeClr val="dk1"/>
                </a:solidFill>
              </a:rPr>
              <a:t>The person with the most number of squares filled out will win a CMUG cup</a:t>
            </a:r>
            <a:endParaRPr>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Google Shape;148;p5"/>
          <p:cNvSpPr txBox="1"/>
          <p:nvPr>
            <p:ph type="title"/>
          </p:nvPr>
        </p:nvSpPr>
        <p:spPr>
          <a:xfrm>
            <a:off x="774700" y="158750"/>
            <a:ext cx="6956425" cy="430213"/>
          </a:xfrm>
          <a:prstGeom prst="rect">
            <a:avLst/>
          </a:prstGeom>
          <a:noFill/>
          <a:ln>
            <a:noFill/>
          </a:ln>
        </p:spPr>
        <p:txBody>
          <a:bodyPr anchorCtr="0" anchor="ctr" bIns="45700" lIns="91425" spcFirstLastPara="1" rIns="91425" wrap="square" tIns="45700">
            <a:spAutoFit/>
          </a:bodyPr>
          <a:lstStyle/>
          <a:p>
            <a:pPr indent="0" lvl="0" marL="0" rtl="0" algn="l">
              <a:spcBef>
                <a:spcPts val="0"/>
              </a:spcBef>
              <a:spcAft>
                <a:spcPts val="0"/>
              </a:spcAft>
              <a:buNone/>
            </a:pPr>
            <a:r>
              <a:rPr b="1" lang="en-GB"/>
              <a:t>ECV Interactions Exercise</a:t>
            </a:r>
            <a:endParaRPr/>
          </a:p>
        </p:txBody>
      </p:sp>
      <p:sp>
        <p:nvSpPr>
          <p:cNvPr id="149" name="Google Shape;149;p5"/>
          <p:cNvSpPr txBox="1"/>
          <p:nvPr>
            <p:ph idx="1" type="body"/>
          </p:nvPr>
        </p:nvSpPr>
        <p:spPr>
          <a:xfrm>
            <a:off x="173038" y="792163"/>
            <a:ext cx="8747125" cy="3824287"/>
          </a:xfrm>
          <a:prstGeom prst="rect">
            <a:avLst/>
          </a:prstGeom>
          <a:noFill/>
          <a:ln>
            <a:noFill/>
          </a:ln>
        </p:spPr>
        <p:txBody>
          <a:bodyPr anchorCtr="0" anchor="t" bIns="45700" lIns="91425" spcFirstLastPara="1" rIns="91425" wrap="square" tIns="45700">
            <a:noAutofit/>
          </a:bodyPr>
          <a:lstStyle/>
          <a:p>
            <a:pPr indent="0" lvl="0" marL="0" rtl="0" algn="l">
              <a:lnSpc>
                <a:spcPct val="119000"/>
              </a:lnSpc>
              <a:spcBef>
                <a:spcPts val="0"/>
              </a:spcBef>
              <a:spcAft>
                <a:spcPts val="0"/>
              </a:spcAft>
              <a:buNone/>
            </a:pPr>
            <a:r>
              <a:rPr b="1" lang="en-GB" sz="1800">
                <a:solidFill>
                  <a:schemeClr val="dk1"/>
                </a:solidFill>
              </a:rPr>
              <a:t>How does your ECV contribute to the fundamental understanding of the climate system?</a:t>
            </a:r>
            <a:endParaRPr/>
          </a:p>
          <a:p>
            <a:pPr indent="0" lvl="0" marL="0" rtl="0" algn="l">
              <a:lnSpc>
                <a:spcPct val="119000"/>
              </a:lnSpc>
              <a:spcBef>
                <a:spcPts val="280"/>
              </a:spcBef>
              <a:spcAft>
                <a:spcPts val="0"/>
              </a:spcAft>
              <a:buNone/>
            </a:pPr>
            <a:r>
              <a:t/>
            </a:r>
            <a:endParaRPr b="1" sz="1400">
              <a:solidFill>
                <a:schemeClr val="dk1"/>
              </a:solidFill>
            </a:endParaRPr>
          </a:p>
          <a:p>
            <a:pPr indent="-342900" lvl="0" marL="342900" rtl="0" algn="l">
              <a:lnSpc>
                <a:spcPct val="119000"/>
              </a:lnSpc>
              <a:spcBef>
                <a:spcPts val="100"/>
              </a:spcBef>
              <a:spcAft>
                <a:spcPts val="0"/>
              </a:spcAft>
              <a:buSzPts val="1400"/>
              <a:buFont typeface="Verdana"/>
              <a:buAutoNum type="arabicPeriod"/>
            </a:pPr>
            <a:r>
              <a:rPr lang="en-GB" sz="1400">
                <a:solidFill>
                  <a:schemeClr val="dk1"/>
                </a:solidFill>
              </a:rPr>
              <a:t>Select a post-it note colour based on which part of the climate system your ECV is a part of e.g. land cover= Green post-it, GHG = Red post-it</a:t>
            </a:r>
            <a:endParaRPr/>
          </a:p>
          <a:p>
            <a:pPr indent="0" lvl="0" marL="0" rtl="0" algn="l">
              <a:lnSpc>
                <a:spcPct val="119000"/>
              </a:lnSpc>
              <a:spcBef>
                <a:spcPts val="100"/>
              </a:spcBef>
              <a:spcAft>
                <a:spcPts val="0"/>
              </a:spcAft>
              <a:buNone/>
            </a:pPr>
            <a:r>
              <a:rPr lang="en-GB" sz="1200">
                <a:solidFill>
                  <a:schemeClr val="dk1"/>
                </a:solidFill>
              </a:rPr>
              <a:t>(Post-it note colours: </a:t>
            </a:r>
            <a:r>
              <a:rPr b="1" lang="en-GB" sz="1200">
                <a:solidFill>
                  <a:srgbClr val="008542"/>
                </a:solidFill>
              </a:rPr>
              <a:t>Green = Land</a:t>
            </a:r>
            <a:r>
              <a:rPr b="1" lang="en-GB" sz="1200">
                <a:solidFill>
                  <a:schemeClr val="dk1"/>
                </a:solidFill>
              </a:rPr>
              <a:t>, </a:t>
            </a:r>
            <a:r>
              <a:rPr b="1" lang="en-GB" sz="1200">
                <a:solidFill>
                  <a:srgbClr val="00338D"/>
                </a:solidFill>
              </a:rPr>
              <a:t>Blue = Ocean</a:t>
            </a:r>
            <a:r>
              <a:rPr b="1" lang="en-GB" sz="1200">
                <a:solidFill>
                  <a:schemeClr val="dk1"/>
                </a:solidFill>
              </a:rPr>
              <a:t>, </a:t>
            </a:r>
            <a:r>
              <a:rPr b="1" lang="en-GB" sz="1200">
                <a:solidFill>
                  <a:srgbClr val="FF0000"/>
                </a:solidFill>
              </a:rPr>
              <a:t>Red = atmosphere</a:t>
            </a:r>
            <a:r>
              <a:rPr b="1" lang="en-GB" sz="1200">
                <a:solidFill>
                  <a:schemeClr val="dk1"/>
                </a:solidFill>
              </a:rPr>
              <a:t>, </a:t>
            </a:r>
            <a:r>
              <a:rPr b="1" lang="en-GB" sz="1200">
                <a:solidFill>
                  <a:srgbClr val="FDC82F"/>
                </a:solidFill>
              </a:rPr>
              <a:t>Yellow = cryosphere</a:t>
            </a:r>
            <a:r>
              <a:rPr lang="en-GB" sz="1200">
                <a:solidFill>
                  <a:schemeClr val="dk1"/>
                </a:solidFill>
              </a:rPr>
              <a:t>)</a:t>
            </a:r>
            <a:endParaRPr/>
          </a:p>
          <a:p>
            <a:pPr indent="0" lvl="0" marL="0" rtl="0" algn="l">
              <a:lnSpc>
                <a:spcPct val="100000"/>
              </a:lnSpc>
              <a:spcBef>
                <a:spcPts val="100"/>
              </a:spcBef>
              <a:spcAft>
                <a:spcPts val="0"/>
              </a:spcAft>
              <a:buNone/>
            </a:pPr>
            <a:r>
              <a:t/>
            </a:r>
            <a:endParaRPr sz="1400">
              <a:solidFill>
                <a:schemeClr val="dk1"/>
              </a:solidFill>
            </a:endParaRPr>
          </a:p>
          <a:p>
            <a:pPr indent="0" lvl="0" marL="0" rtl="0" algn="l">
              <a:lnSpc>
                <a:spcPct val="119000"/>
              </a:lnSpc>
              <a:spcBef>
                <a:spcPts val="100"/>
              </a:spcBef>
              <a:spcAft>
                <a:spcPts val="0"/>
              </a:spcAft>
              <a:buNone/>
            </a:pPr>
            <a:r>
              <a:rPr lang="en-GB" sz="1400">
                <a:solidFill>
                  <a:schemeClr val="dk1"/>
                </a:solidFill>
              </a:rPr>
              <a:t>2. Write your ECV on the top of the post it note.</a:t>
            </a:r>
            <a:endParaRPr/>
          </a:p>
          <a:p>
            <a:pPr indent="0" lvl="0" marL="0" rtl="0" algn="l">
              <a:lnSpc>
                <a:spcPct val="100000"/>
              </a:lnSpc>
              <a:spcBef>
                <a:spcPts val="100"/>
              </a:spcBef>
              <a:spcAft>
                <a:spcPts val="0"/>
              </a:spcAft>
              <a:buNone/>
            </a:pPr>
            <a:r>
              <a:t/>
            </a:r>
            <a:endParaRPr sz="1400">
              <a:solidFill>
                <a:schemeClr val="dk1"/>
              </a:solidFill>
            </a:endParaRPr>
          </a:p>
          <a:p>
            <a:pPr indent="0" lvl="0" marL="0" rtl="0" algn="l">
              <a:lnSpc>
                <a:spcPct val="119000"/>
              </a:lnSpc>
              <a:spcBef>
                <a:spcPts val="100"/>
              </a:spcBef>
              <a:spcAft>
                <a:spcPts val="0"/>
              </a:spcAft>
              <a:buNone/>
            </a:pPr>
            <a:r>
              <a:rPr lang="en-GB" sz="1400">
                <a:solidFill>
                  <a:schemeClr val="dk1"/>
                </a:solidFill>
              </a:rPr>
              <a:t>3. Write on the post-it note </a:t>
            </a:r>
            <a:r>
              <a:rPr b="1" lang="en-GB" sz="1400">
                <a:solidFill>
                  <a:schemeClr val="dk1"/>
                </a:solidFill>
              </a:rPr>
              <a:t>what aspect</a:t>
            </a:r>
            <a:r>
              <a:rPr b="1" lang="en-GB" sz="1400">
                <a:solidFill>
                  <a:schemeClr val="dk1"/>
                </a:solidFill>
              </a:rPr>
              <a:t> of the climate system your ECV contributes to, and how? </a:t>
            </a:r>
            <a:r>
              <a:rPr lang="en-GB" sz="1400">
                <a:solidFill>
                  <a:schemeClr val="dk1"/>
                </a:solidFill>
              </a:rPr>
              <a:t>and stick on the climate system schematic poster in the appropriate place e.g. ENSO (atmosphere post-it note in the sky) e.g. carbon cycling (green post-it note on land).</a:t>
            </a:r>
            <a:endParaRPr/>
          </a:p>
          <a:p>
            <a:pPr indent="0" lvl="0" marL="0" rtl="0" algn="l">
              <a:lnSpc>
                <a:spcPct val="119000"/>
              </a:lnSpc>
              <a:spcBef>
                <a:spcPts val="100"/>
              </a:spcBef>
              <a:spcAft>
                <a:spcPts val="0"/>
              </a:spcAft>
              <a:buNone/>
            </a:pPr>
            <a:r>
              <a:t/>
            </a:r>
            <a:endParaRPr sz="1400">
              <a:solidFill>
                <a:schemeClr val="dk1"/>
              </a:solidFill>
            </a:endParaRPr>
          </a:p>
          <a:p>
            <a:pPr indent="0" lvl="0" marL="0" rtl="0" algn="l">
              <a:lnSpc>
                <a:spcPct val="119000"/>
              </a:lnSpc>
              <a:spcBef>
                <a:spcPts val="100"/>
              </a:spcBef>
              <a:spcAft>
                <a:spcPts val="0"/>
              </a:spcAft>
              <a:buNone/>
            </a:pPr>
            <a:r>
              <a:rPr lang="en-GB" sz="1400">
                <a:solidFill>
                  <a:schemeClr val="dk1"/>
                </a:solidFill>
              </a:rPr>
              <a:t>4. Discussion groups will emerge from this process.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4" name="Shape 154"/>
        <p:cNvGrpSpPr/>
        <p:nvPr/>
      </p:nvGrpSpPr>
      <p:grpSpPr>
        <a:xfrm>
          <a:off x="0" y="0"/>
          <a:ext cx="0" cy="0"/>
          <a:chOff x="0" y="0"/>
          <a:chExt cx="0" cy="0"/>
        </a:xfrm>
      </p:grpSpPr>
      <p:sp>
        <p:nvSpPr>
          <p:cNvPr id="155" name="Google Shape;155;g6ad3ca8679_0_30"/>
          <p:cNvSpPr txBox="1"/>
          <p:nvPr>
            <p:ph type="title"/>
          </p:nvPr>
        </p:nvSpPr>
        <p:spPr>
          <a:xfrm>
            <a:off x="774700" y="158750"/>
            <a:ext cx="6956400" cy="4302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b="1" lang="en-GB"/>
              <a:t>CSWG discussion session, Thurs 7th</a:t>
            </a:r>
            <a:endParaRPr/>
          </a:p>
        </p:txBody>
      </p:sp>
      <p:graphicFrame>
        <p:nvGraphicFramePr>
          <p:cNvPr id="156" name="Google Shape;156;g6ad3ca8679_0_30"/>
          <p:cNvGraphicFramePr/>
          <p:nvPr/>
        </p:nvGraphicFramePr>
        <p:xfrm>
          <a:off x="488314" y="1270216"/>
          <a:ext cx="3000000" cy="3000000"/>
        </p:xfrm>
        <a:graphic>
          <a:graphicData uri="http://schemas.openxmlformats.org/drawingml/2006/table">
            <a:tbl>
              <a:tblPr>
                <a:noFill/>
                <a:tableStyleId>{A49D3B57-EA37-40B7-9475-4DB7F2B57E8A}</a:tableStyleId>
              </a:tblPr>
              <a:tblGrid>
                <a:gridCol w="1254875"/>
                <a:gridCol w="6274325"/>
              </a:tblGrid>
              <a:tr h="519525">
                <a:tc>
                  <a:txBody>
                    <a:bodyPr/>
                    <a:lstStyle/>
                    <a:p>
                      <a:pPr indent="0" lvl="0" marL="0" marR="0" rtl="0" algn="l">
                        <a:spcBef>
                          <a:spcPts val="0"/>
                        </a:spcBef>
                        <a:spcAft>
                          <a:spcPts val="0"/>
                        </a:spcAft>
                        <a:buNone/>
                      </a:pPr>
                      <a:r>
                        <a:rPr b="1" lang="en-GB" sz="1800"/>
                        <a:t>As soon as you arrive</a:t>
                      </a:r>
                      <a:endParaRPr sz="3200" u="none" cap="none" strike="noStrike"/>
                    </a:p>
                  </a:txBody>
                  <a:tcPr marT="63500" marB="63500" marR="63500" marL="63500">
                    <a:lnL cap="flat" cmpd="sng" w="12700">
                      <a:solidFill>
                        <a:srgbClr val="666666"/>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666666"/>
                      </a:solidFill>
                      <a:prstDash val="solid"/>
                      <a:round/>
                      <a:headEnd len="sm" w="sm" type="none"/>
                      <a:tailEnd len="sm" w="sm" type="none"/>
                    </a:lnT>
                    <a:lnB cap="flat" cmpd="sng" w="12700">
                      <a:solidFill>
                        <a:srgbClr val="666666"/>
                      </a:solidFill>
                      <a:prstDash val="solid"/>
                      <a:round/>
                      <a:headEnd len="sm" w="sm" type="none"/>
                      <a:tailEnd len="sm" w="sm" type="none"/>
                    </a:lnB>
                    <a:solidFill>
                      <a:srgbClr val="EFEFEF"/>
                    </a:solidFill>
                  </a:tcPr>
                </a:tc>
                <a:tc>
                  <a:txBody>
                    <a:bodyPr/>
                    <a:lstStyle/>
                    <a:p>
                      <a:pPr indent="0" lvl="0" marL="0" marR="0" rtl="0" algn="l">
                        <a:spcBef>
                          <a:spcPts val="0"/>
                        </a:spcBef>
                        <a:spcAft>
                          <a:spcPts val="0"/>
                        </a:spcAft>
                        <a:buNone/>
                      </a:pPr>
                      <a:r>
                        <a:rPr lang="en-GB" sz="1800"/>
                        <a:t>Start populating the climate schematic</a:t>
                      </a:r>
                      <a:endParaRPr/>
                    </a:p>
                  </a:txBody>
                  <a:tcPr marT="63500" marB="63500" marR="63500" marL="63500">
                    <a:lnL cap="flat" cmpd="sng" w="9525">
                      <a:solidFill>
                        <a:srgbClr val="000000">
                          <a:alpha val="0"/>
                        </a:srgbClr>
                      </a:solidFill>
                      <a:prstDash val="solid"/>
                      <a:round/>
                      <a:headEnd len="sm" w="sm" type="none"/>
                      <a:tailEnd len="sm" w="sm" type="none"/>
                    </a:lnL>
                    <a:lnR cap="flat" cmpd="sng" w="12700">
                      <a:solidFill>
                        <a:srgbClr val="666666"/>
                      </a:solidFill>
                      <a:prstDash val="solid"/>
                      <a:round/>
                      <a:headEnd len="sm" w="sm" type="none"/>
                      <a:tailEnd len="sm" w="sm" type="none"/>
                    </a:lnR>
                    <a:lnT cap="flat" cmpd="sng" w="12700">
                      <a:solidFill>
                        <a:srgbClr val="666666"/>
                      </a:solidFill>
                      <a:prstDash val="solid"/>
                      <a:round/>
                      <a:headEnd len="sm" w="sm" type="none"/>
                      <a:tailEnd len="sm" w="sm" type="none"/>
                    </a:lnT>
                    <a:lnB cap="flat" cmpd="sng" w="12700">
                      <a:solidFill>
                        <a:srgbClr val="666666"/>
                      </a:solidFill>
                      <a:prstDash val="solid"/>
                      <a:round/>
                      <a:headEnd len="sm" w="sm" type="none"/>
                      <a:tailEnd len="sm" w="sm" type="none"/>
                    </a:lnB>
                    <a:solidFill>
                      <a:srgbClr val="EFEFEF"/>
                    </a:solidFill>
                  </a:tcPr>
                </a:tc>
              </a:tr>
              <a:tr h="519525">
                <a:tc>
                  <a:txBody>
                    <a:bodyPr/>
                    <a:lstStyle/>
                    <a:p>
                      <a:pPr indent="0" lvl="0" marL="0" marR="0" rtl="0" algn="l">
                        <a:spcBef>
                          <a:spcPts val="0"/>
                        </a:spcBef>
                        <a:spcAft>
                          <a:spcPts val="0"/>
                        </a:spcAft>
                        <a:buNone/>
                      </a:pPr>
                      <a:r>
                        <a:rPr b="1" i="0" lang="en-GB" sz="1800" u="none" cap="none" strike="noStrike">
                          <a:solidFill>
                            <a:srgbClr val="000000"/>
                          </a:solidFill>
                          <a:latin typeface="Arial"/>
                          <a:ea typeface="Arial"/>
                          <a:cs typeface="Arial"/>
                          <a:sym typeface="Arial"/>
                        </a:rPr>
                        <a:t>09</a:t>
                      </a:r>
                      <a:r>
                        <a:rPr b="1" lang="en-GB" sz="1800"/>
                        <a:t>30-45</a:t>
                      </a:r>
                      <a:endParaRPr sz="3200" u="none" cap="none" strike="noStrike"/>
                    </a:p>
                  </a:txBody>
                  <a:tcPr marT="63500" marB="63500" marR="63500" marL="63500">
                    <a:lnL cap="flat" cmpd="sng" w="12700">
                      <a:solidFill>
                        <a:srgbClr val="666666"/>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666666"/>
                      </a:solidFill>
                      <a:prstDash val="solid"/>
                      <a:round/>
                      <a:headEnd len="sm" w="sm" type="none"/>
                      <a:tailEnd len="sm" w="sm" type="none"/>
                    </a:lnT>
                    <a:lnB cap="flat" cmpd="sng" w="12700">
                      <a:solidFill>
                        <a:srgbClr val="666666"/>
                      </a:solidFill>
                      <a:prstDash val="solid"/>
                      <a:round/>
                      <a:headEnd len="sm" w="sm" type="none"/>
                      <a:tailEnd len="sm" w="sm" type="none"/>
                    </a:lnB>
                  </a:tcPr>
                </a:tc>
                <a:tc>
                  <a:txBody>
                    <a:bodyPr/>
                    <a:lstStyle/>
                    <a:p>
                      <a:pPr indent="0" lvl="0" marL="0" marR="0" rtl="0" algn="l">
                        <a:spcBef>
                          <a:spcPts val="0"/>
                        </a:spcBef>
                        <a:spcAft>
                          <a:spcPts val="0"/>
                        </a:spcAft>
                        <a:buNone/>
                      </a:pPr>
                      <a:r>
                        <a:rPr lang="en-GB" sz="1800"/>
                        <a:t>ECV interaction exercise</a:t>
                      </a:r>
                      <a:endParaRPr sz="3200" u="none" cap="none" strike="noStrike"/>
                    </a:p>
                  </a:txBody>
                  <a:tcPr marT="63500" marB="63500" marR="63500" marL="63500">
                    <a:lnL cap="flat" cmpd="sng" w="9525">
                      <a:solidFill>
                        <a:srgbClr val="000000">
                          <a:alpha val="0"/>
                        </a:srgbClr>
                      </a:solidFill>
                      <a:prstDash val="solid"/>
                      <a:round/>
                      <a:headEnd len="sm" w="sm" type="none"/>
                      <a:tailEnd len="sm" w="sm" type="none"/>
                    </a:lnL>
                    <a:lnR cap="flat" cmpd="sng" w="12700">
                      <a:solidFill>
                        <a:srgbClr val="666666"/>
                      </a:solidFill>
                      <a:prstDash val="solid"/>
                      <a:round/>
                      <a:headEnd len="sm" w="sm" type="none"/>
                      <a:tailEnd len="sm" w="sm" type="none"/>
                    </a:lnR>
                    <a:lnT cap="flat" cmpd="sng" w="12700">
                      <a:solidFill>
                        <a:srgbClr val="666666"/>
                      </a:solidFill>
                      <a:prstDash val="solid"/>
                      <a:round/>
                      <a:headEnd len="sm" w="sm" type="none"/>
                      <a:tailEnd len="sm" w="sm" type="none"/>
                    </a:lnT>
                    <a:lnB cap="flat" cmpd="sng" w="12700">
                      <a:solidFill>
                        <a:srgbClr val="666666"/>
                      </a:solidFill>
                      <a:prstDash val="solid"/>
                      <a:round/>
                      <a:headEnd len="sm" w="sm" type="none"/>
                      <a:tailEnd len="sm" w="sm" type="none"/>
                    </a:lnB>
                  </a:tcPr>
                </a:tc>
              </a:tr>
              <a:tr h="548425">
                <a:tc>
                  <a:txBody>
                    <a:bodyPr/>
                    <a:lstStyle/>
                    <a:p>
                      <a:pPr indent="0" lvl="0" marL="0" marR="0" rtl="0" algn="l">
                        <a:spcBef>
                          <a:spcPts val="0"/>
                        </a:spcBef>
                        <a:spcAft>
                          <a:spcPts val="0"/>
                        </a:spcAft>
                        <a:buNone/>
                      </a:pPr>
                      <a:r>
                        <a:rPr b="1" lang="en-GB" sz="1800"/>
                        <a:t>0945-1030</a:t>
                      </a:r>
                      <a:endParaRPr sz="3200" u="none" cap="none" strike="noStrike"/>
                    </a:p>
                  </a:txBody>
                  <a:tcPr marT="63500" marB="63500" marR="63500" marL="63500">
                    <a:lnL cap="flat" cmpd="sng" w="12700">
                      <a:solidFill>
                        <a:srgbClr val="666666"/>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666666"/>
                      </a:solidFill>
                      <a:prstDash val="solid"/>
                      <a:round/>
                      <a:headEnd len="sm" w="sm" type="none"/>
                      <a:tailEnd len="sm" w="sm" type="none"/>
                    </a:lnT>
                    <a:lnB cap="flat" cmpd="sng" w="12700">
                      <a:solidFill>
                        <a:srgbClr val="666666"/>
                      </a:solidFill>
                      <a:prstDash val="solid"/>
                      <a:round/>
                      <a:headEnd len="sm" w="sm" type="none"/>
                      <a:tailEnd len="sm" w="sm" type="none"/>
                    </a:lnB>
                  </a:tcPr>
                </a:tc>
                <a:tc>
                  <a:txBody>
                    <a:bodyPr/>
                    <a:lstStyle/>
                    <a:p>
                      <a:pPr indent="0" lvl="0" marL="0" marR="0" rtl="0" algn="l">
                        <a:spcBef>
                          <a:spcPts val="0"/>
                        </a:spcBef>
                        <a:spcAft>
                          <a:spcPts val="0"/>
                        </a:spcAft>
                        <a:buNone/>
                      </a:pPr>
                      <a:r>
                        <a:rPr lang="en-GB" sz="1800"/>
                        <a:t>Discussion groups</a:t>
                      </a:r>
                      <a:endParaRPr sz="3200" u="none" cap="none" strike="noStrike"/>
                    </a:p>
                  </a:txBody>
                  <a:tcPr marT="63500" marB="63500" marR="63500" marL="63500">
                    <a:lnL cap="flat" cmpd="sng" w="9525">
                      <a:solidFill>
                        <a:srgbClr val="000000">
                          <a:alpha val="0"/>
                        </a:srgbClr>
                      </a:solidFill>
                      <a:prstDash val="solid"/>
                      <a:round/>
                      <a:headEnd len="sm" w="sm" type="none"/>
                      <a:tailEnd len="sm" w="sm" type="none"/>
                    </a:lnL>
                    <a:lnR cap="flat" cmpd="sng" w="12700">
                      <a:solidFill>
                        <a:srgbClr val="666666"/>
                      </a:solidFill>
                      <a:prstDash val="solid"/>
                      <a:round/>
                      <a:headEnd len="sm" w="sm" type="none"/>
                      <a:tailEnd len="sm" w="sm" type="none"/>
                    </a:lnR>
                    <a:lnT cap="flat" cmpd="sng" w="12700">
                      <a:solidFill>
                        <a:srgbClr val="666666"/>
                      </a:solidFill>
                      <a:prstDash val="solid"/>
                      <a:round/>
                      <a:headEnd len="sm" w="sm" type="none"/>
                      <a:tailEnd len="sm" w="sm" type="none"/>
                    </a:lnT>
                    <a:lnB cap="flat" cmpd="sng" w="12700">
                      <a:solidFill>
                        <a:srgbClr val="666666"/>
                      </a:solidFill>
                      <a:prstDash val="solid"/>
                      <a:round/>
                      <a:headEnd len="sm" w="sm" type="none"/>
                      <a:tailEnd len="sm" w="sm" type="none"/>
                    </a:lnB>
                  </a:tcPr>
                </a:tc>
              </a:tr>
              <a:tr h="561125">
                <a:tc>
                  <a:txBody>
                    <a:bodyPr/>
                    <a:lstStyle/>
                    <a:p>
                      <a:pPr indent="0" lvl="0" marL="0" marR="0" rtl="0" algn="l">
                        <a:spcBef>
                          <a:spcPts val="0"/>
                        </a:spcBef>
                        <a:spcAft>
                          <a:spcPts val="0"/>
                        </a:spcAft>
                        <a:buNone/>
                      </a:pPr>
                      <a:r>
                        <a:rPr b="1" lang="en-GB" sz="1800"/>
                        <a:t>1030-1100</a:t>
                      </a:r>
                      <a:endParaRPr b="1" sz="1800"/>
                    </a:p>
                  </a:txBody>
                  <a:tcPr marT="63500" marB="63500" marR="63500" marL="63500">
                    <a:lnL cap="flat" cmpd="sng" w="12700">
                      <a:solidFill>
                        <a:srgbClr val="666666"/>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666666"/>
                      </a:solidFill>
                      <a:prstDash val="solid"/>
                      <a:round/>
                      <a:headEnd len="sm" w="sm" type="none"/>
                      <a:tailEnd len="sm" w="sm" type="none"/>
                    </a:lnT>
                    <a:lnB cap="flat" cmpd="sng" w="12700">
                      <a:solidFill>
                        <a:srgbClr val="666666"/>
                      </a:solidFill>
                      <a:prstDash val="solid"/>
                      <a:round/>
                      <a:headEnd len="sm" w="sm" type="none"/>
                      <a:tailEnd len="sm" w="sm" type="none"/>
                    </a:lnB>
                  </a:tcPr>
                </a:tc>
                <a:tc>
                  <a:txBody>
                    <a:bodyPr/>
                    <a:lstStyle/>
                    <a:p>
                      <a:pPr indent="0" lvl="0" marL="0" marR="0" rtl="0" algn="l">
                        <a:spcBef>
                          <a:spcPts val="0"/>
                        </a:spcBef>
                        <a:spcAft>
                          <a:spcPts val="0"/>
                        </a:spcAft>
                        <a:buNone/>
                      </a:pPr>
                      <a:r>
                        <a:rPr lang="en-GB" sz="1800"/>
                        <a:t>Feedback </a:t>
                      </a:r>
                      <a:endParaRPr sz="1800"/>
                    </a:p>
                  </a:txBody>
                  <a:tcPr marT="63500" marB="63500" marR="63500" marL="63500">
                    <a:lnL cap="flat" cmpd="sng" w="9525">
                      <a:solidFill>
                        <a:srgbClr val="000000">
                          <a:alpha val="0"/>
                        </a:srgbClr>
                      </a:solidFill>
                      <a:prstDash val="solid"/>
                      <a:round/>
                      <a:headEnd len="sm" w="sm" type="none"/>
                      <a:tailEnd len="sm" w="sm" type="none"/>
                    </a:lnL>
                    <a:lnR cap="flat" cmpd="sng" w="12700">
                      <a:solidFill>
                        <a:srgbClr val="666666"/>
                      </a:solidFill>
                      <a:prstDash val="solid"/>
                      <a:round/>
                      <a:headEnd len="sm" w="sm" type="none"/>
                      <a:tailEnd len="sm" w="sm" type="none"/>
                    </a:lnR>
                    <a:lnT cap="flat" cmpd="sng" w="12700">
                      <a:solidFill>
                        <a:srgbClr val="666666"/>
                      </a:solidFill>
                      <a:prstDash val="solid"/>
                      <a:round/>
                      <a:headEnd len="sm" w="sm" type="none"/>
                      <a:tailEnd len="sm" w="sm" type="none"/>
                    </a:lnT>
                    <a:lnB cap="flat" cmpd="sng" w="12700">
                      <a:solidFill>
                        <a:srgbClr val="666666"/>
                      </a:solidFill>
                      <a:prstDash val="solid"/>
                      <a:round/>
                      <a:headEnd len="sm" w="sm" type="none"/>
                      <a:tailEnd len="sm" w="sm" type="none"/>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Google Shape;161;g6ad3ca8679_0_38"/>
          <p:cNvSpPr txBox="1"/>
          <p:nvPr>
            <p:ph type="title"/>
          </p:nvPr>
        </p:nvSpPr>
        <p:spPr>
          <a:xfrm>
            <a:off x="774700" y="158750"/>
            <a:ext cx="6956400" cy="4302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b="1" lang="en-GB"/>
              <a:t>ECV Interactions Exercise</a:t>
            </a:r>
            <a:endParaRPr/>
          </a:p>
        </p:txBody>
      </p:sp>
      <p:sp>
        <p:nvSpPr>
          <p:cNvPr id="162" name="Google Shape;162;g6ad3ca8679_0_38"/>
          <p:cNvSpPr txBox="1"/>
          <p:nvPr>
            <p:ph idx="1" type="body"/>
          </p:nvPr>
        </p:nvSpPr>
        <p:spPr>
          <a:xfrm>
            <a:off x="173038" y="792163"/>
            <a:ext cx="8747100" cy="3824400"/>
          </a:xfrm>
          <a:prstGeom prst="rect">
            <a:avLst/>
          </a:prstGeom>
          <a:noFill/>
          <a:ln>
            <a:noFill/>
          </a:ln>
        </p:spPr>
        <p:txBody>
          <a:bodyPr anchorCtr="0" anchor="t" bIns="45700" lIns="91425" spcFirstLastPara="1" rIns="91425" wrap="square" tIns="45700">
            <a:noAutofit/>
          </a:bodyPr>
          <a:lstStyle/>
          <a:p>
            <a:pPr indent="0" lvl="0" marL="0" rtl="0" algn="l">
              <a:lnSpc>
                <a:spcPct val="119000"/>
              </a:lnSpc>
              <a:spcBef>
                <a:spcPts val="0"/>
              </a:spcBef>
              <a:spcAft>
                <a:spcPts val="0"/>
              </a:spcAft>
              <a:buNone/>
            </a:pPr>
            <a:r>
              <a:rPr b="1" lang="en-GB" sz="1800">
                <a:solidFill>
                  <a:schemeClr val="dk1"/>
                </a:solidFill>
              </a:rPr>
              <a:t>How does your ECV contribute to the fundamental understanding of the climate system?</a:t>
            </a:r>
            <a:endParaRPr/>
          </a:p>
          <a:p>
            <a:pPr indent="0" lvl="0" marL="0" rtl="0" algn="l">
              <a:lnSpc>
                <a:spcPct val="119000"/>
              </a:lnSpc>
              <a:spcBef>
                <a:spcPts val="280"/>
              </a:spcBef>
              <a:spcAft>
                <a:spcPts val="0"/>
              </a:spcAft>
              <a:buNone/>
            </a:pPr>
            <a:r>
              <a:t/>
            </a:r>
            <a:endParaRPr b="1" sz="1400">
              <a:solidFill>
                <a:schemeClr val="dk1"/>
              </a:solidFill>
            </a:endParaRPr>
          </a:p>
          <a:p>
            <a:pPr indent="-342900" lvl="0" marL="342900" rtl="0" algn="l">
              <a:lnSpc>
                <a:spcPct val="119000"/>
              </a:lnSpc>
              <a:spcBef>
                <a:spcPts val="100"/>
              </a:spcBef>
              <a:spcAft>
                <a:spcPts val="0"/>
              </a:spcAft>
              <a:buSzPts val="1400"/>
              <a:buFont typeface="Verdana"/>
              <a:buAutoNum type="arabicPeriod"/>
            </a:pPr>
            <a:r>
              <a:rPr lang="en-GB" sz="1400">
                <a:solidFill>
                  <a:schemeClr val="dk1"/>
                </a:solidFill>
              </a:rPr>
              <a:t>Select a post-it note colour based on which part of the climate system your ECV is a part of e.g. land cover= Green post-it, GHG = Red post-it</a:t>
            </a:r>
            <a:endParaRPr/>
          </a:p>
          <a:p>
            <a:pPr indent="0" lvl="0" marL="0" rtl="0" algn="l">
              <a:lnSpc>
                <a:spcPct val="119000"/>
              </a:lnSpc>
              <a:spcBef>
                <a:spcPts val="100"/>
              </a:spcBef>
              <a:spcAft>
                <a:spcPts val="0"/>
              </a:spcAft>
              <a:buNone/>
            </a:pPr>
            <a:r>
              <a:rPr lang="en-GB" sz="1200">
                <a:solidFill>
                  <a:schemeClr val="dk1"/>
                </a:solidFill>
              </a:rPr>
              <a:t>(Post-it note colours: </a:t>
            </a:r>
            <a:r>
              <a:rPr b="1" lang="en-GB" sz="1200">
                <a:solidFill>
                  <a:srgbClr val="008542"/>
                </a:solidFill>
              </a:rPr>
              <a:t>Green = Land</a:t>
            </a:r>
            <a:r>
              <a:rPr b="1" lang="en-GB" sz="1200">
                <a:solidFill>
                  <a:schemeClr val="dk1"/>
                </a:solidFill>
              </a:rPr>
              <a:t>, </a:t>
            </a:r>
            <a:r>
              <a:rPr b="1" lang="en-GB" sz="1200">
                <a:solidFill>
                  <a:srgbClr val="00338D"/>
                </a:solidFill>
              </a:rPr>
              <a:t>Blue = Ocean</a:t>
            </a:r>
            <a:r>
              <a:rPr b="1" lang="en-GB" sz="1200">
                <a:solidFill>
                  <a:schemeClr val="dk1"/>
                </a:solidFill>
              </a:rPr>
              <a:t>, </a:t>
            </a:r>
            <a:r>
              <a:rPr b="1" lang="en-GB" sz="1200">
                <a:solidFill>
                  <a:srgbClr val="FF0000"/>
                </a:solidFill>
              </a:rPr>
              <a:t>Red = atmosphere</a:t>
            </a:r>
            <a:r>
              <a:rPr b="1" lang="en-GB" sz="1200">
                <a:solidFill>
                  <a:schemeClr val="dk1"/>
                </a:solidFill>
              </a:rPr>
              <a:t>, </a:t>
            </a:r>
            <a:r>
              <a:rPr b="1" lang="en-GB" sz="1200">
                <a:solidFill>
                  <a:srgbClr val="FDC82F"/>
                </a:solidFill>
              </a:rPr>
              <a:t>Yellow = cryosphere</a:t>
            </a:r>
            <a:r>
              <a:rPr lang="en-GB" sz="1200">
                <a:solidFill>
                  <a:schemeClr val="dk1"/>
                </a:solidFill>
              </a:rPr>
              <a:t>)</a:t>
            </a:r>
            <a:endParaRPr/>
          </a:p>
          <a:p>
            <a:pPr indent="0" lvl="0" marL="0" rtl="0" algn="l">
              <a:lnSpc>
                <a:spcPct val="100000"/>
              </a:lnSpc>
              <a:spcBef>
                <a:spcPts val="100"/>
              </a:spcBef>
              <a:spcAft>
                <a:spcPts val="0"/>
              </a:spcAft>
              <a:buNone/>
            </a:pPr>
            <a:r>
              <a:t/>
            </a:r>
            <a:endParaRPr sz="1400">
              <a:solidFill>
                <a:schemeClr val="dk1"/>
              </a:solidFill>
            </a:endParaRPr>
          </a:p>
          <a:p>
            <a:pPr indent="0" lvl="0" marL="0" rtl="0" algn="l">
              <a:lnSpc>
                <a:spcPct val="119000"/>
              </a:lnSpc>
              <a:spcBef>
                <a:spcPts val="100"/>
              </a:spcBef>
              <a:spcAft>
                <a:spcPts val="0"/>
              </a:spcAft>
              <a:buNone/>
            </a:pPr>
            <a:r>
              <a:rPr lang="en-GB" sz="1400">
                <a:solidFill>
                  <a:schemeClr val="dk1"/>
                </a:solidFill>
              </a:rPr>
              <a:t>2. Write your ECV on the top of the post it note.</a:t>
            </a:r>
            <a:endParaRPr/>
          </a:p>
          <a:p>
            <a:pPr indent="0" lvl="0" marL="0" rtl="0" algn="l">
              <a:lnSpc>
                <a:spcPct val="100000"/>
              </a:lnSpc>
              <a:spcBef>
                <a:spcPts val="100"/>
              </a:spcBef>
              <a:spcAft>
                <a:spcPts val="0"/>
              </a:spcAft>
              <a:buNone/>
            </a:pPr>
            <a:r>
              <a:t/>
            </a:r>
            <a:endParaRPr sz="1400">
              <a:solidFill>
                <a:schemeClr val="dk1"/>
              </a:solidFill>
            </a:endParaRPr>
          </a:p>
          <a:p>
            <a:pPr indent="0" lvl="0" marL="0" rtl="0" algn="l">
              <a:lnSpc>
                <a:spcPct val="119000"/>
              </a:lnSpc>
              <a:spcBef>
                <a:spcPts val="100"/>
              </a:spcBef>
              <a:spcAft>
                <a:spcPts val="0"/>
              </a:spcAft>
              <a:buNone/>
            </a:pPr>
            <a:r>
              <a:rPr lang="en-GB" sz="1400">
                <a:solidFill>
                  <a:schemeClr val="dk1"/>
                </a:solidFill>
              </a:rPr>
              <a:t>3. Write on the post-it note </a:t>
            </a:r>
            <a:r>
              <a:rPr b="1" lang="en-GB" sz="1400">
                <a:solidFill>
                  <a:schemeClr val="dk1"/>
                </a:solidFill>
              </a:rPr>
              <a:t>what aspect of the climate system your ECV contributes to, and how? </a:t>
            </a:r>
            <a:r>
              <a:rPr lang="en-GB" sz="1400">
                <a:solidFill>
                  <a:schemeClr val="dk1"/>
                </a:solidFill>
              </a:rPr>
              <a:t>and stick on the climate system schematic poster in the appropriate place e.g. ENSO (atmosphere post-it note in the sky) e.g. carbon cycling (green post-it note on land).</a:t>
            </a:r>
            <a:endParaRPr/>
          </a:p>
          <a:p>
            <a:pPr indent="0" lvl="0" marL="0" rtl="0" algn="l">
              <a:lnSpc>
                <a:spcPct val="119000"/>
              </a:lnSpc>
              <a:spcBef>
                <a:spcPts val="100"/>
              </a:spcBef>
              <a:spcAft>
                <a:spcPts val="0"/>
              </a:spcAft>
              <a:buNone/>
            </a:pPr>
            <a:r>
              <a:t/>
            </a:r>
            <a:endParaRPr sz="1400">
              <a:solidFill>
                <a:schemeClr val="dk1"/>
              </a:solidFill>
            </a:endParaRPr>
          </a:p>
          <a:p>
            <a:pPr indent="0" lvl="0" marL="0" rtl="0" algn="l">
              <a:lnSpc>
                <a:spcPct val="119000"/>
              </a:lnSpc>
              <a:spcBef>
                <a:spcPts val="100"/>
              </a:spcBef>
              <a:spcAft>
                <a:spcPts val="0"/>
              </a:spcAft>
              <a:buNone/>
            </a:pPr>
            <a:r>
              <a:rPr lang="en-GB" sz="1400">
                <a:solidFill>
                  <a:schemeClr val="dk1"/>
                </a:solidFill>
              </a:rPr>
              <a:t>4. Discussion groups will emerge from this process.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ESA Presentation 16-9">
  <a:themeElements>
    <a:clrScheme name="Esa presentation 7">
      <a:dk1>
        <a:srgbClr val="000000"/>
      </a:dk1>
      <a:lt1>
        <a:srgbClr val="FFFFFF"/>
      </a:lt1>
      <a:dk2>
        <a:srgbClr val="747678"/>
      </a:dk2>
      <a:lt2>
        <a:srgbClr val="4D4F53"/>
      </a:lt2>
      <a:accent1>
        <a:srgbClr val="0098DB"/>
      </a:accent1>
      <a:accent2>
        <a:srgbClr val="D5D6D2"/>
      </a:accent2>
      <a:accent3>
        <a:srgbClr val="FFFFFF"/>
      </a:accent3>
      <a:accent4>
        <a:srgbClr val="000000"/>
      </a:accent4>
      <a:accent5>
        <a:srgbClr val="AACAEA"/>
      </a:accent5>
      <a:accent6>
        <a:srgbClr val="C1C2BE"/>
      </a:accent6>
      <a:hlink>
        <a:srgbClr val="8B8D8E"/>
      </a:hlink>
      <a:folHlink>
        <a:srgbClr val="9A9B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Folder" ma:contentTypeID="0x01200074ECA997A812C74BAA81AFF03B94B1D7" ma:contentTypeVersion="0" ma:contentTypeDescription="Create a new folder." ma:contentTypeScope="" ma:versionID="57d10aa4cf2adcbf22d783c36272a935">
  <xsd:schema xmlns:xsd="http://www.w3.org/2001/XMLSchema" xmlns:xs="http://www.w3.org/2001/XMLSchema" xmlns:p="http://schemas.microsoft.com/office/2006/metadata/properties" xmlns:ns1="http://schemas.microsoft.com/sharepoint/v3" targetNamespace="http://schemas.microsoft.com/office/2006/metadata/properties" ma:root="true" ma:fieldsID="6ceecaa7691a5b0582f944e87f49c95e" ns1:_="">
    <xsd:import namespace="http://schemas.microsoft.com/sharepoint/v3"/>
    <xsd:element name="properties">
      <xsd:complexType>
        <xsd:sequence>
          <xsd:element name="documentManagement">
            <xsd:complexType>
              <xsd:all>
                <xsd:element ref="ns1:ItemChildCount" minOccurs="0"/>
                <xsd:element ref="ns1:FolderChild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ItemChildCount" ma:index="3" nillable="true" ma:displayName="Item Child Count" ma:hidden="true" ma:list="Docs" ma:internalName="ItemChildCount" ma:readOnly="true" ma:showField="ItemChildCount">
      <xsd:simpleType>
        <xsd:restriction base="dms:Lookup"/>
      </xsd:simpleType>
    </xsd:element>
    <xsd:element name="FolderChildCount" ma:index="4" nillable="true" ma:displayName="Folder Child Count" ma:hidden="true" ma:list="Docs" ma:internalName="FolderChildCount" ma:readOnly="true" ma:showField="FolderChildCount">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ListForm</Display>
  <Edit>ListForm</Edit>
  <New>ListForm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003FEE4-6A45-488C-95A2-D674BD24AB26}"/>
</file>

<file path=customXml/itemProps2.xml><?xml version="1.0" encoding="utf-8"?>
<ds:datastoreItem xmlns:ds="http://schemas.openxmlformats.org/officeDocument/2006/customXml" ds:itemID="{5AD54AAC-D2D2-40BF-8160-570A7B0B2B58}"/>
</file>

<file path=customXml/itemProps3.xml><?xml version="1.0" encoding="utf-8"?>
<ds:datastoreItem xmlns:ds="http://schemas.openxmlformats.org/officeDocument/2006/customXml" ds:itemID="{D5ABFC1A-40C4-4591-A74B-E7F3500A748D}"/>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Van Der Linden, Paul</dc:creator>
  <dcterms:created xsi:type="dcterms:W3CDTF">2018-07-10T10:00:37Z</dcterms:creat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Title">
    <vt:lpwstr>TITLE OF PRESENTATION</vt:lpwstr>
  </property>
  <property fmtid="{D5CDD505-2E9C-101B-9397-08002B2CF9AE}" pid="3" name="PSubtitle">
    <vt:lpwstr>TITLE OF PRESENTATION</vt:lpwstr>
  </property>
  <property fmtid="{D5CDD505-2E9C-101B-9397-08002B2CF9AE}" pid="4" name="PAuthor">
    <vt:lpwstr/>
  </property>
  <property fmtid="{D5CDD505-2E9C-101B-9397-08002B2CF9AE}" pid="5" name="PPlace">
    <vt:lpwstr/>
  </property>
  <property fmtid="{D5CDD505-2E9C-101B-9397-08002B2CF9AE}" pid="6" name="PDate">
    <vt:lpwstr>DD/MM/YYYY</vt:lpwstr>
  </property>
  <property fmtid="{D5CDD505-2E9C-101B-9397-08002B2CF9AE}" pid="7" name="PProgramme">
    <vt:lpwstr/>
  </property>
  <property fmtid="{D5CDD505-2E9C-101B-9397-08002B2CF9AE}" pid="8" name="PEmail">
    <vt:lpwstr/>
  </property>
  <property fmtid="{D5CDD505-2E9C-101B-9397-08002B2CF9AE}" pid="9" name="PClassification">
    <vt:lpwstr>ESA UNCLASSIFIED – For Official Use</vt:lpwstr>
  </property>
  <property fmtid="{D5CDD505-2E9C-101B-9397-08002B2CF9AE}" pid="10" name="POptionButton1">
    <vt:bool>true</vt:bool>
  </property>
  <property fmtid="{D5CDD505-2E9C-101B-9397-08002B2CF9AE}" pid="11" name="POptionButton2">
    <vt:bool>false</vt:bool>
  </property>
  <property fmtid="{D5CDD505-2E9C-101B-9397-08002B2CF9AE}" pid="12" name="ESAVersion">
    <vt:lpwstr>5GV2.0</vt:lpwstr>
  </property>
  <property fmtid="{D5CDD505-2E9C-101B-9397-08002B2CF9AE}" pid="13" name="ShowESADialog1">
    <vt:bool>true</vt:bool>
  </property>
  <property fmtid="{D5CDD505-2E9C-101B-9397-08002B2CF9AE}" pid="14" name="ContentTypeId">
    <vt:lpwstr>0x01200074ECA997A812C74BAA81AFF03B94B1D7</vt:lpwstr>
  </property>
  <property fmtid="{D5CDD505-2E9C-101B-9397-08002B2CF9AE}" pid="15" name="Document Type">
    <vt:lpwstr>HO - Handout / Presentation</vt:lpwstr>
  </property>
  <property fmtid="{D5CDD505-2E9C-101B-9397-08002B2CF9AE}" pid="16" name="Reference">
    <vt:lpwstr/>
  </property>
  <property fmtid="{D5CDD505-2E9C-101B-9397-08002B2CF9AE}" pid="17" name="Classification">
    <vt:lpwstr>ESA UNCLASSIFIED - For Official Use</vt:lpwstr>
  </property>
  <property fmtid="{D5CDD505-2E9C-101B-9397-08002B2CF9AE}" pid="18" name="Classification Caveat">
    <vt:lpwstr/>
  </property>
  <property fmtid="{D5CDD505-2E9C-101B-9397-08002B2CF9AE}" pid="19" name="Status">
    <vt:lpwstr/>
  </property>
  <property fmtid="{D5CDD505-2E9C-101B-9397-08002B2CF9AE}" pid="20" name="bmsSiteName">
    <vt:lpwstr/>
  </property>
  <property fmtid="{D5CDD505-2E9C-101B-9397-08002B2CF9AE}" pid="21" name="Originating Organisation">
    <vt:lpwstr/>
  </property>
  <property fmtid="{D5CDD505-2E9C-101B-9397-08002B2CF9AE}" pid="22" name="Distribution">
    <vt:lpwstr/>
  </property>
  <property fmtid="{D5CDD505-2E9C-101B-9397-08002B2CF9AE}" pid="23" name="bmsSitename2">
    <vt:lpwstr/>
  </property>
  <property fmtid="{D5CDD505-2E9C-101B-9397-08002B2CF9AE}" pid="24" name="bmsAddress">
    <vt:lpwstr/>
  </property>
  <property fmtid="{D5CDD505-2E9C-101B-9397-08002B2CF9AE}" pid="25" name="bmsPlace">
    <vt:lpwstr/>
  </property>
  <property fmtid="{D5CDD505-2E9C-101B-9397-08002B2CF9AE}" pid="26" name="bmsPhoneFax">
    <vt:lpwstr/>
  </property>
  <property fmtid="{D5CDD505-2E9C-101B-9397-08002B2CF9AE}" pid="27" name="Issue">
    <vt:i4>0</vt:i4>
  </property>
  <property fmtid="{D5CDD505-2E9C-101B-9397-08002B2CF9AE}" pid="28" name="Revision">
    <vt:i4>0</vt:i4>
  </property>
</Properties>
</file>