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5"/>
  </p:sldMasterIdLst>
  <p:notesMasterIdLst>
    <p:notesMasterId r:id="rId17"/>
  </p:notesMasterIdLst>
  <p:handoutMasterIdLst>
    <p:handoutMasterId r:id="rId18"/>
  </p:handoutMasterIdLst>
  <p:sldIdLst>
    <p:sldId id="256" r:id="rId6"/>
    <p:sldId id="258" r:id="rId7"/>
    <p:sldId id="259" r:id="rId8"/>
    <p:sldId id="261" r:id="rId9"/>
    <p:sldId id="260"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EB0"/>
    <a:srgbClr val="041E5D"/>
    <a:srgbClr val="DE03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F4E49-6A44-4916-828C-3A28DC812D44}" v="132" dt="2020-06-18T18:25:48.6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6" d="100"/>
          <a:sy n="106" d="100"/>
        </p:scale>
        <p:origin x="1686" y="10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 Elizabeth" userId="6781c18b-e49e-4918-96ed-f7dc03545375" providerId="ADAL" clId="{6B3F4E49-6A44-4916-828C-3A28DC812D44}"/>
    <pc:docChg chg="undo custSel addSld delSld modSld sldOrd">
      <pc:chgData name="Good, Elizabeth" userId="6781c18b-e49e-4918-96ed-f7dc03545375" providerId="ADAL" clId="{6B3F4E49-6A44-4916-828C-3A28DC812D44}" dt="2020-06-18T18:25:48.683" v="4859" actId="20577"/>
      <pc:docMkLst>
        <pc:docMk/>
      </pc:docMkLst>
      <pc:sldChg chg="modSp">
        <pc:chgData name="Good, Elizabeth" userId="6781c18b-e49e-4918-96ed-f7dc03545375" providerId="ADAL" clId="{6B3F4E49-6A44-4916-828C-3A28DC812D44}" dt="2020-06-18T18:24:01.024" v="4831" actId="113"/>
        <pc:sldMkLst>
          <pc:docMk/>
          <pc:sldMk cId="3327313800" sldId="258"/>
        </pc:sldMkLst>
        <pc:spChg chg="mod">
          <ac:chgData name="Good, Elizabeth" userId="6781c18b-e49e-4918-96ed-f7dc03545375" providerId="ADAL" clId="{6B3F4E49-6A44-4916-828C-3A28DC812D44}" dt="2020-06-18T17:34:22.075" v="269" actId="20577"/>
          <ac:spMkLst>
            <pc:docMk/>
            <pc:sldMk cId="3327313800" sldId="258"/>
            <ac:spMk id="2" creationId="{00000000-0000-0000-0000-000000000000}"/>
          </ac:spMkLst>
        </pc:spChg>
        <pc:spChg chg="mod">
          <ac:chgData name="Good, Elizabeth" userId="6781c18b-e49e-4918-96ed-f7dc03545375" providerId="ADAL" clId="{6B3F4E49-6A44-4916-828C-3A28DC812D44}" dt="2020-06-18T18:24:01.024" v="4831" actId="113"/>
          <ac:spMkLst>
            <pc:docMk/>
            <pc:sldMk cId="3327313800" sldId="258"/>
            <ac:spMk id="3" creationId="{00000000-0000-0000-0000-000000000000}"/>
          </ac:spMkLst>
        </pc:spChg>
      </pc:sldChg>
      <pc:sldChg chg="addSp modSp">
        <pc:chgData name="Good, Elizabeth" userId="6781c18b-e49e-4918-96ed-f7dc03545375" providerId="ADAL" clId="{6B3F4E49-6A44-4916-828C-3A28DC812D44}" dt="2020-06-18T17:39:21.283" v="450" actId="113"/>
        <pc:sldMkLst>
          <pc:docMk/>
          <pc:sldMk cId="3020298307" sldId="259"/>
        </pc:sldMkLst>
        <pc:spChg chg="mod">
          <ac:chgData name="Good, Elizabeth" userId="6781c18b-e49e-4918-96ed-f7dc03545375" providerId="ADAL" clId="{6B3F4E49-6A44-4916-828C-3A28DC812D44}" dt="2020-06-18T17:36:18.352" v="336" actId="20577"/>
          <ac:spMkLst>
            <pc:docMk/>
            <pc:sldMk cId="3020298307" sldId="259"/>
            <ac:spMk id="2" creationId="{27C12DA0-CBA0-4925-A23E-A2DC473F9C1B}"/>
          </ac:spMkLst>
        </pc:spChg>
        <pc:spChg chg="mod">
          <ac:chgData name="Good, Elizabeth" userId="6781c18b-e49e-4918-96ed-f7dc03545375" providerId="ADAL" clId="{6B3F4E49-6A44-4916-828C-3A28DC812D44}" dt="2020-06-18T17:39:21.283" v="450" actId="113"/>
          <ac:spMkLst>
            <pc:docMk/>
            <pc:sldMk cId="3020298307" sldId="259"/>
            <ac:spMk id="3" creationId="{D99C4EA5-B26F-4E52-9340-CE6609A733FD}"/>
          </ac:spMkLst>
        </pc:spChg>
        <pc:spChg chg="add mod">
          <ac:chgData name="Good, Elizabeth" userId="6781c18b-e49e-4918-96ed-f7dc03545375" providerId="ADAL" clId="{6B3F4E49-6A44-4916-828C-3A28DC812D44}" dt="2020-06-18T17:39:17.344" v="449" actId="113"/>
          <ac:spMkLst>
            <pc:docMk/>
            <pc:sldMk cId="3020298307" sldId="259"/>
            <ac:spMk id="4" creationId="{6CEC1D83-1753-4F4A-B8C0-352C14D5B9C6}"/>
          </ac:spMkLst>
        </pc:spChg>
      </pc:sldChg>
      <pc:sldChg chg="modSp add">
        <pc:chgData name="Good, Elizabeth" userId="6781c18b-e49e-4918-96ed-f7dc03545375" providerId="ADAL" clId="{6B3F4E49-6A44-4916-828C-3A28DC812D44}" dt="2020-06-18T18:22:24.946" v="4757" actId="207"/>
        <pc:sldMkLst>
          <pc:docMk/>
          <pc:sldMk cId="3707401871" sldId="260"/>
        </pc:sldMkLst>
        <pc:spChg chg="mod">
          <ac:chgData name="Good, Elizabeth" userId="6781c18b-e49e-4918-96ed-f7dc03545375" providerId="ADAL" clId="{6B3F4E49-6A44-4916-828C-3A28DC812D44}" dt="2020-06-18T17:53:31.723" v="1858" actId="20577"/>
          <ac:spMkLst>
            <pc:docMk/>
            <pc:sldMk cId="3707401871" sldId="260"/>
            <ac:spMk id="2" creationId="{6C73A183-EEC5-4D31-9FCE-247E057FC7B8}"/>
          </ac:spMkLst>
        </pc:spChg>
        <pc:spChg chg="mod">
          <ac:chgData name="Good, Elizabeth" userId="6781c18b-e49e-4918-96ed-f7dc03545375" providerId="ADAL" clId="{6B3F4E49-6A44-4916-828C-3A28DC812D44}" dt="2020-06-18T18:22:24.946" v="4757" actId="207"/>
          <ac:spMkLst>
            <pc:docMk/>
            <pc:sldMk cId="3707401871" sldId="260"/>
            <ac:spMk id="3" creationId="{226F3C1E-8BB3-4DA8-84AE-5988BA88F1C4}"/>
          </ac:spMkLst>
        </pc:spChg>
      </pc:sldChg>
      <pc:sldChg chg="addSp modSp add modAnim">
        <pc:chgData name="Good, Elizabeth" userId="6781c18b-e49e-4918-96ed-f7dc03545375" providerId="ADAL" clId="{6B3F4E49-6A44-4916-828C-3A28DC812D44}" dt="2020-06-18T18:13:22.044" v="4035"/>
        <pc:sldMkLst>
          <pc:docMk/>
          <pc:sldMk cId="2107461645" sldId="261"/>
        </pc:sldMkLst>
        <pc:spChg chg="mod">
          <ac:chgData name="Good, Elizabeth" userId="6781c18b-e49e-4918-96ed-f7dc03545375" providerId="ADAL" clId="{6B3F4E49-6A44-4916-828C-3A28DC812D44}" dt="2020-06-18T17:43:34.398" v="973" actId="20577"/>
          <ac:spMkLst>
            <pc:docMk/>
            <pc:sldMk cId="2107461645" sldId="261"/>
            <ac:spMk id="2" creationId="{809381B7-8732-4BDE-A5E3-DC47E7A2516E}"/>
          </ac:spMkLst>
        </pc:spChg>
        <pc:spChg chg="mod">
          <ac:chgData name="Good, Elizabeth" userId="6781c18b-e49e-4918-96ed-f7dc03545375" providerId="ADAL" clId="{6B3F4E49-6A44-4916-828C-3A28DC812D44}" dt="2020-06-18T17:52:31.843" v="1818" actId="20577"/>
          <ac:spMkLst>
            <pc:docMk/>
            <pc:sldMk cId="2107461645" sldId="261"/>
            <ac:spMk id="3" creationId="{0A7518DF-0CD2-4E7E-BCF7-044126A72CC3}"/>
          </ac:spMkLst>
        </pc:spChg>
        <pc:spChg chg="add mod">
          <ac:chgData name="Good, Elizabeth" userId="6781c18b-e49e-4918-96ed-f7dc03545375" providerId="ADAL" clId="{6B3F4E49-6A44-4916-828C-3A28DC812D44}" dt="2020-06-18T17:52:35.026" v="1819" actId="1076"/>
          <ac:spMkLst>
            <pc:docMk/>
            <pc:sldMk cId="2107461645" sldId="261"/>
            <ac:spMk id="4" creationId="{8F8E54ED-4434-4139-8D8D-F64F30995AC0}"/>
          </ac:spMkLst>
        </pc:spChg>
        <pc:spChg chg="add mod">
          <ac:chgData name="Good, Elizabeth" userId="6781c18b-e49e-4918-96ed-f7dc03545375" providerId="ADAL" clId="{6B3F4E49-6A44-4916-828C-3A28DC812D44}" dt="2020-06-18T17:52:37.852" v="1820" actId="1076"/>
          <ac:spMkLst>
            <pc:docMk/>
            <pc:sldMk cId="2107461645" sldId="261"/>
            <ac:spMk id="7" creationId="{0EB3A238-D833-4E7E-BE8C-F372F8050F0E}"/>
          </ac:spMkLst>
        </pc:spChg>
        <pc:picChg chg="add mod">
          <ac:chgData name="Good, Elizabeth" userId="6781c18b-e49e-4918-96ed-f7dc03545375" providerId="ADAL" clId="{6B3F4E49-6A44-4916-828C-3A28DC812D44}" dt="2020-06-18T17:46:54.123" v="1243" actId="1076"/>
          <ac:picMkLst>
            <pc:docMk/>
            <pc:sldMk cId="2107461645" sldId="261"/>
            <ac:picMk id="1026" creationId="{8DE25301-C0AA-4521-B33F-478707793E7D}"/>
          </ac:picMkLst>
        </pc:picChg>
        <pc:picChg chg="add mod">
          <ac:chgData name="Good, Elizabeth" userId="6781c18b-e49e-4918-96ed-f7dc03545375" providerId="ADAL" clId="{6B3F4E49-6A44-4916-828C-3A28DC812D44}" dt="2020-06-18T17:52:16.258" v="1792" actId="1035"/>
          <ac:picMkLst>
            <pc:docMk/>
            <pc:sldMk cId="2107461645" sldId="261"/>
            <ac:picMk id="1028" creationId="{5D6FD172-42CF-4DA7-A7BC-0FFA8D1E3F12}"/>
          </ac:picMkLst>
        </pc:picChg>
        <pc:picChg chg="add mod">
          <ac:chgData name="Good, Elizabeth" userId="6781c18b-e49e-4918-96ed-f7dc03545375" providerId="ADAL" clId="{6B3F4E49-6A44-4916-828C-3A28DC812D44}" dt="2020-06-18T17:52:12.410" v="1791" actId="1076"/>
          <ac:picMkLst>
            <pc:docMk/>
            <pc:sldMk cId="2107461645" sldId="261"/>
            <ac:picMk id="1030" creationId="{C33BD772-E96C-4B38-BF77-F8BB705DFE02}"/>
          </ac:picMkLst>
        </pc:picChg>
      </pc:sldChg>
      <pc:sldChg chg="addSp modSp add modAnim">
        <pc:chgData name="Good, Elizabeth" userId="6781c18b-e49e-4918-96ed-f7dc03545375" providerId="ADAL" clId="{6B3F4E49-6A44-4916-828C-3A28DC812D44}" dt="2020-06-18T18:22:52.075" v="4784" actId="6549"/>
        <pc:sldMkLst>
          <pc:docMk/>
          <pc:sldMk cId="318190334" sldId="262"/>
        </pc:sldMkLst>
        <pc:spChg chg="mod">
          <ac:chgData name="Good, Elizabeth" userId="6781c18b-e49e-4918-96ed-f7dc03545375" providerId="ADAL" clId="{6B3F4E49-6A44-4916-828C-3A28DC812D44}" dt="2020-06-18T17:55:59.155" v="2166" actId="20577"/>
          <ac:spMkLst>
            <pc:docMk/>
            <pc:sldMk cId="318190334" sldId="262"/>
            <ac:spMk id="2" creationId="{83A2DE52-40BA-409E-8BA1-DA195E9E7C2F}"/>
          </ac:spMkLst>
        </pc:spChg>
        <pc:spChg chg="mod">
          <ac:chgData name="Good, Elizabeth" userId="6781c18b-e49e-4918-96ed-f7dc03545375" providerId="ADAL" clId="{6B3F4E49-6A44-4916-828C-3A28DC812D44}" dt="2020-06-18T18:22:52.075" v="4784" actId="6549"/>
          <ac:spMkLst>
            <pc:docMk/>
            <pc:sldMk cId="318190334" sldId="262"/>
            <ac:spMk id="3" creationId="{73EE79A5-6A6E-4467-B85B-3FAB4F963C8E}"/>
          </ac:spMkLst>
        </pc:spChg>
        <pc:spChg chg="add mod">
          <ac:chgData name="Good, Elizabeth" userId="6781c18b-e49e-4918-96ed-f7dc03545375" providerId="ADAL" clId="{6B3F4E49-6A44-4916-828C-3A28DC812D44}" dt="2020-06-18T17:59:14.626" v="2374" actId="164"/>
          <ac:spMkLst>
            <pc:docMk/>
            <pc:sldMk cId="318190334" sldId="262"/>
            <ac:spMk id="5" creationId="{92BB7327-FFE0-402E-9648-7EE34BA794AD}"/>
          </ac:spMkLst>
        </pc:spChg>
        <pc:spChg chg="add mod">
          <ac:chgData name="Good, Elizabeth" userId="6781c18b-e49e-4918-96ed-f7dc03545375" providerId="ADAL" clId="{6B3F4E49-6A44-4916-828C-3A28DC812D44}" dt="2020-06-18T18:17:50.873" v="4587" actId="1076"/>
          <ac:spMkLst>
            <pc:docMk/>
            <pc:sldMk cId="318190334" sldId="262"/>
            <ac:spMk id="8" creationId="{175DAB9A-E316-49EF-81B0-81A6F5481D6E}"/>
          </ac:spMkLst>
        </pc:spChg>
        <pc:grpChg chg="add mod">
          <ac:chgData name="Good, Elizabeth" userId="6781c18b-e49e-4918-96ed-f7dc03545375" providerId="ADAL" clId="{6B3F4E49-6A44-4916-828C-3A28DC812D44}" dt="2020-06-18T18:18:21.817" v="4672" actId="1035"/>
          <ac:grpSpMkLst>
            <pc:docMk/>
            <pc:sldMk cId="318190334" sldId="262"/>
            <ac:grpSpMk id="7" creationId="{9C955A9B-8705-4ED2-81BB-0C5FBDA30025}"/>
          </ac:grpSpMkLst>
        </pc:grpChg>
        <pc:picChg chg="add mod">
          <ac:chgData name="Good, Elizabeth" userId="6781c18b-e49e-4918-96ed-f7dc03545375" providerId="ADAL" clId="{6B3F4E49-6A44-4916-828C-3A28DC812D44}" dt="2020-06-18T17:59:14.626" v="2374" actId="164"/>
          <ac:picMkLst>
            <pc:docMk/>
            <pc:sldMk cId="318190334" sldId="262"/>
            <ac:picMk id="4" creationId="{B3F8E42C-8A29-405D-9A5C-C03C2A73B334}"/>
          </ac:picMkLst>
        </pc:picChg>
        <pc:cxnChg chg="add mod">
          <ac:chgData name="Good, Elizabeth" userId="6781c18b-e49e-4918-96ed-f7dc03545375" providerId="ADAL" clId="{6B3F4E49-6A44-4916-828C-3A28DC812D44}" dt="2020-06-18T17:59:14.626" v="2374" actId="164"/>
          <ac:cxnSpMkLst>
            <pc:docMk/>
            <pc:sldMk cId="318190334" sldId="262"/>
            <ac:cxnSpMk id="6" creationId="{7B9DADCC-7D98-4201-B40E-E69132E13DF1}"/>
          </ac:cxnSpMkLst>
        </pc:cxnChg>
      </pc:sldChg>
      <pc:sldChg chg="modSp add">
        <pc:chgData name="Good, Elizabeth" userId="6781c18b-e49e-4918-96ed-f7dc03545375" providerId="ADAL" clId="{6B3F4E49-6A44-4916-828C-3A28DC812D44}" dt="2020-06-18T18:25:48.683" v="4859" actId="20577"/>
        <pc:sldMkLst>
          <pc:docMk/>
          <pc:sldMk cId="2720828580" sldId="263"/>
        </pc:sldMkLst>
        <pc:spChg chg="mod">
          <ac:chgData name="Good, Elizabeth" userId="6781c18b-e49e-4918-96ed-f7dc03545375" providerId="ADAL" clId="{6B3F4E49-6A44-4916-828C-3A28DC812D44}" dt="2020-06-18T18:01:18.116" v="2460" actId="20577"/>
          <ac:spMkLst>
            <pc:docMk/>
            <pc:sldMk cId="2720828580" sldId="263"/>
            <ac:spMk id="2" creationId="{DE8E7BFF-1132-4D4F-812C-28C0CF715CCA}"/>
          </ac:spMkLst>
        </pc:spChg>
        <pc:spChg chg="mod">
          <ac:chgData name="Good, Elizabeth" userId="6781c18b-e49e-4918-96ed-f7dc03545375" providerId="ADAL" clId="{6B3F4E49-6A44-4916-828C-3A28DC812D44}" dt="2020-06-18T18:25:48.683" v="4859" actId="20577"/>
          <ac:spMkLst>
            <pc:docMk/>
            <pc:sldMk cId="2720828580" sldId="263"/>
            <ac:spMk id="3" creationId="{816A8114-6A3B-43FC-96A7-FE1093D70722}"/>
          </ac:spMkLst>
        </pc:spChg>
      </pc:sldChg>
      <pc:sldChg chg="addSp delSp modSp add">
        <pc:chgData name="Good, Elizabeth" userId="6781c18b-e49e-4918-96ed-f7dc03545375" providerId="ADAL" clId="{6B3F4E49-6A44-4916-828C-3A28DC812D44}" dt="2020-06-18T18:08:46.171" v="3342" actId="1076"/>
        <pc:sldMkLst>
          <pc:docMk/>
          <pc:sldMk cId="3881977119" sldId="264"/>
        </pc:sldMkLst>
        <pc:spChg chg="mod">
          <ac:chgData name="Good, Elizabeth" userId="6781c18b-e49e-4918-96ed-f7dc03545375" providerId="ADAL" clId="{6B3F4E49-6A44-4916-828C-3A28DC812D44}" dt="2020-06-18T18:08:46.171" v="3342" actId="1076"/>
          <ac:spMkLst>
            <pc:docMk/>
            <pc:sldMk cId="3881977119" sldId="264"/>
            <ac:spMk id="2" creationId="{097C9F0D-6B16-431B-888F-FDF9BCACB604}"/>
          </ac:spMkLst>
        </pc:spChg>
        <pc:spChg chg="del mod">
          <ac:chgData name="Good, Elizabeth" userId="6781c18b-e49e-4918-96ed-f7dc03545375" providerId="ADAL" clId="{6B3F4E49-6A44-4916-828C-3A28DC812D44}" dt="2020-06-18T18:06:36.769" v="3226" actId="478"/>
          <ac:spMkLst>
            <pc:docMk/>
            <pc:sldMk cId="3881977119" sldId="264"/>
            <ac:spMk id="3" creationId="{82BA2AD3-FAD7-4187-BE50-CB475FA3F5C3}"/>
          </ac:spMkLst>
        </pc:spChg>
        <pc:spChg chg="add del mod">
          <ac:chgData name="Good, Elizabeth" userId="6781c18b-e49e-4918-96ed-f7dc03545375" providerId="ADAL" clId="{6B3F4E49-6A44-4916-828C-3A28DC812D44}" dt="2020-06-18T18:08:38.099" v="3340" actId="478"/>
          <ac:spMkLst>
            <pc:docMk/>
            <pc:sldMk cId="3881977119" sldId="264"/>
            <ac:spMk id="4" creationId="{6C05D8B9-CC8B-4D49-80B9-9C16198D8082}"/>
          </ac:spMkLst>
        </pc:spChg>
        <pc:spChg chg="add del mod">
          <ac:chgData name="Good, Elizabeth" userId="6781c18b-e49e-4918-96ed-f7dc03545375" providerId="ADAL" clId="{6B3F4E49-6A44-4916-828C-3A28DC812D44}" dt="2020-06-18T18:08:42.515" v="3341" actId="478"/>
          <ac:spMkLst>
            <pc:docMk/>
            <pc:sldMk cId="3881977119" sldId="264"/>
            <ac:spMk id="6" creationId="{504E6030-5F05-4BDA-9F72-01BF2EF9E549}"/>
          </ac:spMkLst>
        </pc:spChg>
      </pc:sldChg>
      <pc:sldChg chg="modSp add">
        <pc:chgData name="Good, Elizabeth" userId="6781c18b-e49e-4918-96ed-f7dc03545375" providerId="ADAL" clId="{6B3F4E49-6A44-4916-828C-3A28DC812D44}" dt="2020-06-18T18:13:41.948" v="4038" actId="20577"/>
        <pc:sldMkLst>
          <pc:docMk/>
          <pc:sldMk cId="836765498" sldId="265"/>
        </pc:sldMkLst>
        <pc:spChg chg="mod">
          <ac:chgData name="Good, Elizabeth" userId="6781c18b-e49e-4918-96ed-f7dc03545375" providerId="ADAL" clId="{6B3F4E49-6A44-4916-828C-3A28DC812D44}" dt="2020-06-18T18:09:18.108" v="3397" actId="20577"/>
          <ac:spMkLst>
            <pc:docMk/>
            <pc:sldMk cId="836765498" sldId="265"/>
            <ac:spMk id="2" creationId="{0B517B79-D1F0-431F-9F2A-E676BCDFE76F}"/>
          </ac:spMkLst>
        </pc:spChg>
        <pc:spChg chg="mod">
          <ac:chgData name="Good, Elizabeth" userId="6781c18b-e49e-4918-96ed-f7dc03545375" providerId="ADAL" clId="{6B3F4E49-6A44-4916-828C-3A28DC812D44}" dt="2020-06-18T18:13:41.948" v="4038" actId="20577"/>
          <ac:spMkLst>
            <pc:docMk/>
            <pc:sldMk cId="836765498" sldId="265"/>
            <ac:spMk id="3" creationId="{B51DB399-E958-46E7-A3EE-218C4CE1929A}"/>
          </ac:spMkLst>
        </pc:spChg>
      </pc:sldChg>
      <pc:sldChg chg="addSp delSp modSp add del">
        <pc:chgData name="Good, Elizabeth" userId="6781c18b-e49e-4918-96ed-f7dc03545375" providerId="ADAL" clId="{6B3F4E49-6A44-4916-828C-3A28DC812D44}" dt="2020-06-18T18:07:36.813" v="3245" actId="2696"/>
        <pc:sldMkLst>
          <pc:docMk/>
          <pc:sldMk cId="4067105398" sldId="265"/>
        </pc:sldMkLst>
        <pc:spChg chg="del mod">
          <ac:chgData name="Good, Elizabeth" userId="6781c18b-e49e-4918-96ed-f7dc03545375" providerId="ADAL" clId="{6B3F4E49-6A44-4916-828C-3A28DC812D44}" dt="2020-06-18T18:07:10.132" v="3242" actId="478"/>
          <ac:spMkLst>
            <pc:docMk/>
            <pc:sldMk cId="4067105398" sldId="265"/>
            <ac:spMk id="3" creationId="{6C3B7650-FBB3-40F1-A69E-D552FDFDDE0E}"/>
          </ac:spMkLst>
        </pc:spChg>
        <pc:spChg chg="add del mod">
          <ac:chgData name="Good, Elizabeth" userId="6781c18b-e49e-4918-96ed-f7dc03545375" providerId="ADAL" clId="{6B3F4E49-6A44-4916-828C-3A28DC812D44}" dt="2020-06-18T18:07:13.052" v="3243" actId="478"/>
          <ac:spMkLst>
            <pc:docMk/>
            <pc:sldMk cId="4067105398" sldId="265"/>
            <ac:spMk id="5" creationId="{49609C34-9A80-4D0A-B1B6-08E37C8283A4}"/>
          </ac:spMkLst>
        </pc:spChg>
      </pc:sldChg>
      <pc:sldChg chg="addSp delSp modSp add ord modAnim">
        <pc:chgData name="Good, Elizabeth" userId="6781c18b-e49e-4918-96ed-f7dc03545375" providerId="ADAL" clId="{6B3F4E49-6A44-4916-828C-3A28DC812D44}" dt="2020-06-18T18:23:44.233" v="4830"/>
        <pc:sldMkLst>
          <pc:docMk/>
          <pc:sldMk cId="1996459957" sldId="266"/>
        </pc:sldMkLst>
        <pc:spChg chg="mod">
          <ac:chgData name="Good, Elizabeth" userId="6781c18b-e49e-4918-96ed-f7dc03545375" providerId="ADAL" clId="{6B3F4E49-6A44-4916-828C-3A28DC812D44}" dt="2020-06-18T18:15:56.446" v="4231" actId="5793"/>
          <ac:spMkLst>
            <pc:docMk/>
            <pc:sldMk cId="1996459957" sldId="266"/>
            <ac:spMk id="2" creationId="{C6C75492-B578-4F79-85DC-390D77C94CDB}"/>
          </ac:spMkLst>
        </pc:spChg>
        <pc:spChg chg="mod">
          <ac:chgData name="Good, Elizabeth" userId="6781c18b-e49e-4918-96ed-f7dc03545375" providerId="ADAL" clId="{6B3F4E49-6A44-4916-828C-3A28DC812D44}" dt="2020-06-18T18:20:16.654" v="4685" actId="122"/>
          <ac:spMkLst>
            <pc:docMk/>
            <pc:sldMk cId="1996459957" sldId="266"/>
            <ac:spMk id="3" creationId="{99E8720B-C645-4809-BA72-A1BE174DBB1C}"/>
          </ac:spMkLst>
        </pc:spChg>
        <pc:spChg chg="add mod">
          <ac:chgData name="Good, Elizabeth" userId="6781c18b-e49e-4918-96ed-f7dc03545375" providerId="ADAL" clId="{6B3F4E49-6A44-4916-828C-3A28DC812D44}" dt="2020-06-18T18:23:38.596" v="4829" actId="1076"/>
          <ac:spMkLst>
            <pc:docMk/>
            <pc:sldMk cId="1996459957" sldId="266"/>
            <ac:spMk id="9" creationId="{0BF7EA4D-3477-4926-B8D1-06E47747BD5B}"/>
          </ac:spMkLst>
        </pc:spChg>
        <pc:picChg chg="add del mod">
          <ac:chgData name="Good, Elizabeth" userId="6781c18b-e49e-4918-96ed-f7dc03545375" providerId="ADAL" clId="{6B3F4E49-6A44-4916-828C-3A28DC812D44}" dt="2020-06-18T18:16:28.894" v="4297" actId="478"/>
          <ac:picMkLst>
            <pc:docMk/>
            <pc:sldMk cId="1996459957" sldId="266"/>
            <ac:picMk id="4" creationId="{A4DF6719-1599-4240-BC96-A3D980D95BC7}"/>
          </ac:picMkLst>
        </pc:picChg>
        <pc:picChg chg="add mod">
          <ac:chgData name="Good, Elizabeth" userId="6781c18b-e49e-4918-96ed-f7dc03545375" providerId="ADAL" clId="{6B3F4E49-6A44-4916-828C-3A28DC812D44}" dt="2020-06-18T18:15:05.754" v="4218" actId="1076"/>
          <ac:picMkLst>
            <pc:docMk/>
            <pc:sldMk cId="1996459957" sldId="266"/>
            <ac:picMk id="5" creationId="{92C7911A-AC53-4465-ADC3-2892C7C53CFA}"/>
          </ac:picMkLst>
        </pc:picChg>
        <pc:cxnChg chg="add mod">
          <ac:chgData name="Good, Elizabeth" userId="6781c18b-e49e-4918-96ed-f7dc03545375" providerId="ADAL" clId="{6B3F4E49-6A44-4916-828C-3A28DC812D44}" dt="2020-06-18T18:15:18.980" v="4222" actId="14100"/>
          <ac:cxnSpMkLst>
            <pc:docMk/>
            <pc:sldMk cId="1996459957" sldId="266"/>
            <ac:cxnSpMk id="7" creationId="{357551AA-0E82-4F6F-A98B-7A6817D41ECE}"/>
          </ac:cxnSpMkLst>
        </pc:cxnChg>
      </pc:sldChg>
      <pc:sldChg chg="delSp modSp add">
        <pc:chgData name="Good, Elizabeth" userId="6781c18b-e49e-4918-96ed-f7dc03545375" providerId="ADAL" clId="{6B3F4E49-6A44-4916-828C-3A28DC812D44}" dt="2020-06-18T18:20:43.833" v="4699" actId="255"/>
        <pc:sldMkLst>
          <pc:docMk/>
          <pc:sldMk cId="403477642" sldId="267"/>
        </pc:sldMkLst>
        <pc:spChg chg="mod">
          <ac:chgData name="Good, Elizabeth" userId="6781c18b-e49e-4918-96ed-f7dc03545375" providerId="ADAL" clId="{6B3F4E49-6A44-4916-828C-3A28DC812D44}" dt="2020-06-18T18:20:43.833" v="4699" actId="255"/>
          <ac:spMkLst>
            <pc:docMk/>
            <pc:sldMk cId="403477642" sldId="267"/>
            <ac:spMk id="2" creationId="{DF2EFF69-F18C-4EB7-8ED0-F1550394293F}"/>
          </ac:spMkLst>
        </pc:spChg>
        <pc:spChg chg="del">
          <ac:chgData name="Good, Elizabeth" userId="6781c18b-e49e-4918-96ed-f7dc03545375" providerId="ADAL" clId="{6B3F4E49-6A44-4916-828C-3A28DC812D44}" dt="2020-06-18T18:20:37.458" v="4697" actId="478"/>
          <ac:spMkLst>
            <pc:docMk/>
            <pc:sldMk cId="403477642" sldId="267"/>
            <ac:spMk id="3" creationId="{18BC9426-D679-43C3-BE84-38D8A95A6367}"/>
          </ac:spMkLst>
        </pc:spChg>
      </pc:sldChg>
    </pc:docChg>
  </pc:docChgLst>
  <pc:docChgLst>
    <pc:chgData name="Good, Elizabeth" userId="6781c18b-e49e-4918-96ed-f7dc03545375" providerId="ADAL" clId="{DD8526AD-F7F3-430C-9B4A-544E9B9B5E13}"/>
    <pc:docChg chg="modSld">
      <pc:chgData name="Good, Elizabeth" userId="6781c18b-e49e-4918-96ed-f7dc03545375" providerId="ADAL" clId="{DD8526AD-F7F3-430C-9B4A-544E9B9B5E13}" dt="2020-06-18T10:23:01.099" v="43" actId="20577"/>
      <pc:docMkLst>
        <pc:docMk/>
      </pc:docMkLst>
      <pc:sldChg chg="modSp">
        <pc:chgData name="Good, Elizabeth" userId="6781c18b-e49e-4918-96ed-f7dc03545375" providerId="ADAL" clId="{DD8526AD-F7F3-430C-9B4A-544E9B9B5E13}" dt="2020-06-18T10:22:50.725" v="41" actId="20577"/>
        <pc:sldMkLst>
          <pc:docMk/>
          <pc:sldMk cId="1807203388" sldId="256"/>
        </pc:sldMkLst>
        <pc:spChg chg="mod">
          <ac:chgData name="Good, Elizabeth" userId="6781c18b-e49e-4918-96ed-f7dc03545375" providerId="ADAL" clId="{DD8526AD-F7F3-430C-9B4A-544E9B9B5E13}" dt="2020-06-18T10:22:50.725" v="41" actId="20577"/>
          <ac:spMkLst>
            <pc:docMk/>
            <pc:sldMk cId="1807203388" sldId="256"/>
            <ac:spMk id="2" creationId="{00000000-0000-0000-0000-000000000000}"/>
          </ac:spMkLst>
        </pc:spChg>
        <pc:spChg chg="mod">
          <ac:chgData name="Good, Elizabeth" userId="6781c18b-e49e-4918-96ed-f7dc03545375" providerId="ADAL" clId="{DD8526AD-F7F3-430C-9B4A-544E9B9B5E13}" dt="2020-06-18T10:22:44.161" v="0" actId="20577"/>
          <ac:spMkLst>
            <pc:docMk/>
            <pc:sldMk cId="1807203388" sldId="256"/>
            <ac:spMk id="3" creationId="{00000000-0000-0000-0000-000000000000}"/>
          </ac:spMkLst>
        </pc:spChg>
      </pc:sldChg>
      <pc:sldChg chg="modSp">
        <pc:chgData name="Good, Elizabeth" userId="6781c18b-e49e-4918-96ed-f7dc03545375" providerId="ADAL" clId="{DD8526AD-F7F3-430C-9B4A-544E9B9B5E13}" dt="2020-06-18T10:23:01.099" v="43" actId="20577"/>
        <pc:sldMkLst>
          <pc:docMk/>
          <pc:sldMk cId="3327313800" sldId="258"/>
        </pc:sldMkLst>
        <pc:spChg chg="mod">
          <ac:chgData name="Good, Elizabeth" userId="6781c18b-e49e-4918-96ed-f7dc03545375" providerId="ADAL" clId="{DD8526AD-F7F3-430C-9B4A-544E9B9B5E13}" dt="2020-06-18T10:22:57.308" v="42" actId="20577"/>
          <ac:spMkLst>
            <pc:docMk/>
            <pc:sldMk cId="3327313800" sldId="258"/>
            <ac:spMk id="2" creationId="{00000000-0000-0000-0000-000000000000}"/>
          </ac:spMkLst>
        </pc:spChg>
        <pc:spChg chg="mod">
          <ac:chgData name="Good, Elizabeth" userId="6781c18b-e49e-4918-96ed-f7dc03545375" providerId="ADAL" clId="{DD8526AD-F7F3-430C-9B4A-544E9B9B5E13}" dt="2020-06-18T10:23:01.099" v="43" actId="20577"/>
          <ac:spMkLst>
            <pc:docMk/>
            <pc:sldMk cId="3327313800" sldId="25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AB993B-B9CF-48BD-AA44-58A5248C0632}" type="datetimeFigureOut">
              <a:rPr lang="en-US" smtClean="0"/>
              <a:t>6/18/2020</a:t>
            </a:fld>
            <a:endParaRPr lang="en-U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8E9A67-51B4-4BA6-B161-1D27D4317D50}" type="slidenum">
              <a:rPr lang="en-US" smtClean="0"/>
              <a:t>‹#›</a:t>
            </a:fld>
            <a:endParaRPr lang="en-US"/>
          </a:p>
        </p:txBody>
      </p:sp>
    </p:spTree>
    <p:extLst>
      <p:ext uri="{BB962C8B-B14F-4D97-AF65-F5344CB8AC3E}">
        <p14:creationId xmlns:p14="http://schemas.microsoft.com/office/powerpoint/2010/main" val="4180843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BD406-257A-4D0E-8B85-EBE391377205}" type="datetimeFigureOut">
              <a:rPr lang="en-US" smtClean="0"/>
              <a:t>6/18/2020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6DE44-2E36-41E9-B661-2866AF1853B4}" type="slidenum">
              <a:rPr lang="en-US" smtClean="0"/>
              <a:t>‹#›</a:t>
            </a:fld>
            <a:endParaRPr lang="en-US"/>
          </a:p>
        </p:txBody>
      </p:sp>
    </p:spTree>
    <p:extLst>
      <p:ext uri="{BB962C8B-B14F-4D97-AF65-F5344CB8AC3E}">
        <p14:creationId xmlns:p14="http://schemas.microsoft.com/office/powerpoint/2010/main" val="3798959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484785"/>
            <a:ext cx="7772400" cy="1656183"/>
          </a:xfrm>
        </p:spPr>
        <p:txBody>
          <a:bodyPr anchor="ctr">
            <a:noAutofit/>
          </a:bodyPr>
          <a:lstStyle>
            <a:lvl1pPr algn="ctr">
              <a:lnSpc>
                <a:spcPct val="100000"/>
              </a:lnSpc>
              <a:defRPr sz="3200" spc="-80" baseline="0">
                <a:solidFill>
                  <a:srgbClr val="041E5D"/>
                </a:solidFill>
              </a:defRPr>
            </a:lvl1pPr>
          </a:lstStyle>
          <a:p>
            <a:r>
              <a:rPr lang="fr-FR" dirty="0" err="1"/>
              <a:t>Presentation</a:t>
            </a:r>
            <a:r>
              <a:rPr lang="fr-FR" dirty="0"/>
              <a:t> </a:t>
            </a:r>
            <a:r>
              <a:rPr lang="fr-FR" dirty="0" err="1"/>
              <a:t>Title</a:t>
            </a:r>
            <a:endParaRPr lang="en-US" dirty="0"/>
          </a:p>
        </p:txBody>
      </p:sp>
      <p:sp>
        <p:nvSpPr>
          <p:cNvPr id="3" name="Subtitle 2"/>
          <p:cNvSpPr>
            <a:spLocks noGrp="1"/>
          </p:cNvSpPr>
          <p:nvPr>
            <p:ph type="subTitle" idx="1" hasCustomPrompt="1"/>
          </p:nvPr>
        </p:nvSpPr>
        <p:spPr>
          <a:xfrm>
            <a:off x="457200" y="3306688"/>
            <a:ext cx="7787208" cy="914400"/>
          </a:xfrm>
        </p:spPr>
        <p:txBody>
          <a:bodyPr>
            <a:normAutofit/>
          </a:bodyPr>
          <a:lstStyle>
            <a:lvl1pPr marL="0" indent="0" algn="ctr">
              <a:buNone/>
              <a:defRPr sz="2000" b="1" cap="all" spc="120" baseline="0">
                <a:solidFill>
                  <a:srgbClr val="00B0F0"/>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err="1"/>
              <a:t>Sub-Title</a:t>
            </a:r>
            <a:r>
              <a:rPr lang="fr-FR" dirty="0"/>
              <a:t> (</a:t>
            </a:r>
            <a:r>
              <a:rPr lang="fr-FR" dirty="0" err="1"/>
              <a:t>eg</a:t>
            </a:r>
            <a:r>
              <a:rPr lang="fr-FR" dirty="0"/>
              <a:t> </a:t>
            </a:r>
            <a:r>
              <a:rPr lang="fr-FR" dirty="0" err="1"/>
              <a:t>author</a:t>
            </a:r>
            <a:r>
              <a:rPr lang="fr-FR" dirty="0"/>
              <a:t>, affiliation, etc.)</a:t>
            </a:r>
            <a:endParaRPr lang="en-US" dirty="0"/>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72000" y="11807"/>
            <a:ext cx="3600000" cy="1340825"/>
          </a:xfrm>
          <a:prstGeom prst="rect">
            <a:avLst/>
          </a:prstGeom>
        </p:spPr>
      </p:pic>
      <p:pic>
        <p:nvPicPr>
          <p:cNvPr id="1026" name="Picture 2" descr="R:\Projets\UOL-924\1650-CCI-LST\Management\Logos\LST-CCI_all-logo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1999" y="4518000"/>
            <a:ext cx="4680002" cy="234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251520"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4536448" y="980728"/>
            <a:ext cx="4068000" cy="5120035"/>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ZoneTexte 4"/>
          <p:cNvSpPr txBox="1"/>
          <p:nvPr userDrawn="1"/>
        </p:nvSpPr>
        <p:spPr>
          <a:xfrm>
            <a:off x="247308" y="6381328"/>
            <a:ext cx="8357140" cy="276999"/>
          </a:xfrm>
          <a:prstGeom prst="rect">
            <a:avLst/>
          </a:prstGeom>
          <a:noFill/>
        </p:spPr>
        <p:txBody>
          <a:bodyPr wrap="square" lIns="0" rIns="0" rtlCol="0">
            <a:spAutoFit/>
          </a:bodyPr>
          <a:lstStyle/>
          <a:p>
            <a:pPr>
              <a:tabLst>
                <a:tab pos="8343900" algn="r"/>
              </a:tabLst>
            </a:pPr>
            <a:r>
              <a:rPr lang="en-US" sz="1200" dirty="0">
                <a:solidFill>
                  <a:srgbClr val="067EB0"/>
                </a:solidFill>
                <a:latin typeface="Calibri" panose="020F0502020204030204" pitchFamily="34" charset="0"/>
              </a:rPr>
              <a:t>LST_cci User Workshop 2020</a:t>
            </a:r>
            <a:r>
              <a:rPr lang="en-US" sz="1200" baseline="0" dirty="0">
                <a:solidFill>
                  <a:srgbClr val="067EB0"/>
                </a:solidFill>
                <a:latin typeface="Calibri" panose="020F0502020204030204" pitchFamily="34" charset="0"/>
              </a:rPr>
              <a:t>	</a:t>
            </a:r>
            <a:r>
              <a:rPr lang="en-US" sz="1200" b="1" baseline="0" dirty="0">
                <a:solidFill>
                  <a:srgbClr val="067EB0"/>
                </a:solidFill>
                <a:latin typeface="Calibri" panose="020F0502020204030204" pitchFamily="34" charset="0"/>
              </a:rPr>
              <a:t>CCI+ LST</a:t>
            </a:r>
            <a:endParaRPr lang="en-US" sz="1200" b="1" dirty="0">
              <a:solidFill>
                <a:srgbClr val="067EB0"/>
              </a:solidFill>
              <a:latin typeface="Calibri" panose="020F0502020204030204" pitchFamily="34" charset="0"/>
            </a:endParaRPr>
          </a:p>
        </p:txBody>
      </p:sp>
      <p:sp>
        <p:nvSpPr>
          <p:cNvPr id="3" name="Text Placeholder 2"/>
          <p:cNvSpPr>
            <a:spLocks noGrp="1"/>
          </p:cNvSpPr>
          <p:nvPr>
            <p:ph type="body" idx="1"/>
          </p:nvPr>
        </p:nvSpPr>
        <p:spPr>
          <a:xfrm>
            <a:off x="251520" y="908720"/>
            <a:ext cx="8352928" cy="5217443"/>
          </a:xfrm>
          <a:prstGeom prst="rect">
            <a:avLst/>
          </a:prstGeom>
        </p:spPr>
        <p:txBody>
          <a:bodyPr vert="horz" lIns="91440" tIns="45720" rIns="91440" bIns="45720" rtlCol="0">
            <a:normAutofit/>
          </a:bodyPr>
          <a:lstStyle/>
          <a:p>
            <a:pPr lvl="0"/>
            <a:r>
              <a:rPr lang="fr-FR" dirty="0"/>
              <a:t>Modifiez les styles du texte du masque</a:t>
            </a:r>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en-US" dirty="0"/>
          </a:p>
        </p:txBody>
      </p:sp>
      <p:cxnSp>
        <p:nvCxnSpPr>
          <p:cNvPr id="12" name="Connecteur droit 11"/>
          <p:cNvCxnSpPr/>
          <p:nvPr/>
        </p:nvCxnSpPr>
        <p:spPr>
          <a:xfrm>
            <a:off x="251520" y="6381328"/>
            <a:ext cx="8352928" cy="0"/>
          </a:xfrm>
          <a:prstGeom prst="line">
            <a:avLst/>
          </a:prstGeom>
          <a:ln>
            <a:solidFill>
              <a:srgbClr val="067EB0"/>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563888" y="6611779"/>
            <a:ext cx="1696298" cy="246221"/>
          </a:xfrm>
          <a:prstGeom prst="rect">
            <a:avLst/>
          </a:prstGeom>
          <a:noFill/>
        </p:spPr>
        <p:txBody>
          <a:bodyPr wrap="none" rtlCol="0">
            <a:spAutoFit/>
          </a:bodyPr>
          <a:lstStyle/>
          <a:p>
            <a:r>
              <a:rPr lang="en-US" sz="1000" i="1" dirty="0">
                <a:solidFill>
                  <a:schemeClr val="bg1">
                    <a:lumMod val="50000"/>
                  </a:schemeClr>
                </a:solidFill>
                <a:latin typeface="Calibri" panose="020F0502020204030204" pitchFamily="34" charset="0"/>
              </a:rPr>
              <a:t>© ESA – CCI+ LST </a:t>
            </a:r>
            <a:r>
              <a:rPr lang="en-US" sz="1000" i="1" baseline="0" dirty="0">
                <a:solidFill>
                  <a:schemeClr val="bg1">
                    <a:lumMod val="50000"/>
                  </a:schemeClr>
                </a:solidFill>
                <a:latin typeface="Calibri" panose="020F0502020204030204" pitchFamily="34" charset="0"/>
              </a:rPr>
              <a:t>Consortium</a:t>
            </a:r>
            <a:endParaRPr lang="en-US" sz="1000" i="1" dirty="0">
              <a:solidFill>
                <a:schemeClr val="bg1">
                  <a:lumMod val="50000"/>
                </a:schemeClr>
              </a:solidFill>
              <a:latin typeface="Calibri" panose="020F0502020204030204" pitchFamily="34" charset="0"/>
            </a:endParaRPr>
          </a:p>
        </p:txBody>
      </p:sp>
      <p:sp>
        <p:nvSpPr>
          <p:cNvPr id="6" name="ZoneTexte 5"/>
          <p:cNvSpPr txBox="1"/>
          <p:nvPr userDrawn="1"/>
        </p:nvSpPr>
        <p:spPr>
          <a:xfrm>
            <a:off x="8748464" y="6669360"/>
            <a:ext cx="237244" cy="169277"/>
          </a:xfrm>
          <a:prstGeom prst="rect">
            <a:avLst/>
          </a:prstGeom>
          <a:noFill/>
        </p:spPr>
        <p:txBody>
          <a:bodyPr wrap="none" lIns="0" tIns="0" rIns="0" bIns="0" rtlCol="0">
            <a:spAutoFit/>
          </a:bodyPr>
          <a:lstStyle/>
          <a:p>
            <a:pPr algn="ctr"/>
            <a:fld id="{2C129BBD-FD7C-4B99-A230-6BE5E473BDAB}" type="slidenum">
              <a:rPr lang="en-US" sz="1100" b="1" smtClean="0">
                <a:solidFill>
                  <a:srgbClr val="041E5D"/>
                </a:solidFill>
                <a:latin typeface="Calibri" panose="020F0502020204030204" pitchFamily="34" charset="0"/>
              </a:rPr>
              <a:pPr algn="ctr"/>
              <a:t>‹#›</a:t>
            </a:fld>
            <a:endParaRPr lang="en-US" b="1" dirty="0">
              <a:solidFill>
                <a:srgbClr val="041E5D"/>
              </a:solidFill>
              <a:latin typeface="Calibri" panose="020F0502020204030204" pitchFamily="34" charset="0"/>
            </a:endParaRPr>
          </a:p>
        </p:txBody>
      </p:sp>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72" y="-2551"/>
            <a:ext cx="1440000" cy="536333"/>
          </a:xfrm>
          <a:prstGeom prst="rect">
            <a:avLst/>
          </a:prstGeom>
        </p:spPr>
      </p:pic>
      <p:pic>
        <p:nvPicPr>
          <p:cNvPr id="10" name="Content Placeholder 3">
            <a:extLst>
              <a:ext uri="{FF2B5EF4-FFF2-40B4-BE49-F238E27FC236}">
                <a16:creationId xmlns:a16="http://schemas.microsoft.com/office/drawing/2014/main" id="{43D5B329-09AA-445F-A5F0-D7B9722DFC9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57798" y="33590"/>
            <a:ext cx="1674042" cy="515090"/>
          </a:xfrm>
          <a:prstGeom prst="rect">
            <a:avLst/>
          </a:prstGeom>
        </p:spPr>
      </p:pic>
      <p:pic>
        <p:nvPicPr>
          <p:cNvPr id="8" name="Picture 7" descr="A picture containing drawing&#10;&#10;Description automatically generated">
            <a:extLst>
              <a:ext uri="{FF2B5EF4-FFF2-40B4-BE49-F238E27FC236}">
                <a16:creationId xmlns:a16="http://schemas.microsoft.com/office/drawing/2014/main" id="{521AE01B-4902-4DCA-8335-78E52A0CD127}"/>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12180" r="12793"/>
          <a:stretch/>
        </p:blipFill>
        <p:spPr>
          <a:xfrm>
            <a:off x="7956376" y="7528"/>
            <a:ext cx="1080120" cy="713723"/>
          </a:xfrm>
          <a:prstGeom prst="rect">
            <a:avLst/>
          </a:prstGeom>
        </p:spPr>
      </p:pic>
      <p:sp>
        <p:nvSpPr>
          <p:cNvPr id="2" name="Title Placeholder 1"/>
          <p:cNvSpPr>
            <a:spLocks noGrp="1"/>
          </p:cNvSpPr>
          <p:nvPr>
            <p:ph type="title"/>
          </p:nvPr>
        </p:nvSpPr>
        <p:spPr>
          <a:xfrm>
            <a:off x="3203848" y="44624"/>
            <a:ext cx="4680520" cy="611986"/>
          </a:xfrm>
          <a:prstGeom prst="rect">
            <a:avLst/>
          </a:prstGeom>
        </p:spPr>
        <p:txBody>
          <a:bodyPr vert="horz" lIns="91440" tIns="45720" rIns="91440" bIns="45720" rtlCol="0" anchor="ctr" anchorCtr="0">
            <a:normAutofit/>
          </a:bodyPr>
          <a:lstStyle/>
          <a:p>
            <a:r>
              <a:rPr lang="fr-FR" dirty="0" err="1"/>
              <a:t>Title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2" r:id="rId4"/>
    <p:sldLayoutId id="2147483703" r:id="rId5"/>
  </p:sldLayoutIdLst>
  <p:txStyles>
    <p:titleStyle>
      <a:lvl1pPr algn="r" defTabSz="914400" rtl="0" eaLnBrk="1" latinLnBrk="0" hangingPunct="1">
        <a:spcBef>
          <a:spcPct val="0"/>
        </a:spcBef>
        <a:buNone/>
        <a:defRPr lang="en-US" sz="2400" b="1" kern="1200" cap="small" spc="-60" baseline="0" dirty="0">
          <a:solidFill>
            <a:srgbClr val="067EB0"/>
          </a:solidFill>
          <a:latin typeface="Calibri" panose="020F0502020204030204" pitchFamily="34" charset="0"/>
          <a:ea typeface="+mj-ea"/>
          <a:cs typeface="+mj-cs"/>
        </a:defRPr>
      </a:lvl1pPr>
    </p:titleStyle>
    <p:bodyStyle>
      <a:lvl1pPr marL="0" indent="0" algn="l" defTabSz="914400" rtl="0" eaLnBrk="1" latinLnBrk="0" hangingPunct="1">
        <a:spcBef>
          <a:spcPts val="1200"/>
        </a:spcBef>
        <a:spcAft>
          <a:spcPts val="600"/>
        </a:spcAft>
        <a:buFont typeface="Arial" pitchFamily="34" charset="0"/>
        <a:buNone/>
        <a:defRPr sz="2200" b="1" kern="1200">
          <a:solidFill>
            <a:srgbClr val="041E5D"/>
          </a:solidFill>
          <a:latin typeface="Calibri" panose="020F0502020204030204" pitchFamily="34" charset="0"/>
          <a:ea typeface="+mn-ea"/>
          <a:cs typeface="+mn-cs"/>
        </a:defRPr>
      </a:lvl1pPr>
      <a:lvl2pPr marL="271463" indent="-182563" algn="l" defTabSz="914400" rtl="0" eaLnBrk="1" latinLnBrk="0" hangingPunct="1">
        <a:spcBef>
          <a:spcPct val="20000"/>
        </a:spcBef>
        <a:buClr>
          <a:srgbClr val="067EB0"/>
        </a:buClr>
        <a:buSzPct val="100000"/>
        <a:buFont typeface="Wingdings" panose="05000000000000000000" pitchFamily="2" charset="2"/>
        <a:buChar char="§"/>
        <a:defRPr sz="2000" kern="1200">
          <a:solidFill>
            <a:srgbClr val="041E5D"/>
          </a:solidFill>
          <a:latin typeface="Calibri" panose="020F0502020204030204" pitchFamily="34" charset="0"/>
          <a:ea typeface="+mn-ea"/>
          <a:cs typeface="+mn-cs"/>
        </a:defRPr>
      </a:lvl2pPr>
      <a:lvl3pPr marL="538163" indent="-228600" algn="l" defTabSz="914400" rtl="0" eaLnBrk="1" latinLnBrk="0" hangingPunct="1">
        <a:spcBef>
          <a:spcPct val="20000"/>
        </a:spcBef>
        <a:buClr>
          <a:srgbClr val="B03806"/>
        </a:buClr>
        <a:buSzPct val="80000"/>
        <a:buFont typeface="Wingdings" panose="05000000000000000000" pitchFamily="2" charset="2"/>
        <a:buChar char="v"/>
        <a:defRPr sz="1800" kern="1200">
          <a:solidFill>
            <a:srgbClr val="041E5D"/>
          </a:solidFill>
          <a:latin typeface="Calibri" panose="020F0502020204030204" pitchFamily="34" charset="0"/>
          <a:ea typeface="+mn-ea"/>
          <a:cs typeface="+mn-cs"/>
        </a:defRPr>
      </a:lvl3pPr>
      <a:lvl4pPr marL="895350" indent="-228600" algn="l" defTabSz="914400" rtl="0" eaLnBrk="1" latinLnBrk="0" hangingPunct="1">
        <a:spcBef>
          <a:spcPct val="20000"/>
        </a:spcBef>
        <a:buClr>
          <a:srgbClr val="067EB0"/>
        </a:buClr>
        <a:buFont typeface="Wingdings" panose="05000000000000000000" pitchFamily="2" charset="2"/>
        <a:buChar char="Ø"/>
        <a:defRPr sz="1800" kern="1200" baseline="0">
          <a:solidFill>
            <a:srgbClr val="041E5D"/>
          </a:solidFill>
          <a:latin typeface="Calibri" panose="020F0502020204030204" pitchFamily="34" charset="0"/>
          <a:ea typeface="+mn-ea"/>
          <a:cs typeface="+mn-cs"/>
        </a:defRPr>
      </a:lvl4pPr>
      <a:lvl5pPr marL="1260475" indent="-228600" algn="l" defTabSz="914400" rtl="0" eaLnBrk="1" latinLnBrk="0" hangingPunct="1">
        <a:spcBef>
          <a:spcPct val="20000"/>
        </a:spcBef>
        <a:buClr>
          <a:srgbClr val="B03806"/>
        </a:buClr>
        <a:buFont typeface="Wingdings" panose="05000000000000000000" pitchFamily="2" charset="2"/>
        <a:buChar char="ü"/>
        <a:defRPr sz="1800" kern="1200" baseline="0">
          <a:solidFill>
            <a:srgbClr val="041E5D"/>
          </a:solidFill>
          <a:latin typeface="Calibri" panose="020F0502020204030204" pitchFamily="34" charset="0"/>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adlet.com/" TargetMode="External"/><Relationship Id="rId2" Type="http://schemas.openxmlformats.org/officeDocument/2006/relationships/hyperlink" Target="https://zoom.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info.lst-cci@acri-st.fr"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GB" dirty="0"/>
              <a:t>Welcome and General Information</a:t>
            </a:r>
            <a:endParaRPr lang="en-US" dirty="0"/>
          </a:p>
        </p:txBody>
      </p:sp>
      <p:sp>
        <p:nvSpPr>
          <p:cNvPr id="3" name="Sous-titre 2"/>
          <p:cNvSpPr>
            <a:spLocks noGrp="1"/>
          </p:cNvSpPr>
          <p:nvPr>
            <p:ph type="subTitle" idx="1"/>
          </p:nvPr>
        </p:nvSpPr>
        <p:spPr/>
        <p:txBody>
          <a:bodyPr>
            <a:normAutofit lnSpcReduction="10000"/>
          </a:bodyPr>
          <a:lstStyle/>
          <a:p>
            <a:r>
              <a:rPr lang="en-US" dirty="0"/>
              <a:t>Lizzie Good</a:t>
            </a:r>
          </a:p>
          <a:p>
            <a:r>
              <a:rPr lang="en-US" dirty="0"/>
              <a:t>Met Office Hadley Centre </a:t>
            </a:r>
          </a:p>
        </p:txBody>
      </p:sp>
    </p:spTree>
    <p:extLst>
      <p:ext uri="{BB962C8B-B14F-4D97-AF65-F5344CB8AC3E}">
        <p14:creationId xmlns:p14="http://schemas.microsoft.com/office/powerpoint/2010/main" val="1807203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75492-B578-4F79-85DC-390D77C94CDB}"/>
              </a:ext>
            </a:extLst>
          </p:cNvPr>
          <p:cNvSpPr>
            <a:spLocks noGrp="1"/>
          </p:cNvSpPr>
          <p:nvPr>
            <p:ph type="title"/>
          </p:nvPr>
        </p:nvSpPr>
        <p:spPr/>
        <p:txBody>
          <a:bodyPr/>
          <a:lstStyle/>
          <a:p>
            <a:r>
              <a:rPr lang="en-GB" dirty="0"/>
              <a:t>Finally…</a:t>
            </a:r>
          </a:p>
        </p:txBody>
      </p:sp>
      <p:sp>
        <p:nvSpPr>
          <p:cNvPr id="3" name="Content Placeholder 2">
            <a:extLst>
              <a:ext uri="{FF2B5EF4-FFF2-40B4-BE49-F238E27FC236}">
                <a16:creationId xmlns:a16="http://schemas.microsoft.com/office/drawing/2014/main" id="{99E8720B-C645-4809-BA72-A1BE174DBB1C}"/>
              </a:ext>
            </a:extLst>
          </p:cNvPr>
          <p:cNvSpPr>
            <a:spLocks noGrp="1"/>
          </p:cNvSpPr>
          <p:nvPr>
            <p:ph idx="1"/>
          </p:nvPr>
        </p:nvSpPr>
        <p:spPr/>
        <p:txBody>
          <a:bodyPr/>
          <a:lstStyle/>
          <a:p>
            <a:r>
              <a:rPr lang="en-GB" dirty="0"/>
              <a:t>Please use your full name when you join the Zoom meeting.</a:t>
            </a:r>
          </a:p>
          <a:p>
            <a:r>
              <a:rPr lang="en-GB" dirty="0"/>
              <a:t>If you want to change the your name on Zoom, click on the ‘Participants’ button:</a:t>
            </a:r>
          </a:p>
          <a:p>
            <a:endParaRPr lang="en-GB" dirty="0"/>
          </a:p>
          <a:p>
            <a:r>
              <a:rPr lang="en-GB" dirty="0"/>
              <a:t>Then right-click on your name and select ‘rename’.</a:t>
            </a:r>
          </a:p>
          <a:p>
            <a:endParaRPr lang="en-GB" dirty="0"/>
          </a:p>
          <a:p>
            <a:pPr algn="ctr"/>
            <a:r>
              <a:rPr lang="en-GB" dirty="0">
                <a:solidFill>
                  <a:srgbClr val="FF0000"/>
                </a:solidFill>
              </a:rPr>
              <a:t>Remember to indicate if you do not/are unable to be involved in the breakout discussions by putting ‘(NB)’ after your full name.</a:t>
            </a:r>
          </a:p>
        </p:txBody>
      </p:sp>
      <p:pic>
        <p:nvPicPr>
          <p:cNvPr id="5" name="Picture 4" descr="C:\Users\elizabeth.good\AppData\Local\Microsoft\Windows\INetCache\Content.MSO\EAE0626C.tmp">
            <a:extLst>
              <a:ext uri="{FF2B5EF4-FFF2-40B4-BE49-F238E27FC236}">
                <a16:creationId xmlns:a16="http://schemas.microsoft.com/office/drawing/2014/main" id="{92C7911A-AC53-4465-ADC3-2892C7C53CFA}"/>
              </a:ext>
            </a:extLst>
          </p:cNvPr>
          <p:cNvPicPr/>
          <p:nvPr/>
        </p:nvPicPr>
        <p:blipFill>
          <a:blip r:embed="rId2">
            <a:extLst>
              <a:ext uri="{28A0092B-C50C-407E-A947-70E740481C1C}">
                <a14:useLocalDpi xmlns:a14="http://schemas.microsoft.com/office/drawing/2010/main" val="0"/>
              </a:ext>
            </a:extLst>
          </a:blip>
          <a:stretch>
            <a:fillRect/>
          </a:stretch>
        </p:blipFill>
        <p:spPr>
          <a:xfrm>
            <a:off x="1475656" y="2430639"/>
            <a:ext cx="5731510" cy="356235"/>
          </a:xfrm>
          <a:prstGeom prst="rect">
            <a:avLst/>
          </a:prstGeom>
        </p:spPr>
      </p:pic>
      <p:cxnSp>
        <p:nvCxnSpPr>
          <p:cNvPr id="7" name="Straight Arrow Connector 6">
            <a:extLst>
              <a:ext uri="{FF2B5EF4-FFF2-40B4-BE49-F238E27FC236}">
                <a16:creationId xmlns:a16="http://schemas.microsoft.com/office/drawing/2014/main" id="{357551AA-0E82-4F6F-A98B-7A6817D41ECE}"/>
              </a:ext>
            </a:extLst>
          </p:cNvPr>
          <p:cNvCxnSpPr>
            <a:cxnSpLocks/>
          </p:cNvCxnSpPr>
          <p:nvPr/>
        </p:nvCxnSpPr>
        <p:spPr>
          <a:xfrm>
            <a:off x="3851920" y="1844824"/>
            <a:ext cx="0" cy="504056"/>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BF7EA4D-3477-4926-B8D1-06E47747BD5B}"/>
              </a:ext>
            </a:extLst>
          </p:cNvPr>
          <p:cNvSpPr txBox="1"/>
          <p:nvPr/>
        </p:nvSpPr>
        <p:spPr>
          <a:xfrm>
            <a:off x="863588" y="5177665"/>
            <a:ext cx="7128792" cy="923330"/>
          </a:xfrm>
          <a:prstGeom prst="rect">
            <a:avLst/>
          </a:prstGeom>
          <a:noFill/>
        </p:spPr>
        <p:txBody>
          <a:bodyPr wrap="square" rtlCol="0">
            <a:spAutoFit/>
          </a:bodyPr>
          <a:lstStyle/>
          <a:p>
            <a:pPr algn="ctr"/>
            <a:r>
              <a:rPr lang="en-GB" sz="5400" b="1" dirty="0">
                <a:solidFill>
                  <a:srgbClr val="7030A0"/>
                </a:solidFill>
              </a:rPr>
              <a:t>Enjoy the workshop!</a:t>
            </a:r>
          </a:p>
        </p:txBody>
      </p:sp>
    </p:spTree>
    <p:extLst>
      <p:ext uri="{BB962C8B-B14F-4D97-AF65-F5344CB8AC3E}">
        <p14:creationId xmlns:p14="http://schemas.microsoft.com/office/powerpoint/2010/main" val="199645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EFF69-F18C-4EB7-8ED0-F1550394293F}"/>
              </a:ext>
            </a:extLst>
          </p:cNvPr>
          <p:cNvSpPr>
            <a:spLocks noGrp="1"/>
          </p:cNvSpPr>
          <p:nvPr>
            <p:ph type="title"/>
          </p:nvPr>
        </p:nvSpPr>
        <p:spPr>
          <a:xfrm>
            <a:off x="2231740" y="2817014"/>
            <a:ext cx="4680520" cy="611986"/>
          </a:xfrm>
        </p:spPr>
        <p:txBody>
          <a:bodyPr>
            <a:noAutofit/>
          </a:bodyPr>
          <a:lstStyle/>
          <a:p>
            <a:r>
              <a:rPr lang="en-GB" sz="7200" dirty="0"/>
              <a:t>Questions?</a:t>
            </a:r>
          </a:p>
        </p:txBody>
      </p:sp>
    </p:spTree>
    <p:extLst>
      <p:ext uri="{BB962C8B-B14F-4D97-AF65-F5344CB8AC3E}">
        <p14:creationId xmlns:p14="http://schemas.microsoft.com/office/powerpoint/2010/main" val="40347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a:t>Welcome</a:t>
            </a:r>
          </a:p>
        </p:txBody>
      </p:sp>
      <p:sp>
        <p:nvSpPr>
          <p:cNvPr id="3" name="Espace réservé du contenu 2"/>
          <p:cNvSpPr>
            <a:spLocks noGrp="1"/>
          </p:cNvSpPr>
          <p:nvPr>
            <p:ph idx="1"/>
          </p:nvPr>
        </p:nvSpPr>
        <p:spPr>
          <a:xfrm>
            <a:off x="323528" y="1412776"/>
            <a:ext cx="8352928" cy="4824536"/>
          </a:xfrm>
        </p:spPr>
        <p:txBody>
          <a:bodyPr>
            <a:normAutofit fontScale="77500" lnSpcReduction="20000"/>
          </a:bodyPr>
          <a:lstStyle/>
          <a:p>
            <a:pPr algn="ctr"/>
            <a:r>
              <a:rPr lang="en-US" sz="4400" dirty="0"/>
              <a:t>Welcome to the first virtual LST_cci User Workshop!</a:t>
            </a:r>
          </a:p>
          <a:p>
            <a:pPr algn="ctr"/>
            <a:endParaRPr lang="en-US" dirty="0"/>
          </a:p>
          <a:p>
            <a:r>
              <a:rPr lang="en-US" dirty="0"/>
              <a:t>The workshop is hosted by the Met Office Hadley Centre, with support from the LST_cci project team and ESA.</a:t>
            </a:r>
          </a:p>
          <a:p>
            <a:r>
              <a:rPr lang="en-US" dirty="0"/>
              <a:t>The </a:t>
            </a:r>
            <a:r>
              <a:rPr lang="en-US" dirty="0" err="1"/>
              <a:t>organising</a:t>
            </a:r>
            <a:r>
              <a:rPr lang="en-US" dirty="0"/>
              <a:t> committee:</a:t>
            </a:r>
          </a:p>
          <a:p>
            <a:pPr marL="342900" lvl="0" indent="-342900">
              <a:buFont typeface="Arial" panose="020B0604020202020204" pitchFamily="34" charset="0"/>
              <a:buChar char="•"/>
            </a:pPr>
            <a:r>
              <a:rPr lang="en-GB" b="0" dirty="0"/>
              <a:t>Lizzie Good (LST_cci Climate Research Group lead, Met Office Hadley Centre)</a:t>
            </a:r>
          </a:p>
          <a:p>
            <a:pPr marL="342900" lvl="0" indent="-342900">
              <a:buFont typeface="Arial" panose="020B0604020202020204" pitchFamily="34" charset="0"/>
              <a:buChar char="•"/>
            </a:pPr>
            <a:r>
              <a:rPr lang="en-GB" b="0" dirty="0"/>
              <a:t>Freya Aldred (LST_cci Project Team, Met Office Hadley Centre)</a:t>
            </a:r>
          </a:p>
          <a:p>
            <a:pPr marL="342900" lvl="0" indent="-342900">
              <a:buFont typeface="Arial" panose="020B0604020202020204" pitchFamily="34" charset="0"/>
              <a:buChar char="•"/>
            </a:pPr>
            <a:r>
              <a:rPr lang="en-GB" b="0" dirty="0"/>
              <a:t>Darren Ghent (LST_cci Principle Investigator, University of Leicester)</a:t>
            </a:r>
          </a:p>
          <a:p>
            <a:pPr marL="342900" lvl="0" indent="-342900">
              <a:buFont typeface="Arial" panose="020B0604020202020204" pitchFamily="34" charset="0"/>
              <a:buChar char="•"/>
            </a:pPr>
            <a:r>
              <a:rPr lang="en-GB" b="0" dirty="0"/>
              <a:t>Claire Bulgin (LST_cci Project Team, University of Reading)</a:t>
            </a:r>
          </a:p>
          <a:p>
            <a:pPr marL="342900" lvl="0" indent="-342900">
              <a:buFont typeface="Arial" panose="020B0604020202020204" pitchFamily="34" charset="0"/>
              <a:buChar char="•"/>
            </a:pPr>
            <a:r>
              <a:rPr lang="en-GB" b="0" dirty="0"/>
              <a:t>Simon Pinnock (LST_cci ESA Technical Officer)</a:t>
            </a:r>
          </a:p>
          <a:p>
            <a:endParaRPr lang="en-US" dirty="0"/>
          </a:p>
        </p:txBody>
      </p:sp>
    </p:spTree>
    <p:extLst>
      <p:ext uri="{BB962C8B-B14F-4D97-AF65-F5344CB8AC3E}">
        <p14:creationId xmlns:p14="http://schemas.microsoft.com/office/powerpoint/2010/main" val="332731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2DA0-CBA0-4925-A23E-A2DC473F9C1B}"/>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D99C4EA5-B26F-4E52-9340-CE6609A733FD}"/>
              </a:ext>
            </a:extLst>
          </p:cNvPr>
          <p:cNvSpPr>
            <a:spLocks noGrp="1"/>
          </p:cNvSpPr>
          <p:nvPr>
            <p:ph idx="1"/>
          </p:nvPr>
        </p:nvSpPr>
        <p:spPr/>
        <p:txBody>
          <a:bodyPr/>
          <a:lstStyle/>
          <a:p>
            <a:r>
              <a:rPr lang="en-GB" b="0" dirty="0"/>
              <a:t>The workshop comprises of two components: </a:t>
            </a:r>
          </a:p>
          <a:p>
            <a:pPr marL="342900" indent="-342900">
              <a:buFont typeface="Arial" panose="020B0604020202020204" pitchFamily="34" charset="0"/>
              <a:buChar char="•"/>
            </a:pPr>
            <a:r>
              <a:rPr lang="en-GB" b="0" dirty="0"/>
              <a:t>A ‘live’ component using Zoom (</a:t>
            </a:r>
            <a:r>
              <a:rPr lang="en-GB" b="0" u="sng" dirty="0">
                <a:hlinkClick r:id="rId2"/>
              </a:rPr>
              <a:t>https://zoom.us/</a:t>
            </a:r>
            <a:r>
              <a:rPr lang="en-GB" b="0" dirty="0"/>
              <a:t>): four 1-hour sessions between 11:30 and 17:30 CEST on 24-26 June and will include oral presentations and discussions.  </a:t>
            </a:r>
          </a:p>
          <a:p>
            <a:pPr marL="342900" indent="-342900">
              <a:buFont typeface="Arial" panose="020B0604020202020204" pitchFamily="34" charset="0"/>
              <a:buChar char="•"/>
            </a:pPr>
            <a:r>
              <a:rPr lang="en-GB" b="0" dirty="0"/>
              <a:t>An ‘offline’ component using Padlet (</a:t>
            </a:r>
            <a:r>
              <a:rPr lang="en-GB" b="0" u="sng" dirty="0">
                <a:hlinkClick r:id="rId3"/>
              </a:rPr>
              <a:t>https://padlet.com/</a:t>
            </a:r>
            <a:r>
              <a:rPr lang="en-GB" b="0" dirty="0"/>
              <a:t>) and will include the poster presentations, links to recordings of the live workshop sessions, and some discussion (each poster and oral presentation has a dedicated discussion thread).  </a:t>
            </a:r>
          </a:p>
          <a:p>
            <a:r>
              <a:rPr lang="en-GB" b="0" dirty="0"/>
              <a:t>The timings of the live workshop and availability of the offline workshop component is to enable as many delegates as possible to participate from across different time zones.</a:t>
            </a:r>
          </a:p>
          <a:p>
            <a:endParaRPr lang="en-GB" dirty="0"/>
          </a:p>
        </p:txBody>
      </p:sp>
      <p:sp>
        <p:nvSpPr>
          <p:cNvPr id="4" name="TextBox 3">
            <a:extLst>
              <a:ext uri="{FF2B5EF4-FFF2-40B4-BE49-F238E27FC236}">
                <a16:creationId xmlns:a16="http://schemas.microsoft.com/office/drawing/2014/main" id="{6CEC1D83-1753-4F4A-B8C0-352C14D5B9C6}"/>
              </a:ext>
            </a:extLst>
          </p:cNvPr>
          <p:cNvSpPr txBox="1"/>
          <p:nvPr/>
        </p:nvSpPr>
        <p:spPr>
          <a:xfrm>
            <a:off x="1403648" y="5661248"/>
            <a:ext cx="6840760" cy="369332"/>
          </a:xfrm>
          <a:prstGeom prst="rect">
            <a:avLst/>
          </a:prstGeom>
          <a:noFill/>
        </p:spPr>
        <p:txBody>
          <a:bodyPr wrap="square" rtlCol="0">
            <a:spAutoFit/>
          </a:bodyPr>
          <a:lstStyle/>
          <a:p>
            <a:r>
              <a:rPr lang="en-GB" b="1" dirty="0">
                <a:solidFill>
                  <a:srgbClr val="FF0000"/>
                </a:solidFill>
              </a:rPr>
              <a:t>PLEASE NOTE ALL TIMES IN THE AGENDA ARE IN CEST</a:t>
            </a:r>
          </a:p>
        </p:txBody>
      </p:sp>
    </p:spTree>
    <p:extLst>
      <p:ext uri="{BB962C8B-B14F-4D97-AF65-F5344CB8AC3E}">
        <p14:creationId xmlns:p14="http://schemas.microsoft.com/office/powerpoint/2010/main" val="302029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81B7-8732-4BDE-A5E3-DC47E7A2516E}"/>
              </a:ext>
            </a:extLst>
          </p:cNvPr>
          <p:cNvSpPr>
            <a:spLocks noGrp="1"/>
          </p:cNvSpPr>
          <p:nvPr>
            <p:ph type="title"/>
          </p:nvPr>
        </p:nvSpPr>
        <p:spPr/>
        <p:txBody>
          <a:bodyPr/>
          <a:lstStyle/>
          <a:p>
            <a:r>
              <a:rPr lang="en-GB" dirty="0"/>
              <a:t>Live Session Etiquette </a:t>
            </a:r>
          </a:p>
        </p:txBody>
      </p:sp>
      <p:sp>
        <p:nvSpPr>
          <p:cNvPr id="3" name="Content Placeholder 2">
            <a:extLst>
              <a:ext uri="{FF2B5EF4-FFF2-40B4-BE49-F238E27FC236}">
                <a16:creationId xmlns:a16="http://schemas.microsoft.com/office/drawing/2014/main" id="{0A7518DF-0CD2-4E7E-BCF7-044126A72CC3}"/>
              </a:ext>
            </a:extLst>
          </p:cNvPr>
          <p:cNvSpPr>
            <a:spLocks noGrp="1"/>
          </p:cNvSpPr>
          <p:nvPr>
            <p:ph idx="1"/>
          </p:nvPr>
        </p:nvSpPr>
        <p:spPr>
          <a:xfrm>
            <a:off x="251520" y="908721"/>
            <a:ext cx="7599572" cy="3960440"/>
          </a:xfrm>
        </p:spPr>
        <p:txBody>
          <a:bodyPr/>
          <a:lstStyle/>
          <a:p>
            <a:pPr marL="342900" indent="-342900">
              <a:buFont typeface="Arial" panose="020B0604020202020204" pitchFamily="34" charset="0"/>
              <a:buChar char="•"/>
            </a:pPr>
            <a:r>
              <a:rPr lang="en-GB" dirty="0"/>
              <a:t>Please </a:t>
            </a:r>
            <a:r>
              <a:rPr lang="en-GB" u="sng" dirty="0"/>
              <a:t>keep your microphone muted </a:t>
            </a:r>
            <a:r>
              <a:rPr lang="en-GB" dirty="0"/>
              <a:t>unless you are presenting, or invited to ask a question</a:t>
            </a:r>
          </a:p>
          <a:p>
            <a:pPr marL="342900" indent="-342900">
              <a:buFont typeface="Arial" panose="020B0604020202020204" pitchFamily="34" charset="0"/>
              <a:buChar char="•"/>
            </a:pPr>
            <a:r>
              <a:rPr lang="en-GB" dirty="0"/>
              <a:t>Please </a:t>
            </a:r>
            <a:r>
              <a:rPr lang="en-GB" u="sng" dirty="0"/>
              <a:t>turn your video camera off </a:t>
            </a:r>
            <a:r>
              <a:rPr lang="en-GB" dirty="0"/>
              <a:t>unless you are presenting.</a:t>
            </a:r>
          </a:p>
          <a:p>
            <a:pPr marL="342900" indent="-342900">
              <a:buFont typeface="Arial" panose="020B0604020202020204" pitchFamily="34" charset="0"/>
              <a:buChar char="•"/>
            </a:pPr>
            <a:r>
              <a:rPr lang="en-GB" dirty="0"/>
              <a:t>Please only use the Zoom chat to indicate you would like to ask the presenter a question or have a technical issue.  Please do not use the Zoom chat for scientific discussion – use Padlet instead.</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4" name="TextBox 3">
            <a:extLst>
              <a:ext uri="{FF2B5EF4-FFF2-40B4-BE49-F238E27FC236}">
                <a16:creationId xmlns:a16="http://schemas.microsoft.com/office/drawing/2014/main" id="{8F8E54ED-4434-4139-8D8D-F64F30995AC0}"/>
              </a:ext>
            </a:extLst>
          </p:cNvPr>
          <p:cNvSpPr txBox="1"/>
          <p:nvPr/>
        </p:nvSpPr>
        <p:spPr>
          <a:xfrm>
            <a:off x="499502" y="3993584"/>
            <a:ext cx="7992888" cy="923330"/>
          </a:xfrm>
          <a:prstGeom prst="rect">
            <a:avLst/>
          </a:prstGeom>
          <a:noFill/>
        </p:spPr>
        <p:txBody>
          <a:bodyPr wrap="square" rtlCol="0">
            <a:spAutoFit/>
          </a:bodyPr>
          <a:lstStyle/>
          <a:p>
            <a:pPr algn="ctr"/>
            <a:r>
              <a:rPr lang="en-GB" dirty="0"/>
              <a:t>We are recording all Zoom sessions and will put the recordings on Padlet.</a:t>
            </a:r>
            <a:r>
              <a:rPr lang="en-GB" b="1" dirty="0">
                <a:solidFill>
                  <a:srgbClr val="FF0000"/>
                </a:solidFill>
              </a:rPr>
              <a:t>  </a:t>
            </a:r>
            <a:br>
              <a:rPr lang="en-GB" b="1" dirty="0">
                <a:solidFill>
                  <a:srgbClr val="FF0000"/>
                </a:solidFill>
              </a:rPr>
            </a:br>
            <a:r>
              <a:rPr lang="en-GB" b="1" dirty="0">
                <a:solidFill>
                  <a:srgbClr val="FF0000"/>
                </a:solidFill>
              </a:rPr>
              <a:t>Please email </a:t>
            </a:r>
            <a:r>
              <a:rPr lang="en-GB" b="1" dirty="0">
                <a:solidFill>
                  <a:srgbClr val="FF0000"/>
                </a:solidFill>
                <a:hlinkClick r:id="rId2">
                  <a:extLst>
                    <a:ext uri="{A12FA001-AC4F-418D-AE19-62706E023703}">
                      <ahyp:hlinkClr xmlns:ahyp="http://schemas.microsoft.com/office/drawing/2018/hyperlinkcolor" val="tx"/>
                    </a:ext>
                  </a:extLst>
                </a:hlinkClick>
              </a:rPr>
              <a:t>info.lst-cci@acri-st.fr</a:t>
            </a:r>
            <a:r>
              <a:rPr lang="en-GB" b="1" dirty="0">
                <a:solidFill>
                  <a:srgbClr val="FF0000"/>
                </a:solidFill>
              </a:rPr>
              <a:t> if you do not want your presentation to be recorded. </a:t>
            </a:r>
          </a:p>
        </p:txBody>
      </p:sp>
      <p:pic>
        <p:nvPicPr>
          <p:cNvPr id="1026" name="Picture 2" descr="Monochrome round muted microphone icon Royalty Free Vector">
            <a:extLst>
              <a:ext uri="{FF2B5EF4-FFF2-40B4-BE49-F238E27FC236}">
                <a16:creationId xmlns:a16="http://schemas.microsoft.com/office/drawing/2014/main" id="{8DE25301-C0AA-4521-B33F-478707793E7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5980"/>
          <a:stretch/>
        </p:blipFill>
        <p:spPr bwMode="auto">
          <a:xfrm>
            <a:off x="6783480" y="782665"/>
            <a:ext cx="1101849" cy="9954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deo off - Download FREE Vector Lineicon">
            <a:extLst>
              <a:ext uri="{FF2B5EF4-FFF2-40B4-BE49-F238E27FC236}">
                <a16:creationId xmlns:a16="http://schemas.microsoft.com/office/drawing/2014/main" id="{5D6FD172-42CF-4DA7-A7BC-0FFA8D1E3F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5900" y="1412776"/>
            <a:ext cx="1081195" cy="108119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EB3A238-D833-4E7E-BE8C-F372F8050F0E}"/>
              </a:ext>
            </a:extLst>
          </p:cNvPr>
          <p:cNvSpPr txBox="1"/>
          <p:nvPr/>
        </p:nvSpPr>
        <p:spPr>
          <a:xfrm>
            <a:off x="499502" y="5110440"/>
            <a:ext cx="7992888" cy="1200329"/>
          </a:xfrm>
          <a:prstGeom prst="rect">
            <a:avLst/>
          </a:prstGeom>
          <a:noFill/>
        </p:spPr>
        <p:txBody>
          <a:bodyPr wrap="square" rtlCol="0">
            <a:spAutoFit/>
          </a:bodyPr>
          <a:lstStyle/>
          <a:p>
            <a:pPr algn="ctr"/>
            <a:r>
              <a:rPr lang="en-GB" dirty="0"/>
              <a:t>We plan to make all presentations publicly available on the workshop webpages.</a:t>
            </a:r>
            <a:r>
              <a:rPr lang="en-GB" b="1" dirty="0">
                <a:solidFill>
                  <a:srgbClr val="FF0000"/>
                </a:solidFill>
              </a:rPr>
              <a:t>  </a:t>
            </a:r>
            <a:br>
              <a:rPr lang="en-GB" b="1" dirty="0">
                <a:solidFill>
                  <a:srgbClr val="FF0000"/>
                </a:solidFill>
              </a:rPr>
            </a:br>
            <a:r>
              <a:rPr lang="en-GB" b="1" dirty="0">
                <a:solidFill>
                  <a:srgbClr val="FF0000"/>
                </a:solidFill>
              </a:rPr>
              <a:t>Please email </a:t>
            </a:r>
            <a:r>
              <a:rPr lang="en-GB" b="1" dirty="0">
                <a:solidFill>
                  <a:srgbClr val="FF0000"/>
                </a:solidFill>
                <a:hlinkClick r:id="rId2">
                  <a:extLst>
                    <a:ext uri="{A12FA001-AC4F-418D-AE19-62706E023703}">
                      <ahyp:hlinkClr xmlns:ahyp="http://schemas.microsoft.com/office/drawing/2018/hyperlinkcolor" val="tx"/>
                    </a:ext>
                  </a:extLst>
                </a:hlinkClick>
              </a:rPr>
              <a:t>info.lst-cci@acri-st.fr</a:t>
            </a:r>
            <a:r>
              <a:rPr lang="en-GB" b="1" dirty="0">
                <a:solidFill>
                  <a:srgbClr val="FF0000"/>
                </a:solidFill>
              </a:rPr>
              <a:t> if you do not want your presentation to be made available on the workshop webpages. </a:t>
            </a:r>
          </a:p>
        </p:txBody>
      </p:sp>
      <p:pic>
        <p:nvPicPr>
          <p:cNvPr id="1030" name="Picture 6" descr="Chat Icon Images, Stock Photos &amp; Vectors | Shutterstock">
            <a:extLst>
              <a:ext uri="{FF2B5EF4-FFF2-40B4-BE49-F238E27FC236}">
                <a16:creationId xmlns:a16="http://schemas.microsoft.com/office/drawing/2014/main" id="{C33BD772-E96C-4B38-BF77-F8BB705DFE0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0601" b="20601"/>
          <a:stretch/>
        </p:blipFill>
        <p:spPr bwMode="auto">
          <a:xfrm>
            <a:off x="7533487" y="2487024"/>
            <a:ext cx="1600200"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46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3A183-EEC5-4D31-9FCE-247E057FC7B8}"/>
              </a:ext>
            </a:extLst>
          </p:cNvPr>
          <p:cNvSpPr>
            <a:spLocks noGrp="1"/>
          </p:cNvSpPr>
          <p:nvPr>
            <p:ph type="title"/>
          </p:nvPr>
        </p:nvSpPr>
        <p:spPr/>
        <p:txBody>
          <a:bodyPr/>
          <a:lstStyle/>
          <a:p>
            <a:r>
              <a:rPr lang="en-GB" dirty="0"/>
              <a:t>Presentations and Questions</a:t>
            </a:r>
          </a:p>
        </p:txBody>
      </p:sp>
      <p:sp>
        <p:nvSpPr>
          <p:cNvPr id="3" name="Content Placeholder 2">
            <a:extLst>
              <a:ext uri="{FF2B5EF4-FFF2-40B4-BE49-F238E27FC236}">
                <a16:creationId xmlns:a16="http://schemas.microsoft.com/office/drawing/2014/main" id="{226F3C1E-8BB3-4DA8-84AE-5988BA88F1C4}"/>
              </a:ext>
            </a:extLst>
          </p:cNvPr>
          <p:cNvSpPr>
            <a:spLocks noGrp="1"/>
          </p:cNvSpPr>
          <p:nvPr>
            <p:ph idx="1"/>
          </p:nvPr>
        </p:nvSpPr>
        <p:spPr/>
        <p:txBody>
          <a:bodyPr/>
          <a:lstStyle/>
          <a:p>
            <a:pPr marL="342900" indent="-342900">
              <a:buFont typeface="Arial" panose="020B0604020202020204" pitchFamily="34" charset="0"/>
              <a:buChar char="•"/>
            </a:pPr>
            <a:r>
              <a:rPr lang="en-GB" dirty="0"/>
              <a:t>The workshop will run </a:t>
            </a:r>
            <a:r>
              <a:rPr lang="en-GB" u="sng" dirty="0"/>
              <a:t>strictly to time</a:t>
            </a:r>
            <a:r>
              <a:rPr lang="en-GB" dirty="0"/>
              <a:t>.</a:t>
            </a:r>
          </a:p>
          <a:p>
            <a:pPr marL="342900" indent="-342900">
              <a:buFont typeface="Arial" panose="020B0604020202020204" pitchFamily="34" charset="0"/>
              <a:buChar char="•"/>
            </a:pPr>
            <a:r>
              <a:rPr lang="en-GB" dirty="0"/>
              <a:t>Oral presenters are asked to respect their time slots.</a:t>
            </a:r>
          </a:p>
          <a:p>
            <a:pPr marL="614363" lvl="1" indent="-342900">
              <a:buFont typeface="Arial" panose="020B0604020202020204" pitchFamily="34" charset="0"/>
              <a:buChar char="•"/>
            </a:pPr>
            <a:r>
              <a:rPr lang="en-GB" dirty="0"/>
              <a:t>A few minutes before the end of the slot, the session chair will give verbal notification to wrap up to allow time for questions.</a:t>
            </a:r>
          </a:p>
          <a:p>
            <a:pPr marL="614363" lvl="1" indent="-342900">
              <a:buFont typeface="Arial" panose="020B0604020202020204" pitchFamily="34" charset="0"/>
              <a:buChar char="•"/>
            </a:pPr>
            <a:r>
              <a:rPr lang="en-GB" dirty="0"/>
              <a:t>Further verbal notifications will be issued every 1-2 minutes</a:t>
            </a:r>
          </a:p>
          <a:p>
            <a:pPr marL="614363" lvl="1" indent="-342900">
              <a:buFont typeface="Arial" panose="020B0604020202020204" pitchFamily="34" charset="0"/>
              <a:buChar char="•"/>
            </a:pPr>
            <a:r>
              <a:rPr lang="en-GB" dirty="0"/>
              <a:t>If a presenter overruns by more than 1 minute, the meeting hosts will stop their screen sharing and mute the presenter.</a:t>
            </a:r>
          </a:p>
          <a:p>
            <a:pPr marL="342900" indent="-342900">
              <a:buFont typeface="Arial" panose="020B0604020202020204" pitchFamily="34" charset="0"/>
              <a:buChar char="•"/>
            </a:pPr>
            <a:r>
              <a:rPr lang="en-GB" dirty="0">
                <a:solidFill>
                  <a:srgbClr val="FF0000"/>
                </a:solidFill>
              </a:rPr>
              <a:t>Please have your presentation open and ready before it is your turn to present.</a:t>
            </a:r>
            <a:r>
              <a:rPr lang="en-GB" dirty="0"/>
              <a:t>  Then share your screen when invited by the chair</a:t>
            </a:r>
          </a:p>
          <a:p>
            <a:pPr marL="342900" indent="-342900">
              <a:buFont typeface="Arial" panose="020B0604020202020204" pitchFamily="34" charset="0"/>
              <a:buChar char="•"/>
            </a:pPr>
            <a:r>
              <a:rPr lang="en-GB" dirty="0"/>
              <a:t>If you are unable to share your screen, one of the hosts will share your presentation from Padlet for you; you will need to ask them to move the slides on.	</a:t>
            </a:r>
          </a:p>
        </p:txBody>
      </p:sp>
    </p:spTree>
    <p:extLst>
      <p:ext uri="{BB962C8B-B14F-4D97-AF65-F5344CB8AC3E}">
        <p14:creationId xmlns:p14="http://schemas.microsoft.com/office/powerpoint/2010/main" val="3707401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2DE52-40BA-409E-8BA1-DA195E9E7C2F}"/>
              </a:ext>
            </a:extLst>
          </p:cNvPr>
          <p:cNvSpPr>
            <a:spLocks noGrp="1"/>
          </p:cNvSpPr>
          <p:nvPr>
            <p:ph type="title"/>
          </p:nvPr>
        </p:nvSpPr>
        <p:spPr/>
        <p:txBody>
          <a:bodyPr/>
          <a:lstStyle/>
          <a:p>
            <a:r>
              <a:rPr lang="en-GB" dirty="0"/>
              <a:t>Padlet</a:t>
            </a:r>
          </a:p>
        </p:txBody>
      </p:sp>
      <p:sp>
        <p:nvSpPr>
          <p:cNvPr id="3" name="Content Placeholder 2">
            <a:extLst>
              <a:ext uri="{FF2B5EF4-FFF2-40B4-BE49-F238E27FC236}">
                <a16:creationId xmlns:a16="http://schemas.microsoft.com/office/drawing/2014/main" id="{73EE79A5-6A6E-4467-B85B-3FAB4F963C8E}"/>
              </a:ext>
            </a:extLst>
          </p:cNvPr>
          <p:cNvSpPr>
            <a:spLocks noGrp="1"/>
          </p:cNvSpPr>
          <p:nvPr>
            <p:ph idx="1"/>
          </p:nvPr>
        </p:nvSpPr>
        <p:spPr>
          <a:xfrm>
            <a:off x="251520" y="764704"/>
            <a:ext cx="8352928" cy="5217443"/>
          </a:xfrm>
        </p:spPr>
        <p:txBody>
          <a:bodyPr/>
          <a:lstStyle/>
          <a:p>
            <a:r>
              <a:rPr lang="en-GB" dirty="0"/>
              <a:t>All presentations (poster and oral) should now be available on Padlet.</a:t>
            </a:r>
          </a:p>
          <a:p>
            <a:r>
              <a:rPr lang="en-GB" dirty="0"/>
              <a:t>Please use Padlet to make comments and ask questions (if not asked during the live session).  </a:t>
            </a:r>
          </a:p>
          <a:p>
            <a:r>
              <a:rPr lang="en-GB" dirty="0"/>
              <a:t>We recommend creating a Padlet account – very quick and easy -  otherwise your comments/questions will be anonymous.</a:t>
            </a:r>
          </a:p>
        </p:txBody>
      </p:sp>
      <p:grpSp>
        <p:nvGrpSpPr>
          <p:cNvPr id="7" name="Group 6">
            <a:extLst>
              <a:ext uri="{FF2B5EF4-FFF2-40B4-BE49-F238E27FC236}">
                <a16:creationId xmlns:a16="http://schemas.microsoft.com/office/drawing/2014/main" id="{9C955A9B-8705-4ED2-81BB-0C5FBDA30025}"/>
              </a:ext>
            </a:extLst>
          </p:cNvPr>
          <p:cNvGrpSpPr/>
          <p:nvPr/>
        </p:nvGrpSpPr>
        <p:grpSpPr>
          <a:xfrm>
            <a:off x="1878982" y="3212976"/>
            <a:ext cx="5386035" cy="2523530"/>
            <a:chOff x="3059832" y="2420888"/>
            <a:chExt cx="5731510" cy="2832100"/>
          </a:xfrm>
        </p:grpSpPr>
        <p:pic>
          <p:nvPicPr>
            <p:cNvPr id="4" name="Picture 3">
              <a:extLst>
                <a:ext uri="{FF2B5EF4-FFF2-40B4-BE49-F238E27FC236}">
                  <a16:creationId xmlns:a16="http://schemas.microsoft.com/office/drawing/2014/main" id="{B3F8E42C-8A29-405D-9A5C-C03C2A73B3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59832" y="2420888"/>
              <a:ext cx="5731510" cy="2832100"/>
            </a:xfrm>
            <a:prstGeom prst="rect">
              <a:avLst/>
            </a:prstGeom>
          </p:spPr>
        </p:pic>
        <p:sp>
          <p:nvSpPr>
            <p:cNvPr id="5" name="Text Box 2">
              <a:extLst>
                <a:ext uri="{FF2B5EF4-FFF2-40B4-BE49-F238E27FC236}">
                  <a16:creationId xmlns:a16="http://schemas.microsoft.com/office/drawing/2014/main" id="{92BB7327-FFE0-402E-9648-7EE34BA794AD}"/>
                </a:ext>
              </a:extLst>
            </p:cNvPr>
            <p:cNvSpPr txBox="1">
              <a:spLocks noChangeArrowheads="1"/>
            </p:cNvSpPr>
            <p:nvPr/>
          </p:nvSpPr>
          <p:spPr bwMode="auto">
            <a:xfrm>
              <a:off x="6646400" y="4550772"/>
              <a:ext cx="1381983" cy="462404"/>
            </a:xfrm>
            <a:prstGeom prst="rect">
              <a:avLst/>
            </a:prstGeom>
            <a:solidFill>
              <a:srgbClr val="FFFFFF"/>
            </a:solidFill>
            <a:ln w="38100">
              <a:solidFill>
                <a:srgbClr val="FF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Arial" panose="020B0604020202020204" pitchFamily="34" charset="0"/>
                </a:rPr>
                <a:t>Add a comment/question</a:t>
              </a:r>
            </a:p>
          </p:txBody>
        </p:sp>
        <p:cxnSp>
          <p:nvCxnSpPr>
            <p:cNvPr id="6" name="Straight Arrow Connector 5">
              <a:extLst>
                <a:ext uri="{FF2B5EF4-FFF2-40B4-BE49-F238E27FC236}">
                  <a16:creationId xmlns:a16="http://schemas.microsoft.com/office/drawing/2014/main" id="{7B9DADCC-7D98-4201-B40E-E69132E13DF1}"/>
                </a:ext>
              </a:extLst>
            </p:cNvPr>
            <p:cNvCxnSpPr/>
            <p:nvPr/>
          </p:nvCxnSpPr>
          <p:spPr>
            <a:xfrm flipH="1">
              <a:off x="5796136" y="4797152"/>
              <a:ext cx="927100" cy="3390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175DAB9A-E316-49EF-81B0-81A6F5481D6E}"/>
              </a:ext>
            </a:extLst>
          </p:cNvPr>
          <p:cNvSpPr txBox="1"/>
          <p:nvPr/>
        </p:nvSpPr>
        <p:spPr>
          <a:xfrm>
            <a:off x="1115616" y="5895330"/>
            <a:ext cx="7200800" cy="461665"/>
          </a:xfrm>
          <a:prstGeom prst="rect">
            <a:avLst/>
          </a:prstGeom>
          <a:noFill/>
        </p:spPr>
        <p:txBody>
          <a:bodyPr wrap="square" rtlCol="0">
            <a:spAutoFit/>
          </a:bodyPr>
          <a:lstStyle/>
          <a:p>
            <a:pPr algn="ctr"/>
            <a:r>
              <a:rPr lang="en-GB" sz="2400" b="1" dirty="0">
                <a:solidFill>
                  <a:srgbClr val="FF0000"/>
                </a:solidFill>
              </a:rPr>
              <a:t>Please remember to view the posters on Padlet!</a:t>
            </a:r>
          </a:p>
        </p:txBody>
      </p:sp>
    </p:spTree>
    <p:extLst>
      <p:ext uri="{BB962C8B-B14F-4D97-AF65-F5344CB8AC3E}">
        <p14:creationId xmlns:p14="http://schemas.microsoft.com/office/powerpoint/2010/main" val="31819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E7BFF-1132-4D4F-812C-28C0CF715CCA}"/>
              </a:ext>
            </a:extLst>
          </p:cNvPr>
          <p:cNvSpPr>
            <a:spLocks noGrp="1"/>
          </p:cNvSpPr>
          <p:nvPr>
            <p:ph type="title"/>
          </p:nvPr>
        </p:nvSpPr>
        <p:spPr/>
        <p:txBody>
          <a:bodyPr/>
          <a:lstStyle/>
          <a:p>
            <a:r>
              <a:rPr lang="en-GB" dirty="0"/>
              <a:t>Breakout Group Discussions</a:t>
            </a:r>
          </a:p>
        </p:txBody>
      </p:sp>
      <p:sp>
        <p:nvSpPr>
          <p:cNvPr id="3" name="Content Placeholder 2">
            <a:extLst>
              <a:ext uri="{FF2B5EF4-FFF2-40B4-BE49-F238E27FC236}">
                <a16:creationId xmlns:a16="http://schemas.microsoft.com/office/drawing/2014/main" id="{816A8114-6A3B-43FC-96A7-FE1093D70722}"/>
              </a:ext>
            </a:extLst>
          </p:cNvPr>
          <p:cNvSpPr>
            <a:spLocks noGrp="1"/>
          </p:cNvSpPr>
          <p:nvPr>
            <p:ph idx="1"/>
          </p:nvPr>
        </p:nvSpPr>
        <p:spPr/>
        <p:txBody>
          <a:bodyPr>
            <a:normAutofit fontScale="92500"/>
          </a:bodyPr>
          <a:lstStyle/>
          <a:p>
            <a:r>
              <a:rPr lang="en-GB" dirty="0"/>
              <a:t>We will be running three breakout group discussions during the following sessions:</a:t>
            </a:r>
          </a:p>
          <a:p>
            <a:pPr marL="342900" lvl="0" indent="-342900">
              <a:buFont typeface="Arial" panose="020B0604020202020204" pitchFamily="34" charset="0"/>
              <a:buChar char="•"/>
            </a:pPr>
            <a:r>
              <a:rPr lang="en-GB" b="0" dirty="0"/>
              <a:t>Uncertainties in LST Wed 15:00-16:00 CEST</a:t>
            </a:r>
          </a:p>
          <a:p>
            <a:pPr marL="342900" lvl="0" indent="-342900">
              <a:buFont typeface="Arial" panose="020B0604020202020204" pitchFamily="34" charset="0"/>
              <a:buChar char="•"/>
            </a:pPr>
            <a:r>
              <a:rPr lang="en-GB" b="0" dirty="0"/>
              <a:t>User Requirements for Climate LST </a:t>
            </a:r>
            <a:r>
              <a:rPr lang="en-GB" b="0" dirty="0" err="1"/>
              <a:t>Thur</a:t>
            </a:r>
            <a:r>
              <a:rPr lang="en-GB" b="0" dirty="0"/>
              <a:t> 11:30-12:30 CEST</a:t>
            </a:r>
          </a:p>
          <a:p>
            <a:pPr marL="342900" lvl="0" indent="-342900">
              <a:buFont typeface="Arial" panose="020B0604020202020204" pitchFamily="34" charset="0"/>
              <a:buChar char="•"/>
            </a:pPr>
            <a:r>
              <a:rPr lang="en-GB" b="0" dirty="0"/>
              <a:t>Towards climate services using LST </a:t>
            </a:r>
            <a:r>
              <a:rPr lang="en-GB" b="0" dirty="0" err="1"/>
              <a:t>Thur</a:t>
            </a:r>
            <a:r>
              <a:rPr lang="en-GB" b="0" dirty="0"/>
              <a:t> 15:00-16:00 CEST</a:t>
            </a:r>
          </a:p>
          <a:p>
            <a:r>
              <a:rPr lang="en-GB" dirty="0"/>
              <a:t>These sessions will start with a presentation, followed by 40 minutes of discussion in small breakout groups hosted through Zoom.</a:t>
            </a:r>
          </a:p>
          <a:p>
            <a:r>
              <a:rPr lang="en-GB" dirty="0"/>
              <a:t>There will be five ‘seed’ questions to discuss in each breakout session.  The aim of these sessions is to gather feedback to help the project create better products for users and guide the future of satellite LST </a:t>
            </a:r>
            <a:r>
              <a:rPr lang="en-GB"/>
              <a:t>data use.</a:t>
            </a:r>
            <a:endParaRPr lang="en-GB" dirty="0"/>
          </a:p>
          <a:p>
            <a:r>
              <a:rPr lang="en-GB" dirty="0"/>
              <a:t>At least one member from the LST_cci project team will be in each breakout group discussion to take notes, which will be added to Padlet.</a:t>
            </a:r>
          </a:p>
        </p:txBody>
      </p:sp>
    </p:spTree>
    <p:extLst>
      <p:ext uri="{BB962C8B-B14F-4D97-AF65-F5344CB8AC3E}">
        <p14:creationId xmlns:p14="http://schemas.microsoft.com/office/powerpoint/2010/main" val="2720828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C9F0D-6B16-431B-888F-FDF9BCACB604}"/>
              </a:ext>
            </a:extLst>
          </p:cNvPr>
          <p:cNvSpPr>
            <a:spLocks noGrp="1"/>
          </p:cNvSpPr>
          <p:nvPr>
            <p:ph type="title"/>
          </p:nvPr>
        </p:nvSpPr>
        <p:spPr>
          <a:xfrm>
            <a:off x="2123728" y="2420888"/>
            <a:ext cx="4680520" cy="611986"/>
          </a:xfrm>
        </p:spPr>
        <p:txBody>
          <a:bodyPr>
            <a:noAutofit/>
          </a:bodyPr>
          <a:lstStyle/>
          <a:p>
            <a:r>
              <a:rPr lang="en-GB" sz="6600" dirty="0"/>
              <a:t>Trial Breakout!</a:t>
            </a:r>
          </a:p>
        </p:txBody>
      </p:sp>
    </p:spTree>
    <p:extLst>
      <p:ext uri="{BB962C8B-B14F-4D97-AF65-F5344CB8AC3E}">
        <p14:creationId xmlns:p14="http://schemas.microsoft.com/office/powerpoint/2010/main" val="3881977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17B79-D1F0-431F-9F2A-E676BCDFE76F}"/>
              </a:ext>
            </a:extLst>
          </p:cNvPr>
          <p:cNvSpPr>
            <a:spLocks noGrp="1"/>
          </p:cNvSpPr>
          <p:nvPr>
            <p:ph type="title"/>
          </p:nvPr>
        </p:nvSpPr>
        <p:spPr/>
        <p:txBody>
          <a:bodyPr/>
          <a:lstStyle/>
          <a:p>
            <a:r>
              <a:rPr lang="en-GB" dirty="0"/>
              <a:t>Breakout Group Discussions</a:t>
            </a:r>
          </a:p>
        </p:txBody>
      </p:sp>
      <p:sp>
        <p:nvSpPr>
          <p:cNvPr id="3" name="Content Placeholder 2">
            <a:extLst>
              <a:ext uri="{FF2B5EF4-FFF2-40B4-BE49-F238E27FC236}">
                <a16:creationId xmlns:a16="http://schemas.microsoft.com/office/drawing/2014/main" id="{B51DB399-E958-46E7-A3EE-218C4CE1929A}"/>
              </a:ext>
            </a:extLst>
          </p:cNvPr>
          <p:cNvSpPr>
            <a:spLocks noGrp="1"/>
          </p:cNvSpPr>
          <p:nvPr>
            <p:ph idx="1"/>
          </p:nvPr>
        </p:nvSpPr>
        <p:spPr/>
        <p:txBody>
          <a:bodyPr/>
          <a:lstStyle/>
          <a:p>
            <a:pPr algn="ctr"/>
            <a:r>
              <a:rPr lang="en-GB" sz="3600" dirty="0"/>
              <a:t>Welcome back!</a:t>
            </a:r>
          </a:p>
          <a:p>
            <a:r>
              <a:rPr lang="en-GB" dirty="0"/>
              <a:t>Please note:</a:t>
            </a:r>
          </a:p>
          <a:p>
            <a:pPr marL="342900" indent="-342900">
              <a:buFont typeface="Arial" panose="020B0604020202020204" pitchFamily="34" charset="0"/>
              <a:buChar char="•"/>
            </a:pPr>
            <a:r>
              <a:rPr lang="en-GB" dirty="0"/>
              <a:t>You can leave the breakout group at any time and return to the main meeting (or leave the meeting)</a:t>
            </a:r>
          </a:p>
          <a:p>
            <a:pPr marL="342900" indent="-342900">
              <a:buFont typeface="Arial" panose="020B0604020202020204" pitchFamily="34" charset="0"/>
              <a:buChar char="•"/>
            </a:pPr>
            <a:r>
              <a:rPr lang="en-GB" dirty="0"/>
              <a:t>You can ask for help while in a breakout group</a:t>
            </a:r>
          </a:p>
          <a:p>
            <a:pPr marL="342900" indent="-342900">
              <a:buFont typeface="Arial" panose="020B0604020202020204" pitchFamily="34" charset="0"/>
              <a:buChar char="•"/>
            </a:pPr>
            <a:r>
              <a:rPr lang="en-GB" dirty="0"/>
              <a:t>You can ask to be moved from a breakout group</a:t>
            </a:r>
          </a:p>
          <a:p>
            <a:endParaRPr lang="en-GB" dirty="0"/>
          </a:p>
          <a:p>
            <a:r>
              <a:rPr lang="en-GB" dirty="0"/>
              <a:t>We hope you will participate in the breakout groups, but if you do not wish or are unable to be involved, please put (NB) after your name on the list of participants.</a:t>
            </a:r>
          </a:p>
        </p:txBody>
      </p:sp>
    </p:spTree>
    <p:extLst>
      <p:ext uri="{BB962C8B-B14F-4D97-AF65-F5344CB8AC3E}">
        <p14:creationId xmlns:p14="http://schemas.microsoft.com/office/powerpoint/2010/main" val="836765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lobTemp_slides_template">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NA xmlns="95a6d21c-7db0-4b7e-981f-b4f22b02b9d8">Not of potential interest</TNA>
    <ReviewDate xmlns="95a6d21c-7db0-4b7e-981f-b4f22b02b9d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b1bb55a9-a1b5-4196-b12d-1833970ed366" ContentTypeId="0x01010008EC4BDFB4C3D542892399C37F0B505F" PreviousValue="false"/>
</file>

<file path=customXml/item4.xml><?xml version="1.0" encoding="utf-8"?>
<ct:contentTypeSchema xmlns:ct="http://schemas.microsoft.com/office/2006/metadata/contentType" xmlns:ma="http://schemas.microsoft.com/office/2006/metadata/properties/metaAttributes" ct:_="" ma:_="" ma:contentTypeName="Met Office Document" ma:contentTypeID="0x01010008EC4BDFB4C3D542892399C37F0B505F00A5E4FF33B30EA542B63537776E4159E2" ma:contentTypeVersion="4" ma:contentTypeDescription="" ma:contentTypeScope="" ma:versionID="ef0c021ba8a3ed05082e5b0c25e127e9">
  <xsd:schema xmlns:xsd="http://www.w3.org/2001/XMLSchema" xmlns:xs="http://www.w3.org/2001/XMLSchema" xmlns:p="http://schemas.microsoft.com/office/2006/metadata/properties" xmlns:ns2="95a6d21c-7db0-4b7e-981f-b4f22b02b9d8" targetNamespace="http://schemas.microsoft.com/office/2006/metadata/properties" ma:root="true" ma:fieldsID="099ec9996e1d0a28311705357285bc0e" ns2:_="">
    <xsd:import namespace="95a6d21c-7db0-4b7e-981f-b4f22b02b9d8"/>
    <xsd:element name="properties">
      <xsd:complexType>
        <xsd:sequence>
          <xsd:element name="documentManagement">
            <xsd:complexType>
              <xsd:all>
                <xsd:element ref="ns2:TNA" minOccurs="0"/>
                <xsd:element ref="ns2:Review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a6d21c-7db0-4b7e-981f-b4f22b02b9d8" elementFormDefault="qualified">
    <xsd:import namespace="http://schemas.microsoft.com/office/2006/documentManagement/types"/>
    <xsd:import namespace="http://schemas.microsoft.com/office/infopath/2007/PartnerControls"/>
    <xsd:element name="TNA" ma:index="1" nillable="true" ma:displayName="TNA" ma:default="Not of potential interest" ma:format="Dropdown" ma:internalName="TNA">
      <xsd:simpleType>
        <xsd:restriction base="dms:Choice">
          <xsd:enumeration value="Not of potential interest"/>
          <xsd:enumeration value="Potential TNA Record"/>
          <xsd:enumeration value="Flagged for TNA"/>
          <xsd:enumeration value="List to TNA"/>
          <xsd:enumeration value="Not listed to TNA"/>
          <xsd:enumeration value="Transferred to TNA"/>
          <xsd:enumeration value="Published by TNA"/>
        </xsd:restriction>
      </xsd:simpleType>
    </xsd:element>
    <xsd:element name="ReviewDate" ma:index="2" nillable="true" ma:displayName="Review Date" ma:format="DateOnly" ma:internalName="Review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5290E7-D4F0-4DB8-A62D-BF128A9861E1}">
  <ds:schemaRefs>
    <ds:schemaRef ds:uri="http://purl.org/dc/terms/"/>
    <ds:schemaRef ds:uri="http://schemas.openxmlformats.org/package/2006/metadata/core-properties"/>
    <ds:schemaRef ds:uri="http://purl.org/dc/dcmitype/"/>
    <ds:schemaRef ds:uri="http://schemas.microsoft.com/office/infopath/2007/PartnerControls"/>
    <ds:schemaRef ds:uri="95a6d21c-7db0-4b7e-981f-b4f22b02b9d8"/>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8F98CC8C-AD33-4315-ADD5-A07649E03662}">
  <ds:schemaRefs>
    <ds:schemaRef ds:uri="http://schemas.microsoft.com/sharepoint/v3/contenttype/forms"/>
  </ds:schemaRefs>
</ds:datastoreItem>
</file>

<file path=customXml/itemProps3.xml><?xml version="1.0" encoding="utf-8"?>
<ds:datastoreItem xmlns:ds="http://schemas.openxmlformats.org/officeDocument/2006/customXml" ds:itemID="{A2CF951C-2281-4032-BDB0-F100F8745B22}">
  <ds:schemaRefs>
    <ds:schemaRef ds:uri="Microsoft.SharePoint.Taxonomy.ContentTypeSync"/>
  </ds:schemaRefs>
</ds:datastoreItem>
</file>

<file path=customXml/itemProps4.xml><?xml version="1.0" encoding="utf-8"?>
<ds:datastoreItem xmlns:ds="http://schemas.openxmlformats.org/officeDocument/2006/customXml" ds:itemID="{E9A17743-19F8-49CB-A9CB-495ED31EA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a6d21c-7db0-4b7e-981f-b4f22b02b9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160</TotalTime>
  <Words>764</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GlobTemp_slides_template</vt:lpstr>
      <vt:lpstr>Welcome and General Information</vt:lpstr>
      <vt:lpstr>Welcome</vt:lpstr>
      <vt:lpstr>Overview</vt:lpstr>
      <vt:lpstr>Live Session Etiquette </vt:lpstr>
      <vt:lpstr>Presentations and Questions</vt:lpstr>
      <vt:lpstr>Padlet</vt:lpstr>
      <vt:lpstr>Breakout Group Discussions</vt:lpstr>
      <vt:lpstr>Trial Breakout!</vt:lpstr>
      <vt:lpstr>Breakout Group Discussions</vt:lpstr>
      <vt:lpstr>Finally…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Jerome Bruniquel</dc:creator>
  <cp:lastModifiedBy>Good, Elizabeth</cp:lastModifiedBy>
  <cp:revision>22</cp:revision>
  <dcterms:created xsi:type="dcterms:W3CDTF">2013-11-06T14:28:03Z</dcterms:created>
  <dcterms:modified xsi:type="dcterms:W3CDTF">2020-06-18T18:25:50Z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0x01010008EC4BDFB4C3D542892399C37F0B505F00A5E4FF33B30EA542B63537776E4159E2</vt:lpwstr>
  </property>
</Properties>
</file>