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5"/>
  </p:sldMasterIdLst>
  <p:notesMasterIdLst>
    <p:notesMasterId r:id="rId17"/>
  </p:notesMasterIdLst>
  <p:handoutMasterIdLst>
    <p:handoutMasterId r:id="rId18"/>
  </p:handoutMasterIdLst>
  <p:sldIdLst>
    <p:sldId id="319" r:id="rId6"/>
    <p:sldId id="321" r:id="rId7"/>
    <p:sldId id="322" r:id="rId8"/>
    <p:sldId id="323" r:id="rId9"/>
    <p:sldId id="331" r:id="rId10"/>
    <p:sldId id="325" r:id="rId11"/>
    <p:sldId id="327" r:id="rId12"/>
    <p:sldId id="324" r:id="rId13"/>
    <p:sldId id="328" r:id="rId14"/>
    <p:sldId id="329" r:id="rId15"/>
    <p:sldId id="33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dred, Freya" initials="AF" lastIdx="1" clrIdx="0">
    <p:extLst>
      <p:ext uri="{19B8F6BF-5375-455C-9EA6-DF929625EA0E}">
        <p15:presenceInfo xmlns:p15="http://schemas.microsoft.com/office/powerpoint/2012/main" userId="S-1-5-21-2128879824-1264389938-942999124-8795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67EB0"/>
    <a:srgbClr val="041E5D"/>
    <a:srgbClr val="DE03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D8526AD-F7F3-430C-9B4A-544E9B9B5E13}" v="578" dt="2020-06-18T17:20:54.34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02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-3822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42" Type="http://schemas.microsoft.com/office/2016/11/relationships/changesInfo" Target="changesInfos/changesInfo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commentAuthors" Target="commentAuthor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Relationship Id="rId43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ood, Elizabeth" userId="S::elizabeth.good@metoffice.gov.uk::6781c18b-e49e-4918-96ed-f7dc03545375" providerId="AD" clId="Web-{10E29BE8-42EA-2EDB-9B3A-519F925F011A}"/>
    <pc:docChg chg="modSld">
      <pc:chgData name="Good, Elizabeth" userId="S::elizabeth.good@metoffice.gov.uk::6781c18b-e49e-4918-96ed-f7dc03545375" providerId="AD" clId="Web-{10E29BE8-42EA-2EDB-9B3A-519F925F011A}" dt="2020-06-22T11:45:51.460" v="17" actId="20577"/>
      <pc:docMkLst>
        <pc:docMk/>
      </pc:docMkLst>
      <pc:sldChg chg="delCm">
        <pc:chgData name="Good, Elizabeth" userId="S::elizabeth.good@metoffice.gov.uk::6781c18b-e49e-4918-96ed-f7dc03545375" providerId="AD" clId="Web-{10E29BE8-42EA-2EDB-9B3A-519F925F011A}" dt="2020-06-22T11:44:07.428" v="0"/>
        <pc:sldMkLst>
          <pc:docMk/>
          <pc:sldMk cId="577432228" sldId="304"/>
        </pc:sldMkLst>
      </pc:sldChg>
      <pc:sldChg chg="modSp">
        <pc:chgData name="Good, Elizabeth" userId="S::elizabeth.good@metoffice.gov.uk::6781c18b-e49e-4918-96ed-f7dc03545375" providerId="AD" clId="Web-{10E29BE8-42EA-2EDB-9B3A-519F925F011A}" dt="2020-06-22T11:45:51.460" v="17" actId="20577"/>
        <pc:sldMkLst>
          <pc:docMk/>
          <pc:sldMk cId="2728205818" sldId="306"/>
        </pc:sldMkLst>
        <pc:spChg chg="mod">
          <ac:chgData name="Good, Elizabeth" userId="S::elizabeth.good@metoffice.gov.uk::6781c18b-e49e-4918-96ed-f7dc03545375" providerId="AD" clId="Web-{10E29BE8-42EA-2EDB-9B3A-519F925F011A}" dt="2020-06-22T11:45:51.460" v="17" actId="20577"/>
          <ac:spMkLst>
            <pc:docMk/>
            <pc:sldMk cId="2728205818" sldId="306"/>
            <ac:spMk id="3" creationId="{E38EF811-D20A-4E4B-9EB7-2C33F157EEBC}"/>
          </ac:spMkLst>
        </pc:spChg>
      </pc:sldChg>
    </pc:docChg>
  </pc:docChgLst>
  <pc:docChgLst>
    <pc:chgData name="Good, Elizabeth" userId="S::elizabeth.good@metoffice.gov.uk::6781c18b-e49e-4918-96ed-f7dc03545375" providerId="AD" clId="Web-{7F5984F8-8152-7190-07D8-961388075949}"/>
    <pc:docChg chg="modSld">
      <pc:chgData name="Good, Elizabeth" userId="S::elizabeth.good@metoffice.gov.uk::6781c18b-e49e-4918-96ed-f7dc03545375" providerId="AD" clId="Web-{7F5984F8-8152-7190-07D8-961388075949}" dt="2020-06-18T17:20:38.875" v="268" actId="20577"/>
      <pc:docMkLst>
        <pc:docMk/>
      </pc:docMkLst>
      <pc:sldChg chg="modSp">
        <pc:chgData name="Good, Elizabeth" userId="S::elizabeth.good@metoffice.gov.uk::6781c18b-e49e-4918-96ed-f7dc03545375" providerId="AD" clId="Web-{7F5984F8-8152-7190-07D8-961388075949}" dt="2020-06-18T17:16:07.982" v="8" actId="20577"/>
        <pc:sldMkLst>
          <pc:docMk/>
          <pc:sldMk cId="1807203388" sldId="256"/>
        </pc:sldMkLst>
        <pc:spChg chg="mod">
          <ac:chgData name="Good, Elizabeth" userId="S::elizabeth.good@metoffice.gov.uk::6781c18b-e49e-4918-96ed-f7dc03545375" providerId="AD" clId="Web-{7F5984F8-8152-7190-07D8-961388075949}" dt="2020-06-18T17:16:07.982" v="8" actId="20577"/>
          <ac:spMkLst>
            <pc:docMk/>
            <pc:sldMk cId="1807203388" sldId="256"/>
            <ac:spMk id="3" creationId="{00000000-0000-0000-0000-000000000000}"/>
          </ac:spMkLst>
        </pc:spChg>
      </pc:sldChg>
      <pc:sldChg chg="modSp">
        <pc:chgData name="Good, Elizabeth" userId="S::elizabeth.good@metoffice.gov.uk::6781c18b-e49e-4918-96ed-f7dc03545375" providerId="AD" clId="Web-{7F5984F8-8152-7190-07D8-961388075949}" dt="2020-06-18T17:17:47.999" v="263" actId="20577"/>
        <pc:sldMkLst>
          <pc:docMk/>
          <pc:sldMk cId="1744241858" sldId="311"/>
        </pc:sldMkLst>
        <pc:spChg chg="mod">
          <ac:chgData name="Good, Elizabeth" userId="S::elizabeth.good@metoffice.gov.uk::6781c18b-e49e-4918-96ed-f7dc03545375" providerId="AD" clId="Web-{7F5984F8-8152-7190-07D8-961388075949}" dt="2020-06-18T17:17:47.999" v="263" actId="20577"/>
          <ac:spMkLst>
            <pc:docMk/>
            <pc:sldMk cId="1744241858" sldId="311"/>
            <ac:spMk id="2" creationId="{2BA42866-6702-40CE-B1D6-371D04291C4A}"/>
          </ac:spMkLst>
        </pc:spChg>
      </pc:sldChg>
      <pc:sldChg chg="modSp">
        <pc:chgData name="Good, Elizabeth" userId="S::elizabeth.good@metoffice.gov.uk::6781c18b-e49e-4918-96ed-f7dc03545375" providerId="AD" clId="Web-{7F5984F8-8152-7190-07D8-961388075949}" dt="2020-06-18T17:20:33.781" v="266" actId="20577"/>
        <pc:sldMkLst>
          <pc:docMk/>
          <pc:sldMk cId="2560807326" sldId="318"/>
        </pc:sldMkLst>
        <pc:spChg chg="mod">
          <ac:chgData name="Good, Elizabeth" userId="S::elizabeth.good@metoffice.gov.uk::6781c18b-e49e-4918-96ed-f7dc03545375" providerId="AD" clId="Web-{7F5984F8-8152-7190-07D8-961388075949}" dt="2020-06-18T17:20:33.781" v="266" actId="20577"/>
          <ac:spMkLst>
            <pc:docMk/>
            <pc:sldMk cId="2560807326" sldId="318"/>
            <ac:spMk id="3" creationId="{D35A3E29-E6FA-4B98-92B2-6E3F86568F4D}"/>
          </ac:spMkLst>
        </pc:spChg>
      </pc:sldChg>
    </pc:docChg>
  </pc:docChgLst>
  <pc:docChgLst>
    <pc:chgData name="Aldred, Freya" userId="S::freya.aldred@metoffice.gov.uk::91ae2a43-430d-4e0d-9455-17dfe3c8034e" providerId="AD" clId="Web-{3C27AB9C-F686-78FE-3471-620D6A3FFE11}"/>
    <pc:docChg chg="modSld">
      <pc:chgData name="Aldred, Freya" userId="S::freya.aldred@metoffice.gov.uk::91ae2a43-430d-4e0d-9455-17dfe3c8034e" providerId="AD" clId="Web-{3C27AB9C-F686-78FE-3471-620D6A3FFE11}" dt="2020-06-19T10:01:01.737" v="5" actId="20577"/>
      <pc:docMkLst>
        <pc:docMk/>
      </pc:docMkLst>
      <pc:sldChg chg="modSp">
        <pc:chgData name="Aldred, Freya" userId="S::freya.aldred@metoffice.gov.uk::91ae2a43-430d-4e0d-9455-17dfe3c8034e" providerId="AD" clId="Web-{3C27AB9C-F686-78FE-3471-620D6A3FFE11}" dt="2020-06-19T10:01:01.737" v="5" actId="20577"/>
        <pc:sldMkLst>
          <pc:docMk/>
          <pc:sldMk cId="577432228" sldId="304"/>
        </pc:sldMkLst>
        <pc:spChg chg="mod">
          <ac:chgData name="Aldred, Freya" userId="S::freya.aldred@metoffice.gov.uk::91ae2a43-430d-4e0d-9455-17dfe3c8034e" providerId="AD" clId="Web-{3C27AB9C-F686-78FE-3471-620D6A3FFE11}" dt="2020-06-19T10:01:01.737" v="5" actId="20577"/>
          <ac:spMkLst>
            <pc:docMk/>
            <pc:sldMk cId="577432228" sldId="304"/>
            <ac:spMk id="13" creationId="{79D91C1D-7E6D-4E7A-B0B8-965AB0087F53}"/>
          </ac:spMkLst>
        </pc:spChg>
      </pc:sldChg>
    </pc:docChg>
  </pc:docChgLst>
  <pc:docChgLst>
    <pc:chgData name="Good, Elizabeth" userId="6781c18b-e49e-4918-96ed-f7dc03545375" providerId="ADAL" clId="{DD8526AD-F7F3-430C-9B4A-544E9B9B5E13}"/>
    <pc:docChg chg="undo custSel mod addSld delSld modSld modMainMaster">
      <pc:chgData name="Good, Elizabeth" userId="6781c18b-e49e-4918-96ed-f7dc03545375" providerId="ADAL" clId="{DD8526AD-F7F3-430C-9B4A-544E9B9B5E13}" dt="2020-06-23T15:02:02.744" v="10172" actId="20577"/>
      <pc:docMkLst>
        <pc:docMk/>
      </pc:docMkLst>
      <pc:sldChg chg="modSp">
        <pc:chgData name="Good, Elizabeth" userId="6781c18b-e49e-4918-96ed-f7dc03545375" providerId="ADAL" clId="{DD8526AD-F7F3-430C-9B4A-544E9B9B5E13}" dt="2020-06-18T10:08:47.776" v="59" actId="20577"/>
        <pc:sldMkLst>
          <pc:docMk/>
          <pc:sldMk cId="1807203388" sldId="256"/>
        </pc:sldMkLst>
        <pc:spChg chg="mod">
          <ac:chgData name="Good, Elizabeth" userId="6781c18b-e49e-4918-96ed-f7dc03545375" providerId="ADAL" clId="{DD8526AD-F7F3-430C-9B4A-544E9B9B5E13}" dt="2020-06-18T10:08:29.273" v="0"/>
          <ac:spMkLst>
            <pc:docMk/>
            <pc:sldMk cId="1807203388" sldId="256"/>
            <ac:spMk id="2" creationId="{00000000-0000-0000-0000-000000000000}"/>
          </ac:spMkLst>
        </pc:spChg>
        <pc:spChg chg="mod">
          <ac:chgData name="Good, Elizabeth" userId="6781c18b-e49e-4918-96ed-f7dc03545375" providerId="ADAL" clId="{DD8526AD-F7F3-430C-9B4A-544E9B9B5E13}" dt="2020-06-18T10:08:47.776" v="59" actId="20577"/>
          <ac:spMkLst>
            <pc:docMk/>
            <pc:sldMk cId="1807203388" sldId="256"/>
            <ac:spMk id="3" creationId="{00000000-0000-0000-0000-000000000000}"/>
          </ac:spMkLst>
        </pc:spChg>
      </pc:sldChg>
      <pc:sldChg chg="addSp delSp modSp">
        <pc:chgData name="Good, Elizabeth" userId="6781c18b-e49e-4918-96ed-f7dc03545375" providerId="ADAL" clId="{DD8526AD-F7F3-430C-9B4A-544E9B9B5E13}" dt="2020-06-18T15:49:23.584" v="6303" actId="478"/>
        <pc:sldMkLst>
          <pc:docMk/>
          <pc:sldMk cId="3327313800" sldId="258"/>
        </pc:sldMkLst>
        <pc:spChg chg="mod">
          <ac:chgData name="Good, Elizabeth" userId="6781c18b-e49e-4918-96ed-f7dc03545375" providerId="ADAL" clId="{DD8526AD-F7F3-430C-9B4A-544E9B9B5E13}" dt="2020-06-18T10:20:24.107" v="101" actId="122"/>
          <ac:spMkLst>
            <pc:docMk/>
            <pc:sldMk cId="3327313800" sldId="258"/>
            <ac:spMk id="2" creationId="{00000000-0000-0000-0000-000000000000}"/>
          </ac:spMkLst>
        </pc:spChg>
        <pc:spChg chg="mod">
          <ac:chgData name="Good, Elizabeth" userId="6781c18b-e49e-4918-96ed-f7dc03545375" providerId="ADAL" clId="{DD8526AD-F7F3-430C-9B4A-544E9B9B5E13}" dt="2020-06-18T11:55:46.693" v="2944" actId="27636"/>
          <ac:spMkLst>
            <pc:docMk/>
            <pc:sldMk cId="3327313800" sldId="258"/>
            <ac:spMk id="3" creationId="{00000000-0000-0000-0000-000000000000}"/>
          </ac:spMkLst>
        </pc:spChg>
        <pc:spChg chg="add del mod">
          <ac:chgData name="Good, Elizabeth" userId="6781c18b-e49e-4918-96ed-f7dc03545375" providerId="ADAL" clId="{DD8526AD-F7F3-430C-9B4A-544E9B9B5E13}" dt="2020-06-18T15:49:23.584" v="6303" actId="478"/>
          <ac:spMkLst>
            <pc:docMk/>
            <pc:sldMk cId="3327313800" sldId="258"/>
            <ac:spMk id="4" creationId="{EF343DB0-AAAE-4CB2-B993-0100ED28D3F4}"/>
          </ac:spMkLst>
        </pc:spChg>
      </pc:sldChg>
      <pc:sldChg chg="addSp modSp add">
        <pc:chgData name="Good, Elizabeth" userId="6781c18b-e49e-4918-96ed-f7dc03545375" providerId="ADAL" clId="{DD8526AD-F7F3-430C-9B4A-544E9B9B5E13}" dt="2020-06-18T11:25:43.022" v="2228" actId="20577"/>
        <pc:sldMkLst>
          <pc:docMk/>
          <pc:sldMk cId="3020298307" sldId="259"/>
        </pc:sldMkLst>
        <pc:spChg chg="mod">
          <ac:chgData name="Good, Elizabeth" userId="6781c18b-e49e-4918-96ed-f7dc03545375" providerId="ADAL" clId="{DD8526AD-F7F3-430C-9B4A-544E9B9B5E13}" dt="2020-06-18T10:36:04.222" v="542" actId="20577"/>
          <ac:spMkLst>
            <pc:docMk/>
            <pc:sldMk cId="3020298307" sldId="259"/>
            <ac:spMk id="2" creationId="{27C12DA0-CBA0-4925-A23E-A2DC473F9C1B}"/>
          </ac:spMkLst>
        </pc:spChg>
        <pc:spChg chg="mod">
          <ac:chgData name="Good, Elizabeth" userId="6781c18b-e49e-4918-96ed-f7dc03545375" providerId="ADAL" clId="{DD8526AD-F7F3-430C-9B4A-544E9B9B5E13}" dt="2020-06-18T11:25:32.575" v="2203" actId="20577"/>
          <ac:spMkLst>
            <pc:docMk/>
            <pc:sldMk cId="3020298307" sldId="259"/>
            <ac:spMk id="3" creationId="{D99C4EA5-B26F-4E52-9340-CE6609A733FD}"/>
          </ac:spMkLst>
        </pc:spChg>
        <pc:spChg chg="add mod">
          <ac:chgData name="Good, Elizabeth" userId="6781c18b-e49e-4918-96ed-f7dc03545375" providerId="ADAL" clId="{DD8526AD-F7F3-430C-9B4A-544E9B9B5E13}" dt="2020-06-18T11:25:43.022" v="2228" actId="20577"/>
          <ac:spMkLst>
            <pc:docMk/>
            <pc:sldMk cId="3020298307" sldId="259"/>
            <ac:spMk id="4" creationId="{D05B1AD2-12D4-4C67-8C7E-5983C56FBE08}"/>
          </ac:spMkLst>
        </pc:spChg>
      </pc:sldChg>
      <pc:sldChg chg="addSp delSp modSp add">
        <pc:chgData name="Good, Elizabeth" userId="6781c18b-e49e-4918-96ed-f7dc03545375" providerId="ADAL" clId="{DD8526AD-F7F3-430C-9B4A-544E9B9B5E13}" dt="2020-06-18T15:34:30.565" v="5916" actId="14100"/>
        <pc:sldMkLst>
          <pc:docMk/>
          <pc:sldMk cId="2661790629" sldId="260"/>
        </pc:sldMkLst>
        <pc:spChg chg="mod">
          <ac:chgData name="Good, Elizabeth" userId="6781c18b-e49e-4918-96ed-f7dc03545375" providerId="ADAL" clId="{DD8526AD-F7F3-430C-9B4A-544E9B9B5E13}" dt="2020-06-18T10:47:07.331" v="1814" actId="20577"/>
          <ac:spMkLst>
            <pc:docMk/>
            <pc:sldMk cId="2661790629" sldId="260"/>
            <ac:spMk id="2" creationId="{2FE3BDC0-4FEA-4915-92ED-A8629E14E8AF}"/>
          </ac:spMkLst>
        </pc:spChg>
        <pc:spChg chg="del">
          <ac:chgData name="Good, Elizabeth" userId="6781c18b-e49e-4918-96ed-f7dc03545375" providerId="ADAL" clId="{DD8526AD-F7F3-430C-9B4A-544E9B9B5E13}" dt="2020-06-18T10:58:16.329" v="1815"/>
          <ac:spMkLst>
            <pc:docMk/>
            <pc:sldMk cId="2661790629" sldId="260"/>
            <ac:spMk id="3" creationId="{A1468629-4294-4AB5-B35A-434052E687CC}"/>
          </ac:spMkLst>
        </pc:spChg>
        <pc:spChg chg="add del">
          <ac:chgData name="Good, Elizabeth" userId="6781c18b-e49e-4918-96ed-f7dc03545375" providerId="ADAL" clId="{DD8526AD-F7F3-430C-9B4A-544E9B9B5E13}" dt="2020-06-18T11:01:13.450" v="1832" actId="478"/>
          <ac:spMkLst>
            <pc:docMk/>
            <pc:sldMk cId="2661790629" sldId="260"/>
            <ac:spMk id="4" creationId="{1A1C9C5B-DD0A-4219-80AD-50B806464953}"/>
          </ac:spMkLst>
        </pc:spChg>
        <pc:spChg chg="add del">
          <ac:chgData name="Good, Elizabeth" userId="6781c18b-e49e-4918-96ed-f7dc03545375" providerId="ADAL" clId="{DD8526AD-F7F3-430C-9B4A-544E9B9B5E13}" dt="2020-06-18T10:58:45.986" v="1817"/>
          <ac:spMkLst>
            <pc:docMk/>
            <pc:sldMk cId="2661790629" sldId="260"/>
            <ac:spMk id="5" creationId="{434795E0-2CAD-4EB0-97AA-FC363B6ABDBB}"/>
          </ac:spMkLst>
        </pc:spChg>
        <pc:spChg chg="add del mod">
          <ac:chgData name="Good, Elizabeth" userId="6781c18b-e49e-4918-96ed-f7dc03545375" providerId="ADAL" clId="{DD8526AD-F7F3-430C-9B4A-544E9B9B5E13}" dt="2020-06-18T11:01:16.509" v="1833"/>
          <ac:spMkLst>
            <pc:docMk/>
            <pc:sldMk cId="2661790629" sldId="260"/>
            <ac:spMk id="7" creationId="{0EF9D29F-7DDA-45C0-8B45-BE914891DD2A}"/>
          </ac:spMkLst>
        </pc:spChg>
        <pc:spChg chg="add mod">
          <ac:chgData name="Good, Elizabeth" userId="6781c18b-e49e-4918-96ed-f7dc03545375" providerId="ADAL" clId="{DD8526AD-F7F3-430C-9B4A-544E9B9B5E13}" dt="2020-06-18T11:42:30.500" v="2632" actId="207"/>
          <ac:spMkLst>
            <pc:docMk/>
            <pc:sldMk cId="2661790629" sldId="260"/>
            <ac:spMk id="8" creationId="{37F11C6F-2A7F-4FE0-A5CA-581E479040EE}"/>
          </ac:spMkLst>
        </pc:spChg>
        <pc:spChg chg="add mod">
          <ac:chgData name="Good, Elizabeth" userId="6781c18b-e49e-4918-96ed-f7dc03545375" providerId="ADAL" clId="{DD8526AD-F7F3-430C-9B4A-544E9B9B5E13}" dt="2020-06-18T11:42:49.871" v="2634" actId="1582"/>
          <ac:spMkLst>
            <pc:docMk/>
            <pc:sldMk cId="2661790629" sldId="260"/>
            <ac:spMk id="9" creationId="{59D8D85D-B39C-4DCA-BCD5-47060644399C}"/>
          </ac:spMkLst>
        </pc:spChg>
        <pc:spChg chg="add mod">
          <ac:chgData name="Good, Elizabeth" userId="6781c18b-e49e-4918-96ed-f7dc03545375" providerId="ADAL" clId="{DD8526AD-F7F3-430C-9B4A-544E9B9B5E13}" dt="2020-06-18T15:33:22.051" v="5863" actId="1076"/>
          <ac:spMkLst>
            <pc:docMk/>
            <pc:sldMk cId="2661790629" sldId="260"/>
            <ac:spMk id="10" creationId="{BEC2B4D7-A5E7-4C0A-BD22-D0AEF437A695}"/>
          </ac:spMkLst>
        </pc:spChg>
        <pc:spChg chg="add mod">
          <ac:chgData name="Good, Elizabeth" userId="6781c18b-e49e-4918-96ed-f7dc03545375" providerId="ADAL" clId="{DD8526AD-F7F3-430C-9B4A-544E9B9B5E13}" dt="2020-06-18T15:34:26.868" v="5915" actId="1076"/>
          <ac:spMkLst>
            <pc:docMk/>
            <pc:sldMk cId="2661790629" sldId="260"/>
            <ac:spMk id="11" creationId="{29CE18E1-D456-4E63-B7AE-6D89C0325AAF}"/>
          </ac:spMkLst>
        </pc:spChg>
        <pc:spChg chg="add mod">
          <ac:chgData name="Good, Elizabeth" userId="6781c18b-e49e-4918-96ed-f7dc03545375" providerId="ADAL" clId="{DD8526AD-F7F3-430C-9B4A-544E9B9B5E13}" dt="2020-06-18T11:43:30.227" v="2696" actId="255"/>
          <ac:spMkLst>
            <pc:docMk/>
            <pc:sldMk cId="2661790629" sldId="260"/>
            <ac:spMk id="12" creationId="{0F534521-4224-423A-B14F-48D173BB6328}"/>
          </ac:spMkLst>
        </pc:spChg>
        <pc:spChg chg="add mod">
          <ac:chgData name="Good, Elizabeth" userId="6781c18b-e49e-4918-96ed-f7dc03545375" providerId="ADAL" clId="{DD8526AD-F7F3-430C-9B4A-544E9B9B5E13}" dt="2020-06-18T15:33:54.974" v="5910" actId="121"/>
          <ac:spMkLst>
            <pc:docMk/>
            <pc:sldMk cId="2661790629" sldId="260"/>
            <ac:spMk id="36" creationId="{5DAB2E33-9E95-4385-B5BE-E08F02C7FDD5}"/>
          </ac:spMkLst>
        </pc:spChg>
        <pc:graphicFrameChg chg="add mod modGraphic">
          <ac:chgData name="Good, Elizabeth" userId="6781c18b-e49e-4918-96ed-f7dc03545375" providerId="ADAL" clId="{DD8526AD-F7F3-430C-9B4A-544E9B9B5E13}" dt="2020-06-18T15:33:26.214" v="5866" actId="1036"/>
          <ac:graphicFrameMkLst>
            <pc:docMk/>
            <pc:sldMk cId="2661790629" sldId="260"/>
            <ac:graphicFrameMk id="34" creationId="{865B450E-0F96-401E-81CF-5A20ACCB571D}"/>
          </ac:graphicFrameMkLst>
        </pc:graphicFrameChg>
        <pc:cxnChg chg="add mod">
          <ac:chgData name="Good, Elizabeth" userId="6781c18b-e49e-4918-96ed-f7dc03545375" providerId="ADAL" clId="{DD8526AD-F7F3-430C-9B4A-544E9B9B5E13}" dt="2020-06-18T11:42:49.871" v="2634" actId="1582"/>
          <ac:cxnSpMkLst>
            <pc:docMk/>
            <pc:sldMk cId="2661790629" sldId="260"/>
            <ac:cxnSpMk id="14" creationId="{6087AC02-8CBC-4392-BFC7-090FA50CB877}"/>
          </ac:cxnSpMkLst>
        </pc:cxnChg>
        <pc:cxnChg chg="add mod">
          <ac:chgData name="Good, Elizabeth" userId="6781c18b-e49e-4918-96ed-f7dc03545375" providerId="ADAL" clId="{DD8526AD-F7F3-430C-9B4A-544E9B9B5E13}" dt="2020-06-18T15:33:17.467" v="5862" actId="14100"/>
          <ac:cxnSpMkLst>
            <pc:docMk/>
            <pc:sldMk cId="2661790629" sldId="260"/>
            <ac:cxnSpMk id="20" creationId="{6939C6C8-59AA-43B1-906C-1F1C7F0394F8}"/>
          </ac:cxnSpMkLst>
        </pc:cxnChg>
        <pc:cxnChg chg="add mod">
          <ac:chgData name="Good, Elizabeth" userId="6781c18b-e49e-4918-96ed-f7dc03545375" providerId="ADAL" clId="{DD8526AD-F7F3-430C-9B4A-544E9B9B5E13}" dt="2020-06-18T15:34:30.565" v="5916" actId="14100"/>
          <ac:cxnSpMkLst>
            <pc:docMk/>
            <pc:sldMk cId="2661790629" sldId="260"/>
            <ac:cxnSpMk id="23" creationId="{34C991F9-156D-462E-8243-E1E960AD00E1}"/>
          </ac:cxnSpMkLst>
        </pc:cxnChg>
        <pc:cxnChg chg="add mod">
          <ac:chgData name="Good, Elizabeth" userId="6781c18b-e49e-4918-96ed-f7dc03545375" providerId="ADAL" clId="{DD8526AD-F7F3-430C-9B4A-544E9B9B5E13}" dt="2020-06-18T15:34:20.519" v="5913" actId="14100"/>
          <ac:cxnSpMkLst>
            <pc:docMk/>
            <pc:sldMk cId="2661790629" sldId="260"/>
            <ac:cxnSpMk id="29" creationId="{6C344347-6D92-4C62-A887-1BC6F635632E}"/>
          </ac:cxnSpMkLst>
        </pc:cxnChg>
      </pc:sldChg>
      <pc:sldChg chg="addSp delSp modSp add">
        <pc:chgData name="Good, Elizabeth" userId="6781c18b-e49e-4918-96ed-f7dc03545375" providerId="ADAL" clId="{DD8526AD-F7F3-430C-9B4A-544E9B9B5E13}" dt="2020-06-18T16:51:34.573" v="8444" actId="1076"/>
        <pc:sldMkLst>
          <pc:docMk/>
          <pc:sldMk cId="1125967872" sldId="261"/>
        </pc:sldMkLst>
        <pc:spChg chg="mod">
          <ac:chgData name="Good, Elizabeth" userId="6781c18b-e49e-4918-96ed-f7dc03545375" providerId="ADAL" clId="{DD8526AD-F7F3-430C-9B4A-544E9B9B5E13}" dt="2020-06-18T11:45:04.227" v="2712" actId="20577"/>
          <ac:spMkLst>
            <pc:docMk/>
            <pc:sldMk cId="1125967872" sldId="261"/>
            <ac:spMk id="2" creationId="{A4DD9409-AFD1-47CF-8724-A1B35FD0D13E}"/>
          </ac:spMkLst>
        </pc:spChg>
        <pc:spChg chg="del">
          <ac:chgData name="Good, Elizabeth" userId="6781c18b-e49e-4918-96ed-f7dc03545375" providerId="ADAL" clId="{DD8526AD-F7F3-430C-9B4A-544E9B9B5E13}" dt="2020-06-18T10:58:59.172" v="1823" actId="478"/>
          <ac:spMkLst>
            <pc:docMk/>
            <pc:sldMk cId="1125967872" sldId="261"/>
            <ac:spMk id="3" creationId="{E3CD8D2F-FA79-489E-8A10-EA660D862A83}"/>
          </ac:spMkLst>
        </pc:spChg>
        <pc:spChg chg="add del">
          <ac:chgData name="Good, Elizabeth" userId="6781c18b-e49e-4918-96ed-f7dc03545375" providerId="ADAL" clId="{DD8526AD-F7F3-430C-9B4A-544E9B9B5E13}" dt="2020-06-18T10:58:57.067" v="1822"/>
          <ac:spMkLst>
            <pc:docMk/>
            <pc:sldMk cId="1125967872" sldId="261"/>
            <ac:spMk id="4" creationId="{EAD3E96B-E323-48D7-8A00-3DFE7ED3B9A5}"/>
          </ac:spMkLst>
        </pc:spChg>
        <pc:spChg chg="add del">
          <ac:chgData name="Good, Elizabeth" userId="6781c18b-e49e-4918-96ed-f7dc03545375" providerId="ADAL" clId="{DD8526AD-F7F3-430C-9B4A-544E9B9B5E13}" dt="2020-06-18T11:44:47.776" v="2698" actId="478"/>
          <ac:spMkLst>
            <pc:docMk/>
            <pc:sldMk cId="1125967872" sldId="261"/>
            <ac:spMk id="5" creationId="{E8002F95-A526-4BB9-A19F-ED4C04545091}"/>
          </ac:spMkLst>
        </pc:spChg>
        <pc:spChg chg="add del mod">
          <ac:chgData name="Good, Elizabeth" userId="6781c18b-e49e-4918-96ed-f7dc03545375" providerId="ADAL" clId="{DD8526AD-F7F3-430C-9B4A-544E9B9B5E13}" dt="2020-06-18T11:00:02.579" v="1828"/>
          <ac:spMkLst>
            <pc:docMk/>
            <pc:sldMk cId="1125967872" sldId="261"/>
            <ac:spMk id="6" creationId="{06E83533-EFF2-4633-882A-C31573CB11E2}"/>
          </ac:spMkLst>
        </pc:spChg>
        <pc:spChg chg="add del">
          <ac:chgData name="Good, Elizabeth" userId="6781c18b-e49e-4918-96ed-f7dc03545375" providerId="ADAL" clId="{DD8526AD-F7F3-430C-9B4A-544E9B9B5E13}" dt="2020-06-18T11:44:51.452" v="2700"/>
          <ac:spMkLst>
            <pc:docMk/>
            <pc:sldMk cId="1125967872" sldId="261"/>
            <ac:spMk id="9" creationId="{30B304A9-6DD9-4F86-86F0-C410AE2B9D6F}"/>
          </ac:spMkLst>
        </pc:spChg>
        <pc:spChg chg="add del mod">
          <ac:chgData name="Good, Elizabeth" userId="6781c18b-e49e-4918-96ed-f7dc03545375" providerId="ADAL" clId="{DD8526AD-F7F3-430C-9B4A-544E9B9B5E13}" dt="2020-06-18T11:49:13.243" v="2744" actId="767"/>
          <ac:spMkLst>
            <pc:docMk/>
            <pc:sldMk cId="1125967872" sldId="261"/>
            <ac:spMk id="15" creationId="{2AEC3C80-D103-40D6-9A8D-D6CDE2373044}"/>
          </ac:spMkLst>
        </pc:spChg>
        <pc:spChg chg="add mod">
          <ac:chgData name="Good, Elizabeth" userId="6781c18b-e49e-4918-96ed-f7dc03545375" providerId="ADAL" clId="{DD8526AD-F7F3-430C-9B4A-544E9B9B5E13}" dt="2020-06-18T11:50:28.199" v="2775" actId="1035"/>
          <ac:spMkLst>
            <pc:docMk/>
            <pc:sldMk cId="1125967872" sldId="261"/>
            <ac:spMk id="16" creationId="{A64C5B67-C678-46CA-B4F3-2EB6C468DD6F}"/>
          </ac:spMkLst>
        </pc:spChg>
        <pc:spChg chg="add mod">
          <ac:chgData name="Good, Elizabeth" userId="6781c18b-e49e-4918-96ed-f7dc03545375" providerId="ADAL" clId="{DD8526AD-F7F3-430C-9B4A-544E9B9B5E13}" dt="2020-06-18T11:50:24.841" v="2771" actId="1035"/>
          <ac:spMkLst>
            <pc:docMk/>
            <pc:sldMk cId="1125967872" sldId="261"/>
            <ac:spMk id="17" creationId="{5262B81D-0775-4644-AA48-BC6BF54E30C3}"/>
          </ac:spMkLst>
        </pc:spChg>
        <pc:graphicFrameChg chg="add del">
          <ac:chgData name="Good, Elizabeth" userId="6781c18b-e49e-4918-96ed-f7dc03545375" providerId="ADAL" clId="{DD8526AD-F7F3-430C-9B4A-544E9B9B5E13}" dt="2020-06-18T11:44:51.452" v="2700"/>
          <ac:graphicFrameMkLst>
            <pc:docMk/>
            <pc:sldMk cId="1125967872" sldId="261"/>
            <ac:graphicFrameMk id="7" creationId="{464E7832-6A87-4190-95EB-F939D8834E0F}"/>
          </ac:graphicFrameMkLst>
        </pc:graphicFrameChg>
        <pc:graphicFrameChg chg="add del">
          <ac:chgData name="Good, Elizabeth" userId="6781c18b-e49e-4918-96ed-f7dc03545375" providerId="ADAL" clId="{DD8526AD-F7F3-430C-9B4A-544E9B9B5E13}" dt="2020-06-18T11:44:51.452" v="2700"/>
          <ac:graphicFrameMkLst>
            <pc:docMk/>
            <pc:sldMk cId="1125967872" sldId="261"/>
            <ac:graphicFrameMk id="8" creationId="{84CD8B4D-D90D-489C-B0D8-DEAB6E907C06}"/>
          </ac:graphicFrameMkLst>
        </pc:graphicFrameChg>
        <pc:graphicFrameChg chg="add del mod modGraphic">
          <ac:chgData name="Good, Elizabeth" userId="6781c18b-e49e-4918-96ed-f7dc03545375" providerId="ADAL" clId="{DD8526AD-F7F3-430C-9B4A-544E9B9B5E13}" dt="2020-06-18T16:51:28.058" v="8443" actId="478"/>
          <ac:graphicFrameMkLst>
            <pc:docMk/>
            <pc:sldMk cId="1125967872" sldId="261"/>
            <ac:graphicFrameMk id="10" creationId="{BA57FC04-979A-4F5B-B0A3-0D597F7055B8}"/>
          </ac:graphicFrameMkLst>
        </pc:graphicFrameChg>
        <pc:graphicFrameChg chg="add mod modGraphic">
          <ac:chgData name="Good, Elizabeth" userId="6781c18b-e49e-4918-96ed-f7dc03545375" providerId="ADAL" clId="{DD8526AD-F7F3-430C-9B4A-544E9B9B5E13}" dt="2020-06-18T11:48:46.025" v="2741" actId="3064"/>
          <ac:graphicFrameMkLst>
            <pc:docMk/>
            <pc:sldMk cId="1125967872" sldId="261"/>
            <ac:graphicFrameMk id="11" creationId="{F6B28D55-8D03-459C-940B-3B01762582D3}"/>
          </ac:graphicFrameMkLst>
        </pc:graphicFrameChg>
        <pc:graphicFrameChg chg="add mod modGraphic">
          <ac:chgData name="Good, Elizabeth" userId="6781c18b-e49e-4918-96ed-f7dc03545375" providerId="ADAL" clId="{DD8526AD-F7F3-430C-9B4A-544E9B9B5E13}" dt="2020-06-18T16:51:34.573" v="8444" actId="1076"/>
          <ac:graphicFrameMkLst>
            <pc:docMk/>
            <pc:sldMk cId="1125967872" sldId="261"/>
            <ac:graphicFrameMk id="12" creationId="{26DE0047-44C0-4D3D-8D02-64F7196D44B0}"/>
          </ac:graphicFrameMkLst>
        </pc:graphicFrameChg>
        <pc:graphicFrameChg chg="add del">
          <ac:chgData name="Good, Elizabeth" userId="6781c18b-e49e-4918-96ed-f7dc03545375" providerId="ADAL" clId="{DD8526AD-F7F3-430C-9B4A-544E9B9B5E13}" dt="2020-06-18T11:47:38.264" v="2734" actId="478"/>
          <ac:graphicFrameMkLst>
            <pc:docMk/>
            <pc:sldMk cId="1125967872" sldId="261"/>
            <ac:graphicFrameMk id="13" creationId="{9C412424-2996-4C9C-A230-1FCAE73EC27E}"/>
          </ac:graphicFrameMkLst>
        </pc:graphicFrameChg>
        <pc:cxnChg chg="add del mod">
          <ac:chgData name="Good, Elizabeth" userId="6781c18b-e49e-4918-96ed-f7dc03545375" providerId="ADAL" clId="{DD8526AD-F7F3-430C-9B4A-544E9B9B5E13}" dt="2020-06-18T11:50:32.800" v="2777" actId="11529"/>
          <ac:cxnSpMkLst>
            <pc:docMk/>
            <pc:sldMk cId="1125967872" sldId="261"/>
            <ac:cxnSpMk id="19" creationId="{E86C448E-AD00-4C19-9A31-FB819EDCC1D2}"/>
          </ac:cxnSpMkLst>
        </pc:cxnChg>
        <pc:cxnChg chg="add mod">
          <ac:chgData name="Good, Elizabeth" userId="6781c18b-e49e-4918-96ed-f7dc03545375" providerId="ADAL" clId="{DD8526AD-F7F3-430C-9B4A-544E9B9B5E13}" dt="2020-06-18T11:50:49.310" v="2780" actId="1582"/>
          <ac:cxnSpMkLst>
            <pc:docMk/>
            <pc:sldMk cId="1125967872" sldId="261"/>
            <ac:cxnSpMk id="21" creationId="{22C99027-BA9C-417B-A280-87DEF78A49EA}"/>
          </ac:cxnSpMkLst>
        </pc:cxnChg>
        <pc:cxnChg chg="add mod">
          <ac:chgData name="Good, Elizabeth" userId="6781c18b-e49e-4918-96ed-f7dc03545375" providerId="ADAL" clId="{DD8526AD-F7F3-430C-9B4A-544E9B9B5E13}" dt="2020-06-18T11:50:56.551" v="2782" actId="1076"/>
          <ac:cxnSpMkLst>
            <pc:docMk/>
            <pc:sldMk cId="1125967872" sldId="261"/>
            <ac:cxnSpMk id="22" creationId="{F1414E19-C74C-4766-91CC-B99CC8A585F0}"/>
          </ac:cxnSpMkLst>
        </pc:cxnChg>
        <pc:cxnChg chg="add del">
          <ac:chgData name="Good, Elizabeth" userId="6781c18b-e49e-4918-96ed-f7dc03545375" providerId="ADAL" clId="{DD8526AD-F7F3-430C-9B4A-544E9B9B5E13}" dt="2020-06-18T11:56:01.723" v="2945" actId="478"/>
          <ac:cxnSpMkLst>
            <pc:docMk/>
            <pc:sldMk cId="1125967872" sldId="261"/>
            <ac:cxnSpMk id="23" creationId="{CB421C51-FE2C-4265-893B-F6FCE0573A24}"/>
          </ac:cxnSpMkLst>
        </pc:cxnChg>
      </pc:sldChg>
      <pc:sldChg chg="addSp modSp add">
        <pc:chgData name="Good, Elizabeth" userId="6781c18b-e49e-4918-96ed-f7dc03545375" providerId="ADAL" clId="{DD8526AD-F7F3-430C-9B4A-544E9B9B5E13}" dt="2020-06-18T11:26:14.215" v="2250" actId="1037"/>
        <pc:sldMkLst>
          <pc:docMk/>
          <pc:sldMk cId="905029501" sldId="262"/>
        </pc:sldMkLst>
        <pc:spChg chg="mod">
          <ac:chgData name="Good, Elizabeth" userId="6781c18b-e49e-4918-96ed-f7dc03545375" providerId="ADAL" clId="{DD8526AD-F7F3-430C-9B4A-544E9B9B5E13}" dt="2020-06-18T11:18:04.825" v="1863" actId="20577"/>
          <ac:spMkLst>
            <pc:docMk/>
            <pc:sldMk cId="905029501" sldId="262"/>
            <ac:spMk id="2" creationId="{36E91D95-014F-4B4C-BA7D-6CB3914D4810}"/>
          </ac:spMkLst>
        </pc:spChg>
        <pc:spChg chg="mod">
          <ac:chgData name="Good, Elizabeth" userId="6781c18b-e49e-4918-96ed-f7dc03545375" providerId="ADAL" clId="{DD8526AD-F7F3-430C-9B4A-544E9B9B5E13}" dt="2020-06-18T11:18:54.623" v="1950" actId="27636"/>
          <ac:spMkLst>
            <pc:docMk/>
            <pc:sldMk cId="905029501" sldId="262"/>
            <ac:spMk id="3" creationId="{0EBE8E20-EBD0-44ED-9DCB-73343E1E1667}"/>
          </ac:spMkLst>
        </pc:spChg>
        <pc:spChg chg="add mod">
          <ac:chgData name="Good, Elizabeth" userId="6781c18b-e49e-4918-96ed-f7dc03545375" providerId="ADAL" clId="{DD8526AD-F7F3-430C-9B4A-544E9B9B5E13}" dt="2020-06-18T11:26:14.215" v="2250" actId="1037"/>
          <ac:spMkLst>
            <pc:docMk/>
            <pc:sldMk cId="905029501" sldId="262"/>
            <ac:spMk id="4" creationId="{281AA2A6-5DE0-4106-ABFB-C3209284C9ED}"/>
          </ac:spMkLst>
        </pc:spChg>
      </pc:sldChg>
      <pc:sldChg chg="addSp modSp add del">
        <pc:chgData name="Good, Elizabeth" userId="6781c18b-e49e-4918-96ed-f7dc03545375" providerId="ADAL" clId="{DD8526AD-F7F3-430C-9B4A-544E9B9B5E13}" dt="2020-06-18T11:01:22.775" v="1834" actId="2696"/>
        <pc:sldMkLst>
          <pc:docMk/>
          <pc:sldMk cId="1885724392" sldId="262"/>
        </pc:sldMkLst>
        <pc:spChg chg="add mod">
          <ac:chgData name="Good, Elizabeth" userId="6781c18b-e49e-4918-96ed-f7dc03545375" providerId="ADAL" clId="{DD8526AD-F7F3-430C-9B4A-544E9B9B5E13}" dt="2020-06-18T11:00:20.220" v="1831" actId="27636"/>
          <ac:spMkLst>
            <pc:docMk/>
            <pc:sldMk cId="1885724392" sldId="262"/>
            <ac:spMk id="4" creationId="{E3D7BB74-D3DA-46A3-839E-567F7515496A}"/>
          </ac:spMkLst>
        </pc:spChg>
      </pc:sldChg>
      <pc:sldChg chg="addSp modSp add">
        <pc:chgData name="Good, Elizabeth" userId="6781c18b-e49e-4918-96ed-f7dc03545375" providerId="ADAL" clId="{DD8526AD-F7F3-430C-9B4A-544E9B9B5E13}" dt="2020-06-18T11:53:28.393" v="2844" actId="20577"/>
        <pc:sldMkLst>
          <pc:docMk/>
          <pc:sldMk cId="1605588278" sldId="263"/>
        </pc:sldMkLst>
        <pc:spChg chg="add mod">
          <ac:chgData name="Good, Elizabeth" userId="6781c18b-e49e-4918-96ed-f7dc03545375" providerId="ADAL" clId="{DD8526AD-F7F3-430C-9B4A-544E9B9B5E13}" dt="2020-06-18T11:53:28.393" v="2844" actId="20577"/>
          <ac:spMkLst>
            <pc:docMk/>
            <pc:sldMk cId="1605588278" sldId="263"/>
            <ac:spMk id="2" creationId="{2BA42866-6702-40CE-B1D6-371D04291C4A}"/>
          </ac:spMkLst>
        </pc:spChg>
      </pc:sldChg>
      <pc:sldChg chg="modSp add">
        <pc:chgData name="Good, Elizabeth" userId="6781c18b-e49e-4918-96ed-f7dc03545375" providerId="ADAL" clId="{DD8526AD-F7F3-430C-9B4A-544E9B9B5E13}" dt="2020-06-18T12:01:01.665" v="3116" actId="20577"/>
        <pc:sldMkLst>
          <pc:docMk/>
          <pc:sldMk cId="307231029" sldId="264"/>
        </pc:sldMkLst>
        <pc:spChg chg="mod">
          <ac:chgData name="Good, Elizabeth" userId="6781c18b-e49e-4918-96ed-f7dc03545375" providerId="ADAL" clId="{DD8526AD-F7F3-430C-9B4A-544E9B9B5E13}" dt="2020-06-18T12:01:01.665" v="3116" actId="20577"/>
          <ac:spMkLst>
            <pc:docMk/>
            <pc:sldMk cId="307231029" sldId="264"/>
            <ac:spMk id="2" creationId="{2BA42866-6702-40CE-B1D6-371D04291C4A}"/>
          </ac:spMkLst>
        </pc:spChg>
      </pc:sldChg>
      <pc:sldChg chg="modSp add">
        <pc:chgData name="Good, Elizabeth" userId="6781c18b-e49e-4918-96ed-f7dc03545375" providerId="ADAL" clId="{DD8526AD-F7F3-430C-9B4A-544E9B9B5E13}" dt="2020-06-18T11:58:31.653" v="3030" actId="27636"/>
        <pc:sldMkLst>
          <pc:docMk/>
          <pc:sldMk cId="2828122431" sldId="289"/>
        </pc:sldMkLst>
        <pc:spChg chg="mod">
          <ac:chgData name="Good, Elizabeth" userId="6781c18b-e49e-4918-96ed-f7dc03545375" providerId="ADAL" clId="{DD8526AD-F7F3-430C-9B4A-544E9B9B5E13}" dt="2020-06-18T11:58:31.653" v="3030" actId="27636"/>
          <ac:spMkLst>
            <pc:docMk/>
            <pc:sldMk cId="2828122431" sldId="289"/>
            <ac:spMk id="2" creationId="{00000000-0000-0000-0000-000000000000}"/>
          </ac:spMkLst>
        </pc:spChg>
        <pc:spChg chg="mod">
          <ac:chgData name="Good, Elizabeth" userId="6781c18b-e49e-4918-96ed-f7dc03545375" providerId="ADAL" clId="{DD8526AD-F7F3-430C-9B4A-544E9B9B5E13}" dt="2020-06-18T11:57:54.868" v="3027" actId="20577"/>
          <ac:spMkLst>
            <pc:docMk/>
            <pc:sldMk cId="2828122431" sldId="289"/>
            <ac:spMk id="3" creationId="{00000000-0000-0000-0000-000000000000}"/>
          </ac:spMkLst>
        </pc:spChg>
      </pc:sldChg>
      <pc:sldChg chg="addSp delSp modSp add">
        <pc:chgData name="Good, Elizabeth" userId="6781c18b-e49e-4918-96ed-f7dc03545375" providerId="ADAL" clId="{DD8526AD-F7F3-430C-9B4A-544E9B9B5E13}" dt="2020-06-18T12:08:12.582" v="3488" actId="732"/>
        <pc:sldMkLst>
          <pc:docMk/>
          <pc:sldMk cId="799316575" sldId="300"/>
        </pc:sldMkLst>
        <pc:spChg chg="mod">
          <ac:chgData name="Good, Elizabeth" userId="6781c18b-e49e-4918-96ed-f7dc03545375" providerId="ADAL" clId="{DD8526AD-F7F3-430C-9B4A-544E9B9B5E13}" dt="2020-06-18T11:59:31.999" v="3061" actId="5793"/>
          <ac:spMkLst>
            <pc:docMk/>
            <pc:sldMk cId="799316575" sldId="300"/>
            <ac:spMk id="2" creationId="{00000000-0000-0000-0000-000000000000}"/>
          </ac:spMkLst>
        </pc:spChg>
        <pc:spChg chg="mod">
          <ac:chgData name="Good, Elizabeth" userId="6781c18b-e49e-4918-96ed-f7dc03545375" providerId="ADAL" clId="{DD8526AD-F7F3-430C-9B4A-544E9B9B5E13}" dt="2020-06-18T11:59:42.914" v="3064" actId="122"/>
          <ac:spMkLst>
            <pc:docMk/>
            <pc:sldMk cId="799316575" sldId="300"/>
            <ac:spMk id="3" creationId="{00000000-0000-0000-0000-000000000000}"/>
          </ac:spMkLst>
        </pc:spChg>
        <pc:picChg chg="add mod ord modCrop">
          <ac:chgData name="Good, Elizabeth" userId="6781c18b-e49e-4918-96ed-f7dc03545375" providerId="ADAL" clId="{DD8526AD-F7F3-430C-9B4A-544E9B9B5E13}" dt="2020-06-18T12:08:12.582" v="3488" actId="732"/>
          <ac:picMkLst>
            <pc:docMk/>
            <pc:sldMk cId="799316575" sldId="300"/>
            <ac:picMk id="7" creationId="{56D0416E-BEE3-4CD2-B76D-114140720B1A}"/>
          </ac:picMkLst>
        </pc:picChg>
        <pc:picChg chg="del">
          <ac:chgData name="Good, Elizabeth" userId="6781c18b-e49e-4918-96ed-f7dc03545375" providerId="ADAL" clId="{DD8526AD-F7F3-430C-9B4A-544E9B9B5E13}" dt="2020-06-18T12:07:10.352" v="3474" actId="478"/>
          <ac:picMkLst>
            <pc:docMk/>
            <pc:sldMk cId="799316575" sldId="300"/>
            <ac:picMk id="8" creationId="{00000000-0000-0000-0000-000000000000}"/>
          </ac:picMkLst>
        </pc:picChg>
      </pc:sldChg>
      <pc:sldChg chg="modSp add">
        <pc:chgData name="Good, Elizabeth" userId="6781c18b-e49e-4918-96ed-f7dc03545375" providerId="ADAL" clId="{DD8526AD-F7F3-430C-9B4A-544E9B9B5E13}" dt="2020-06-18T14:40:59.038" v="3551" actId="20577"/>
        <pc:sldMkLst>
          <pc:docMk/>
          <pc:sldMk cId="2266872856" sldId="301"/>
        </pc:sldMkLst>
        <pc:spChg chg="mod">
          <ac:chgData name="Good, Elizabeth" userId="6781c18b-e49e-4918-96ed-f7dc03545375" providerId="ADAL" clId="{DD8526AD-F7F3-430C-9B4A-544E9B9B5E13}" dt="2020-06-18T12:00:45.668" v="3093" actId="20577"/>
          <ac:spMkLst>
            <pc:docMk/>
            <pc:sldMk cId="2266872856" sldId="301"/>
            <ac:spMk id="2" creationId="{36913BE4-43A0-4CC5-8D4F-D76F7C3BFD3E}"/>
          </ac:spMkLst>
        </pc:spChg>
        <pc:spChg chg="mod">
          <ac:chgData name="Good, Elizabeth" userId="6781c18b-e49e-4918-96ed-f7dc03545375" providerId="ADAL" clId="{DD8526AD-F7F3-430C-9B4A-544E9B9B5E13}" dt="2020-06-18T14:40:59.038" v="3551" actId="20577"/>
          <ac:spMkLst>
            <pc:docMk/>
            <pc:sldMk cId="2266872856" sldId="301"/>
            <ac:spMk id="3" creationId="{0456F5DA-7FD9-4D19-85AF-0246C14343F2}"/>
          </ac:spMkLst>
        </pc:spChg>
      </pc:sldChg>
      <pc:sldChg chg="addSp delSp modSp add">
        <pc:chgData name="Good, Elizabeth" userId="6781c18b-e49e-4918-96ed-f7dc03545375" providerId="ADAL" clId="{DD8526AD-F7F3-430C-9B4A-544E9B9B5E13}" dt="2020-06-18T14:43:50.573" v="3665" actId="113"/>
        <pc:sldMkLst>
          <pc:docMk/>
          <pc:sldMk cId="3492686145" sldId="302"/>
        </pc:sldMkLst>
        <pc:spChg chg="mod">
          <ac:chgData name="Good, Elizabeth" userId="6781c18b-e49e-4918-96ed-f7dc03545375" providerId="ADAL" clId="{DD8526AD-F7F3-430C-9B4A-544E9B9B5E13}" dt="2020-06-18T14:43:18.245" v="3605" actId="26606"/>
          <ac:spMkLst>
            <pc:docMk/>
            <pc:sldMk cId="3492686145" sldId="302"/>
            <ac:spMk id="2" creationId="{30F6C57B-A992-41CE-AE95-6F6D95E9654F}"/>
          </ac:spMkLst>
        </pc:spChg>
        <pc:spChg chg="add del mod">
          <ac:chgData name="Good, Elizabeth" userId="6781c18b-e49e-4918-96ed-f7dc03545375" providerId="ADAL" clId="{DD8526AD-F7F3-430C-9B4A-544E9B9B5E13}" dt="2020-06-18T14:42:20.253" v="3598" actId="478"/>
          <ac:spMkLst>
            <pc:docMk/>
            <pc:sldMk cId="3492686145" sldId="302"/>
            <ac:spMk id="3" creationId="{9D7C0529-6BB5-4FBD-A907-CA7EEF441D9F}"/>
          </ac:spMkLst>
        </pc:spChg>
        <pc:graphicFrameChg chg="add del mod">
          <ac:chgData name="Good, Elizabeth" userId="6781c18b-e49e-4918-96ed-f7dc03545375" providerId="ADAL" clId="{DD8526AD-F7F3-430C-9B4A-544E9B9B5E13}" dt="2020-06-18T14:42:13.710" v="3595"/>
          <ac:graphicFrameMkLst>
            <pc:docMk/>
            <pc:sldMk cId="3492686145" sldId="302"/>
            <ac:graphicFrameMk id="4" creationId="{F29BE6CB-B2E5-48AA-BE3E-4E8C65394113}"/>
          </ac:graphicFrameMkLst>
        </pc:graphicFrameChg>
        <pc:graphicFrameChg chg="add del mod">
          <ac:chgData name="Good, Elizabeth" userId="6781c18b-e49e-4918-96ed-f7dc03545375" providerId="ADAL" clId="{DD8526AD-F7F3-430C-9B4A-544E9B9B5E13}" dt="2020-06-18T14:42:17.975" v="3597"/>
          <ac:graphicFrameMkLst>
            <pc:docMk/>
            <pc:sldMk cId="3492686145" sldId="302"/>
            <ac:graphicFrameMk id="5" creationId="{F0D92903-FB44-4126-902F-5BF9E23DF495}"/>
          </ac:graphicFrameMkLst>
        </pc:graphicFrameChg>
        <pc:graphicFrameChg chg="add mod modGraphic">
          <ac:chgData name="Good, Elizabeth" userId="6781c18b-e49e-4918-96ed-f7dc03545375" providerId="ADAL" clId="{DD8526AD-F7F3-430C-9B4A-544E9B9B5E13}" dt="2020-06-18T14:43:50.573" v="3665" actId="113"/>
          <ac:graphicFrameMkLst>
            <pc:docMk/>
            <pc:sldMk cId="3492686145" sldId="302"/>
            <ac:graphicFrameMk id="6" creationId="{D700CBDF-57FF-40F9-95ED-DF204ECFC74D}"/>
          </ac:graphicFrameMkLst>
        </pc:graphicFrameChg>
      </pc:sldChg>
      <pc:sldChg chg="addSp delSp modSp add">
        <pc:chgData name="Good, Elizabeth" userId="6781c18b-e49e-4918-96ed-f7dc03545375" providerId="ADAL" clId="{DD8526AD-F7F3-430C-9B4A-544E9B9B5E13}" dt="2020-06-18T16:51:52.400" v="8446" actId="20577"/>
        <pc:sldMkLst>
          <pc:docMk/>
          <pc:sldMk cId="1576161088" sldId="303"/>
        </pc:sldMkLst>
        <pc:spChg chg="mod">
          <ac:chgData name="Good, Elizabeth" userId="6781c18b-e49e-4918-96ed-f7dc03545375" providerId="ADAL" clId="{DD8526AD-F7F3-430C-9B4A-544E9B9B5E13}" dt="2020-06-18T14:49:27.002" v="3742" actId="20577"/>
          <ac:spMkLst>
            <pc:docMk/>
            <pc:sldMk cId="1576161088" sldId="303"/>
            <ac:spMk id="2" creationId="{2EEE4957-479A-413D-8EAF-B8272F3D23AB}"/>
          </ac:spMkLst>
        </pc:spChg>
        <pc:spChg chg="del">
          <ac:chgData name="Good, Elizabeth" userId="6781c18b-e49e-4918-96ed-f7dc03545375" providerId="ADAL" clId="{DD8526AD-F7F3-430C-9B4A-544E9B9B5E13}" dt="2020-06-18T14:47:59.914" v="3669" actId="478"/>
          <ac:spMkLst>
            <pc:docMk/>
            <pc:sldMk cId="1576161088" sldId="303"/>
            <ac:spMk id="3" creationId="{EAF8FF09-4753-41DB-8317-1496BC096FD2}"/>
          </ac:spMkLst>
        </pc:spChg>
        <pc:spChg chg="add del">
          <ac:chgData name="Good, Elizabeth" userId="6781c18b-e49e-4918-96ed-f7dc03545375" providerId="ADAL" clId="{DD8526AD-F7F3-430C-9B4A-544E9B9B5E13}" dt="2020-06-18T14:47:57.395" v="3668"/>
          <ac:spMkLst>
            <pc:docMk/>
            <pc:sldMk cId="1576161088" sldId="303"/>
            <ac:spMk id="4" creationId="{12C5FD9B-8868-44B6-BEB8-84400E817D3F}"/>
          </ac:spMkLst>
        </pc:spChg>
        <pc:spChg chg="add del">
          <ac:chgData name="Good, Elizabeth" userId="6781c18b-e49e-4918-96ed-f7dc03545375" providerId="ADAL" clId="{DD8526AD-F7F3-430C-9B4A-544E9B9B5E13}" dt="2020-06-18T14:47:57.395" v="3668"/>
          <ac:spMkLst>
            <pc:docMk/>
            <pc:sldMk cId="1576161088" sldId="303"/>
            <ac:spMk id="5" creationId="{0468D255-1E1C-4453-A708-1C3C8054DFD1}"/>
          </ac:spMkLst>
        </pc:spChg>
        <pc:spChg chg="add del">
          <ac:chgData name="Good, Elizabeth" userId="6781c18b-e49e-4918-96ed-f7dc03545375" providerId="ADAL" clId="{DD8526AD-F7F3-430C-9B4A-544E9B9B5E13}" dt="2020-06-18T14:47:57.395" v="3668"/>
          <ac:spMkLst>
            <pc:docMk/>
            <pc:sldMk cId="1576161088" sldId="303"/>
            <ac:spMk id="6" creationId="{6685ECBD-17AD-4D8C-A9DE-40597FB78A9F}"/>
          </ac:spMkLst>
        </pc:spChg>
        <pc:spChg chg="add del">
          <ac:chgData name="Good, Elizabeth" userId="6781c18b-e49e-4918-96ed-f7dc03545375" providerId="ADAL" clId="{DD8526AD-F7F3-430C-9B4A-544E9B9B5E13}" dt="2020-06-18T14:47:57.395" v="3668"/>
          <ac:spMkLst>
            <pc:docMk/>
            <pc:sldMk cId="1576161088" sldId="303"/>
            <ac:spMk id="7" creationId="{C3176A23-49D0-4C30-ADBB-0152C8C9F93D}"/>
          </ac:spMkLst>
        </pc:spChg>
        <pc:spChg chg="add del">
          <ac:chgData name="Good, Elizabeth" userId="6781c18b-e49e-4918-96ed-f7dc03545375" providerId="ADAL" clId="{DD8526AD-F7F3-430C-9B4A-544E9B9B5E13}" dt="2020-06-18T14:48:14.886" v="3674" actId="478"/>
          <ac:spMkLst>
            <pc:docMk/>
            <pc:sldMk cId="1576161088" sldId="303"/>
            <ac:spMk id="8" creationId="{7DBA3FB1-2062-4EDA-9B68-25284299AD68}"/>
          </ac:spMkLst>
        </pc:spChg>
        <pc:spChg chg="add del">
          <ac:chgData name="Good, Elizabeth" userId="6781c18b-e49e-4918-96ed-f7dc03545375" providerId="ADAL" clId="{DD8526AD-F7F3-430C-9B4A-544E9B9B5E13}" dt="2020-06-18T14:48:11.774" v="3673" actId="478"/>
          <ac:spMkLst>
            <pc:docMk/>
            <pc:sldMk cId="1576161088" sldId="303"/>
            <ac:spMk id="9" creationId="{D0B8E1DD-8152-449F-B5B9-A7A838CEE584}"/>
          </ac:spMkLst>
        </pc:spChg>
        <pc:spChg chg="add">
          <ac:chgData name="Good, Elizabeth" userId="6781c18b-e49e-4918-96ed-f7dc03545375" providerId="ADAL" clId="{DD8526AD-F7F3-430C-9B4A-544E9B9B5E13}" dt="2020-06-18T14:48:01.715" v="3670"/>
          <ac:spMkLst>
            <pc:docMk/>
            <pc:sldMk cId="1576161088" sldId="303"/>
            <ac:spMk id="10" creationId="{2310D0E2-7F58-490D-A764-D1AE62CEA7E9}"/>
          </ac:spMkLst>
        </pc:spChg>
        <pc:spChg chg="add">
          <ac:chgData name="Good, Elizabeth" userId="6781c18b-e49e-4918-96ed-f7dc03545375" providerId="ADAL" clId="{DD8526AD-F7F3-430C-9B4A-544E9B9B5E13}" dt="2020-06-18T14:48:01.715" v="3670"/>
          <ac:spMkLst>
            <pc:docMk/>
            <pc:sldMk cId="1576161088" sldId="303"/>
            <ac:spMk id="11" creationId="{624C9107-E7F7-4D9C-9103-3FEB6CA25C08}"/>
          </ac:spMkLst>
        </pc:spChg>
        <pc:spChg chg="add mod">
          <ac:chgData name="Good, Elizabeth" userId="6781c18b-e49e-4918-96ed-f7dc03545375" providerId="ADAL" clId="{DD8526AD-F7F3-430C-9B4A-544E9B9B5E13}" dt="2020-06-18T14:54:53.962" v="3947" actId="1037"/>
          <ac:spMkLst>
            <pc:docMk/>
            <pc:sldMk cId="1576161088" sldId="303"/>
            <ac:spMk id="12" creationId="{E0E3F3B3-947C-403E-A9DE-DE9FE85A6D63}"/>
          </ac:spMkLst>
        </pc:spChg>
        <pc:spChg chg="add mod">
          <ac:chgData name="Good, Elizabeth" userId="6781c18b-e49e-4918-96ed-f7dc03545375" providerId="ADAL" clId="{DD8526AD-F7F3-430C-9B4A-544E9B9B5E13}" dt="2020-06-18T16:51:52.400" v="8446" actId="20577"/>
          <ac:spMkLst>
            <pc:docMk/>
            <pc:sldMk cId="1576161088" sldId="303"/>
            <ac:spMk id="18" creationId="{A2418B74-6241-43C7-B11C-CA309ED8BB2F}"/>
          </ac:spMkLst>
        </pc:spChg>
        <pc:picChg chg="add mod">
          <ac:chgData name="Good, Elizabeth" userId="6781c18b-e49e-4918-96ed-f7dc03545375" providerId="ADAL" clId="{DD8526AD-F7F3-430C-9B4A-544E9B9B5E13}" dt="2020-06-18T14:49:09.254" v="3724" actId="1076"/>
          <ac:picMkLst>
            <pc:docMk/>
            <pc:sldMk cId="1576161088" sldId="303"/>
            <ac:picMk id="16" creationId="{EA622E0C-7BB5-4F3E-8526-714D5A0B38B6}"/>
          </ac:picMkLst>
        </pc:picChg>
        <pc:picChg chg="add del">
          <ac:chgData name="Good, Elizabeth" userId="6781c18b-e49e-4918-96ed-f7dc03545375" providerId="ADAL" clId="{DD8526AD-F7F3-430C-9B4A-544E9B9B5E13}" dt="2020-06-18T14:47:57.395" v="3668"/>
          <ac:picMkLst>
            <pc:docMk/>
            <pc:sldMk cId="1576161088" sldId="303"/>
            <ac:picMk id="4097" creationId="{A2AA9CFC-3CFB-4284-B065-695128A14050}"/>
          </ac:picMkLst>
        </pc:picChg>
        <pc:picChg chg="add del">
          <ac:chgData name="Good, Elizabeth" userId="6781c18b-e49e-4918-96ed-f7dc03545375" providerId="ADAL" clId="{DD8526AD-F7F3-430C-9B4A-544E9B9B5E13}" dt="2020-06-18T14:47:57.395" v="3668"/>
          <ac:picMkLst>
            <pc:docMk/>
            <pc:sldMk cId="1576161088" sldId="303"/>
            <ac:picMk id="4098" creationId="{B5377C99-073F-4AD0-8089-2A8BDC4ECC92}"/>
          </ac:picMkLst>
        </pc:picChg>
        <pc:picChg chg="add mod">
          <ac:chgData name="Good, Elizabeth" userId="6781c18b-e49e-4918-96ed-f7dc03545375" providerId="ADAL" clId="{DD8526AD-F7F3-430C-9B4A-544E9B9B5E13}" dt="2020-06-18T14:49:04.684" v="3723" actId="1076"/>
          <ac:picMkLst>
            <pc:docMk/>
            <pc:sldMk cId="1576161088" sldId="303"/>
            <ac:picMk id="4105" creationId="{3BB9B8E0-EF9D-40AE-A6BF-42DF0D0A2A0C}"/>
          </ac:picMkLst>
        </pc:picChg>
        <pc:picChg chg="add mod">
          <ac:chgData name="Good, Elizabeth" userId="6781c18b-e49e-4918-96ed-f7dc03545375" providerId="ADAL" clId="{DD8526AD-F7F3-430C-9B4A-544E9B9B5E13}" dt="2020-06-18T14:49:02.261" v="3722" actId="1076"/>
          <ac:picMkLst>
            <pc:docMk/>
            <pc:sldMk cId="1576161088" sldId="303"/>
            <ac:picMk id="4106" creationId="{5A41460B-C224-4CE9-AD6C-5F5EC5CB89A3}"/>
          </ac:picMkLst>
        </pc:picChg>
      </pc:sldChg>
      <pc:sldChg chg="addSp delSp modSp add">
        <pc:chgData name="Good, Elizabeth" userId="6781c18b-e49e-4918-96ed-f7dc03545375" providerId="ADAL" clId="{DD8526AD-F7F3-430C-9B4A-544E9B9B5E13}" dt="2020-06-18T15:00:16.176" v="4184" actId="20577"/>
        <pc:sldMkLst>
          <pc:docMk/>
          <pc:sldMk cId="577432228" sldId="304"/>
        </pc:sldMkLst>
        <pc:spChg chg="mod">
          <ac:chgData name="Good, Elizabeth" userId="6781c18b-e49e-4918-96ed-f7dc03545375" providerId="ADAL" clId="{DD8526AD-F7F3-430C-9B4A-544E9B9B5E13}" dt="2020-06-18T15:00:16.176" v="4184" actId="20577"/>
          <ac:spMkLst>
            <pc:docMk/>
            <pc:sldMk cId="577432228" sldId="304"/>
            <ac:spMk id="2" creationId="{BD83D534-3C44-4B2C-B515-1AD391A54A5D}"/>
          </ac:spMkLst>
        </pc:spChg>
        <pc:spChg chg="del mod">
          <ac:chgData name="Good, Elizabeth" userId="6781c18b-e49e-4918-96ed-f7dc03545375" providerId="ADAL" clId="{DD8526AD-F7F3-430C-9B4A-544E9B9B5E13}" dt="2020-06-18T14:57:14.590" v="4036" actId="478"/>
          <ac:spMkLst>
            <pc:docMk/>
            <pc:sldMk cId="577432228" sldId="304"/>
            <ac:spMk id="3" creationId="{E7D0BA70-2FA0-4A9E-9396-933AE562466D}"/>
          </ac:spMkLst>
        </pc:spChg>
        <pc:spChg chg="add mod">
          <ac:chgData name="Good, Elizabeth" userId="6781c18b-e49e-4918-96ed-f7dc03545375" providerId="ADAL" clId="{DD8526AD-F7F3-430C-9B4A-544E9B9B5E13}" dt="2020-06-18T14:58:08.729" v="4065" actId="208"/>
          <ac:spMkLst>
            <pc:docMk/>
            <pc:sldMk cId="577432228" sldId="304"/>
            <ac:spMk id="6" creationId="{E7ABE308-031B-44FE-A0F4-E57D8E03361C}"/>
          </ac:spMkLst>
        </pc:spChg>
        <pc:spChg chg="add mod">
          <ac:chgData name="Good, Elizabeth" userId="6781c18b-e49e-4918-96ed-f7dc03545375" providerId="ADAL" clId="{DD8526AD-F7F3-430C-9B4A-544E9B9B5E13}" dt="2020-06-18T14:58:46.056" v="4089" actId="20577"/>
          <ac:spMkLst>
            <pc:docMk/>
            <pc:sldMk cId="577432228" sldId="304"/>
            <ac:spMk id="10" creationId="{FE5173AF-FF09-43A0-8899-BBC098D28E53}"/>
          </ac:spMkLst>
        </pc:spChg>
        <pc:spChg chg="add mod">
          <ac:chgData name="Good, Elizabeth" userId="6781c18b-e49e-4918-96ed-f7dc03545375" providerId="ADAL" clId="{DD8526AD-F7F3-430C-9B4A-544E9B9B5E13}" dt="2020-06-18T14:59:24.505" v="4105" actId="208"/>
          <ac:spMkLst>
            <pc:docMk/>
            <pc:sldMk cId="577432228" sldId="304"/>
            <ac:spMk id="13" creationId="{79D91C1D-7E6D-4E7A-B0B8-965AB0087F53}"/>
          </ac:spMkLst>
        </pc:spChg>
        <pc:picChg chg="add mod">
          <ac:chgData name="Good, Elizabeth" userId="6781c18b-e49e-4918-96ed-f7dc03545375" providerId="ADAL" clId="{DD8526AD-F7F3-430C-9B4A-544E9B9B5E13}" dt="2020-06-18T14:56:18.101" v="3972" actId="1076"/>
          <ac:picMkLst>
            <pc:docMk/>
            <pc:sldMk cId="577432228" sldId="304"/>
            <ac:picMk id="4" creationId="{D7269D07-8A4C-44CF-8957-882845C63331}"/>
          </ac:picMkLst>
        </pc:picChg>
        <pc:cxnChg chg="add mod">
          <ac:chgData name="Good, Elizabeth" userId="6781c18b-e49e-4918-96ed-f7dc03545375" providerId="ADAL" clId="{DD8526AD-F7F3-430C-9B4A-544E9B9B5E13}" dt="2020-06-18T14:58:13.237" v="4066" actId="208"/>
          <ac:cxnSpMkLst>
            <pc:docMk/>
            <pc:sldMk cId="577432228" sldId="304"/>
            <ac:cxnSpMk id="8" creationId="{17B3B793-8C7C-413E-9301-2BA023D75590}"/>
          </ac:cxnSpMkLst>
        </pc:cxnChg>
        <pc:cxnChg chg="add mod">
          <ac:chgData name="Good, Elizabeth" userId="6781c18b-e49e-4918-96ed-f7dc03545375" providerId="ADAL" clId="{DD8526AD-F7F3-430C-9B4A-544E9B9B5E13}" dt="2020-06-18T14:58:36.293" v="4070" actId="208"/>
          <ac:cxnSpMkLst>
            <pc:docMk/>
            <pc:sldMk cId="577432228" sldId="304"/>
            <ac:cxnSpMk id="11" creationId="{2FAB8E8C-BC17-42F5-8D92-EF46B912A598}"/>
          </ac:cxnSpMkLst>
        </pc:cxnChg>
        <pc:cxnChg chg="add mod">
          <ac:chgData name="Good, Elizabeth" userId="6781c18b-e49e-4918-96ed-f7dc03545375" providerId="ADAL" clId="{DD8526AD-F7F3-430C-9B4A-544E9B9B5E13}" dt="2020-06-18T14:59:24.505" v="4105" actId="208"/>
          <ac:cxnSpMkLst>
            <pc:docMk/>
            <pc:sldMk cId="577432228" sldId="304"/>
            <ac:cxnSpMk id="14" creationId="{71E6C47B-FE3D-4E90-BA26-EDF34968CE78}"/>
          </ac:cxnSpMkLst>
        </pc:cxnChg>
      </pc:sldChg>
      <pc:sldChg chg="addSp delSp modSp add">
        <pc:chgData name="Good, Elizabeth" userId="6781c18b-e49e-4918-96ed-f7dc03545375" providerId="ADAL" clId="{DD8526AD-F7F3-430C-9B4A-544E9B9B5E13}" dt="2020-06-18T17:20:54.439" v="9004" actId="27636"/>
        <pc:sldMkLst>
          <pc:docMk/>
          <pc:sldMk cId="67488056" sldId="305"/>
        </pc:sldMkLst>
        <pc:spChg chg="mod">
          <ac:chgData name="Good, Elizabeth" userId="6781c18b-e49e-4918-96ed-f7dc03545375" providerId="ADAL" clId="{DD8526AD-F7F3-430C-9B4A-544E9B9B5E13}" dt="2020-06-18T15:00:10.510" v="4175" actId="20577"/>
          <ac:spMkLst>
            <pc:docMk/>
            <pc:sldMk cId="67488056" sldId="305"/>
            <ac:spMk id="2" creationId="{E32889A0-4B97-47EA-9C15-33451211E826}"/>
          </ac:spMkLst>
        </pc:spChg>
        <pc:spChg chg="del mod">
          <ac:chgData name="Good, Elizabeth" userId="6781c18b-e49e-4918-96ed-f7dc03545375" providerId="ADAL" clId="{DD8526AD-F7F3-430C-9B4A-544E9B9B5E13}" dt="2020-06-18T14:59:55.861" v="4109"/>
          <ac:spMkLst>
            <pc:docMk/>
            <pc:sldMk cId="67488056" sldId="305"/>
            <ac:spMk id="3" creationId="{E1089215-CE99-46E7-9029-EE66188F5576}"/>
          </ac:spMkLst>
        </pc:spChg>
        <pc:spChg chg="add mod">
          <ac:chgData name="Good, Elizabeth" userId="6781c18b-e49e-4918-96ed-f7dc03545375" providerId="ADAL" clId="{DD8526AD-F7F3-430C-9B4A-544E9B9B5E13}" dt="2020-06-18T17:20:54.439" v="9004" actId="27636"/>
          <ac:spMkLst>
            <pc:docMk/>
            <pc:sldMk cId="67488056" sldId="305"/>
            <ac:spMk id="6" creationId="{592A44F7-2FFC-4830-9372-EA3E9EAC6EAD}"/>
          </ac:spMkLst>
        </pc:spChg>
        <pc:graphicFrameChg chg="add mod ord modGraphic">
          <ac:chgData name="Good, Elizabeth" userId="6781c18b-e49e-4918-96ed-f7dc03545375" providerId="ADAL" clId="{DD8526AD-F7F3-430C-9B4A-544E9B9B5E13}" dt="2020-06-18T15:05:01.259" v="4479" actId="2165"/>
          <ac:graphicFrameMkLst>
            <pc:docMk/>
            <pc:sldMk cId="67488056" sldId="305"/>
            <ac:graphicFrameMk id="4" creationId="{E43719CA-DD8F-406C-823B-1455AE501612}"/>
          </ac:graphicFrameMkLst>
        </pc:graphicFrameChg>
      </pc:sldChg>
      <pc:sldChg chg="modSp add">
        <pc:chgData name="Good, Elizabeth" userId="6781c18b-e49e-4918-96ed-f7dc03545375" providerId="ADAL" clId="{DD8526AD-F7F3-430C-9B4A-544E9B9B5E13}" dt="2020-06-18T17:04:30.280" v="8855" actId="20577"/>
        <pc:sldMkLst>
          <pc:docMk/>
          <pc:sldMk cId="2728205818" sldId="306"/>
        </pc:sldMkLst>
        <pc:spChg chg="mod">
          <ac:chgData name="Good, Elizabeth" userId="6781c18b-e49e-4918-96ed-f7dc03545375" providerId="ADAL" clId="{DD8526AD-F7F3-430C-9B4A-544E9B9B5E13}" dt="2020-06-18T15:12:37.044" v="5151" actId="20577"/>
          <ac:spMkLst>
            <pc:docMk/>
            <pc:sldMk cId="2728205818" sldId="306"/>
            <ac:spMk id="2" creationId="{0BEEAF07-7C43-4297-94A7-CC1AA43E293F}"/>
          </ac:spMkLst>
        </pc:spChg>
        <pc:spChg chg="mod">
          <ac:chgData name="Good, Elizabeth" userId="6781c18b-e49e-4918-96ed-f7dc03545375" providerId="ADAL" clId="{DD8526AD-F7F3-430C-9B4A-544E9B9B5E13}" dt="2020-06-18T17:04:30.280" v="8855" actId="20577"/>
          <ac:spMkLst>
            <pc:docMk/>
            <pc:sldMk cId="2728205818" sldId="306"/>
            <ac:spMk id="3" creationId="{E38EF811-D20A-4E4B-9EB7-2C33F157EEBC}"/>
          </ac:spMkLst>
        </pc:spChg>
      </pc:sldChg>
      <pc:sldChg chg="addSp delSp modSp add">
        <pc:chgData name="Good, Elizabeth" userId="6781c18b-e49e-4918-96ed-f7dc03545375" providerId="ADAL" clId="{DD8526AD-F7F3-430C-9B4A-544E9B9B5E13}" dt="2020-06-18T17:06:11.066" v="8948" actId="1035"/>
        <pc:sldMkLst>
          <pc:docMk/>
          <pc:sldMk cId="3837052781" sldId="307"/>
        </pc:sldMkLst>
        <pc:spChg chg="mod">
          <ac:chgData name="Good, Elizabeth" userId="6781c18b-e49e-4918-96ed-f7dc03545375" providerId="ADAL" clId="{DD8526AD-F7F3-430C-9B4A-544E9B9B5E13}" dt="2020-06-18T15:18:50.628" v="5535" actId="313"/>
          <ac:spMkLst>
            <pc:docMk/>
            <pc:sldMk cId="3837052781" sldId="307"/>
            <ac:spMk id="2" creationId="{324A42E2-73C1-49A4-A259-F1AE97E7E2BF}"/>
          </ac:spMkLst>
        </pc:spChg>
        <pc:spChg chg="mod">
          <ac:chgData name="Good, Elizabeth" userId="6781c18b-e49e-4918-96ed-f7dc03545375" providerId="ADAL" clId="{DD8526AD-F7F3-430C-9B4A-544E9B9B5E13}" dt="2020-06-18T17:06:11.066" v="8948" actId="1035"/>
          <ac:spMkLst>
            <pc:docMk/>
            <pc:sldMk cId="3837052781" sldId="307"/>
            <ac:spMk id="3" creationId="{735DC858-3E57-4418-B127-5349304A227D}"/>
          </ac:spMkLst>
        </pc:spChg>
        <pc:spChg chg="add del">
          <ac:chgData name="Good, Elizabeth" userId="6781c18b-e49e-4918-96ed-f7dc03545375" providerId="ADAL" clId="{DD8526AD-F7F3-430C-9B4A-544E9B9B5E13}" dt="2020-06-18T16:38:30.675" v="7357"/>
          <ac:spMkLst>
            <pc:docMk/>
            <pc:sldMk cId="3837052781" sldId="307"/>
            <ac:spMk id="4" creationId="{04155768-79EE-43AD-B679-B82EA9ED4C06}"/>
          </ac:spMkLst>
        </pc:spChg>
        <pc:spChg chg="add mod">
          <ac:chgData name="Good, Elizabeth" userId="6781c18b-e49e-4918-96ed-f7dc03545375" providerId="ADAL" clId="{DD8526AD-F7F3-430C-9B4A-544E9B9B5E13}" dt="2020-06-18T16:42:58.336" v="7736" actId="20577"/>
          <ac:spMkLst>
            <pc:docMk/>
            <pc:sldMk cId="3837052781" sldId="307"/>
            <ac:spMk id="6" creationId="{2B820F1B-359C-42B3-A994-1FC95DC834B4}"/>
          </ac:spMkLst>
        </pc:spChg>
        <pc:picChg chg="add mod modCrop">
          <ac:chgData name="Good, Elizabeth" userId="6781c18b-e49e-4918-96ed-f7dc03545375" providerId="ADAL" clId="{DD8526AD-F7F3-430C-9B4A-544E9B9B5E13}" dt="2020-06-18T16:40:52.447" v="7707" actId="208"/>
          <ac:picMkLst>
            <pc:docMk/>
            <pc:sldMk cId="3837052781" sldId="307"/>
            <ac:picMk id="5" creationId="{9462F426-50E6-4000-A43F-D956C4233600}"/>
          </ac:picMkLst>
        </pc:picChg>
      </pc:sldChg>
      <pc:sldChg chg="addSp delSp modSp add">
        <pc:chgData name="Good, Elizabeth" userId="6781c18b-e49e-4918-96ed-f7dc03545375" providerId="ADAL" clId="{DD8526AD-F7F3-430C-9B4A-544E9B9B5E13}" dt="2020-06-18T16:54:19.485" v="8469" actId="1076"/>
        <pc:sldMkLst>
          <pc:docMk/>
          <pc:sldMk cId="1723181201" sldId="308"/>
        </pc:sldMkLst>
        <pc:spChg chg="mod">
          <ac:chgData name="Good, Elizabeth" userId="6781c18b-e49e-4918-96ed-f7dc03545375" providerId="ADAL" clId="{DD8526AD-F7F3-430C-9B4A-544E9B9B5E13}" dt="2020-06-18T15:18:23.518" v="5527" actId="20577"/>
          <ac:spMkLst>
            <pc:docMk/>
            <pc:sldMk cId="1723181201" sldId="308"/>
            <ac:spMk id="2" creationId="{6D34674F-D104-4CCB-A968-0EC4D8D28C7B}"/>
          </ac:spMkLst>
        </pc:spChg>
        <pc:spChg chg="mod">
          <ac:chgData name="Good, Elizabeth" userId="6781c18b-e49e-4918-96ed-f7dc03545375" providerId="ADAL" clId="{DD8526AD-F7F3-430C-9B4A-544E9B9B5E13}" dt="2020-06-18T16:53:40.551" v="8462" actId="27636"/>
          <ac:spMkLst>
            <pc:docMk/>
            <pc:sldMk cId="1723181201" sldId="308"/>
            <ac:spMk id="3" creationId="{23404F6A-7390-4062-BF1C-CB82E5731935}"/>
          </ac:spMkLst>
        </pc:spChg>
        <pc:spChg chg="add del">
          <ac:chgData name="Good, Elizabeth" userId="6781c18b-e49e-4918-96ed-f7dc03545375" providerId="ADAL" clId="{DD8526AD-F7F3-430C-9B4A-544E9B9B5E13}" dt="2020-06-18T16:45:07.955" v="7743" actId="478"/>
          <ac:spMkLst>
            <pc:docMk/>
            <pc:sldMk cId="1723181201" sldId="308"/>
            <ac:spMk id="4" creationId="{EAD26A9C-4A75-484C-B56C-5D1764B2FD1B}"/>
          </ac:spMkLst>
        </pc:spChg>
        <pc:spChg chg="add del">
          <ac:chgData name="Good, Elizabeth" userId="6781c18b-e49e-4918-96ed-f7dc03545375" providerId="ADAL" clId="{DD8526AD-F7F3-430C-9B4A-544E9B9B5E13}" dt="2020-06-18T16:45:05.934" v="7742" actId="478"/>
          <ac:spMkLst>
            <pc:docMk/>
            <pc:sldMk cId="1723181201" sldId="308"/>
            <ac:spMk id="5" creationId="{BD458C3F-19CF-4921-BAC0-E6D32B72AA15}"/>
          </ac:spMkLst>
        </pc:spChg>
        <pc:spChg chg="add">
          <ac:chgData name="Good, Elizabeth" userId="6781c18b-e49e-4918-96ed-f7dc03545375" providerId="ADAL" clId="{DD8526AD-F7F3-430C-9B4A-544E9B9B5E13}" dt="2020-06-18T16:44:48.521" v="7738"/>
          <ac:spMkLst>
            <pc:docMk/>
            <pc:sldMk cId="1723181201" sldId="308"/>
            <ac:spMk id="6" creationId="{611A8904-0B3B-4879-B6C0-A528ECE11732}"/>
          </ac:spMkLst>
        </pc:spChg>
        <pc:spChg chg="add">
          <ac:chgData name="Good, Elizabeth" userId="6781c18b-e49e-4918-96ed-f7dc03545375" providerId="ADAL" clId="{DD8526AD-F7F3-430C-9B4A-544E9B9B5E13}" dt="2020-06-18T16:44:48.521" v="7738"/>
          <ac:spMkLst>
            <pc:docMk/>
            <pc:sldMk cId="1723181201" sldId="308"/>
            <ac:spMk id="7" creationId="{D7142BD2-6262-4D4E-BFC0-A68C4BB3CE5C}"/>
          </ac:spMkLst>
        </pc:spChg>
        <pc:spChg chg="add del">
          <ac:chgData name="Good, Elizabeth" userId="6781c18b-e49e-4918-96ed-f7dc03545375" providerId="ADAL" clId="{DD8526AD-F7F3-430C-9B4A-544E9B9B5E13}" dt="2020-06-18T16:46:36.722" v="7764"/>
          <ac:spMkLst>
            <pc:docMk/>
            <pc:sldMk cId="1723181201" sldId="308"/>
            <ac:spMk id="8" creationId="{7AE5C620-9181-4843-918D-CDC5BC03D5C2}"/>
          </ac:spMkLst>
        </pc:spChg>
        <pc:picChg chg="add mod">
          <ac:chgData name="Good, Elizabeth" userId="6781c18b-e49e-4918-96ed-f7dc03545375" providerId="ADAL" clId="{DD8526AD-F7F3-430C-9B4A-544E9B9B5E13}" dt="2020-06-18T16:54:19.485" v="8469" actId="1076"/>
          <ac:picMkLst>
            <pc:docMk/>
            <pc:sldMk cId="1723181201" sldId="308"/>
            <ac:picMk id="11" creationId="{56467927-02D5-44AE-BCE5-96E0BA8A047B}"/>
          </ac:picMkLst>
        </pc:picChg>
        <pc:picChg chg="add mod">
          <ac:chgData name="Good, Elizabeth" userId="6781c18b-e49e-4918-96ed-f7dc03545375" providerId="ADAL" clId="{DD8526AD-F7F3-430C-9B4A-544E9B9B5E13}" dt="2020-06-18T16:54:13.846" v="8467" actId="1076"/>
          <ac:picMkLst>
            <pc:docMk/>
            <pc:sldMk cId="1723181201" sldId="308"/>
            <ac:picMk id="12289" creationId="{47DD72A0-5347-42CA-9940-8518A397C2C5}"/>
          </ac:picMkLst>
        </pc:picChg>
        <pc:picChg chg="add del mod">
          <ac:chgData name="Good, Elizabeth" userId="6781c18b-e49e-4918-96ed-f7dc03545375" providerId="ADAL" clId="{DD8526AD-F7F3-430C-9B4A-544E9B9B5E13}" dt="2020-06-18T16:54:10.895" v="8466" actId="478"/>
          <ac:picMkLst>
            <pc:docMk/>
            <pc:sldMk cId="1723181201" sldId="308"/>
            <ac:picMk id="12290" creationId="{A4343C94-F080-41F9-BD23-C76FF8F67257}"/>
          </ac:picMkLst>
        </pc:picChg>
      </pc:sldChg>
      <pc:sldChg chg="addSp modSp add">
        <pc:chgData name="Good, Elizabeth" userId="6781c18b-e49e-4918-96ed-f7dc03545375" providerId="ADAL" clId="{DD8526AD-F7F3-430C-9B4A-544E9B9B5E13}" dt="2020-06-18T17:00:09.932" v="8751" actId="114"/>
        <pc:sldMkLst>
          <pc:docMk/>
          <pc:sldMk cId="1477646796" sldId="309"/>
        </pc:sldMkLst>
        <pc:spChg chg="mod">
          <ac:chgData name="Good, Elizabeth" userId="6781c18b-e49e-4918-96ed-f7dc03545375" providerId="ADAL" clId="{DD8526AD-F7F3-430C-9B4A-544E9B9B5E13}" dt="2020-06-18T15:18:45.317" v="5534" actId="20577"/>
          <ac:spMkLst>
            <pc:docMk/>
            <pc:sldMk cId="1477646796" sldId="309"/>
            <ac:spMk id="2" creationId="{30553810-A571-4AD1-BB4F-CF640D075A4F}"/>
          </ac:spMkLst>
        </pc:spChg>
        <pc:spChg chg="mod">
          <ac:chgData name="Good, Elizabeth" userId="6781c18b-e49e-4918-96ed-f7dc03545375" providerId="ADAL" clId="{DD8526AD-F7F3-430C-9B4A-544E9B9B5E13}" dt="2020-06-18T16:58:37.824" v="8656" actId="20577"/>
          <ac:spMkLst>
            <pc:docMk/>
            <pc:sldMk cId="1477646796" sldId="309"/>
            <ac:spMk id="3" creationId="{938ABD99-F74A-48CD-AF2B-FC665E0E08A6}"/>
          </ac:spMkLst>
        </pc:spChg>
        <pc:spChg chg="add mod">
          <ac:chgData name="Good, Elizabeth" userId="6781c18b-e49e-4918-96ed-f7dc03545375" providerId="ADAL" clId="{DD8526AD-F7F3-430C-9B4A-544E9B9B5E13}" dt="2020-06-18T17:00:09.932" v="8751" actId="114"/>
          <ac:spMkLst>
            <pc:docMk/>
            <pc:sldMk cId="1477646796" sldId="309"/>
            <ac:spMk id="6" creationId="{1C745848-9EB7-4217-9D9D-F757D2394817}"/>
          </ac:spMkLst>
        </pc:spChg>
        <pc:graphicFrameChg chg="add mod">
          <ac:chgData name="Good, Elizabeth" userId="6781c18b-e49e-4918-96ed-f7dc03545375" providerId="ADAL" clId="{DD8526AD-F7F3-430C-9B4A-544E9B9B5E13}" dt="2020-06-18T16:56:35.485" v="8477" actId="1076"/>
          <ac:graphicFrameMkLst>
            <pc:docMk/>
            <pc:sldMk cId="1477646796" sldId="309"/>
            <ac:graphicFrameMk id="4" creationId="{98E1615F-4DFC-495F-95BC-E1A9466F33D2}"/>
          </ac:graphicFrameMkLst>
        </pc:graphicFrameChg>
        <pc:picChg chg="add mod">
          <ac:chgData name="Good, Elizabeth" userId="6781c18b-e49e-4918-96ed-f7dc03545375" providerId="ADAL" clId="{DD8526AD-F7F3-430C-9B4A-544E9B9B5E13}" dt="2020-06-18T16:56:39.805" v="8478" actId="1076"/>
          <ac:picMkLst>
            <pc:docMk/>
            <pc:sldMk cId="1477646796" sldId="309"/>
            <ac:picMk id="5" creationId="{0251240E-7C91-42CA-8DE1-E882634129EB}"/>
          </ac:picMkLst>
        </pc:picChg>
      </pc:sldChg>
      <pc:sldChg chg="addSp delSp modSp add">
        <pc:chgData name="Good, Elizabeth" userId="6781c18b-e49e-4918-96ed-f7dc03545375" providerId="ADAL" clId="{DD8526AD-F7F3-430C-9B4A-544E9B9B5E13}" dt="2020-06-18T15:21:36.123" v="5611" actId="1035"/>
        <pc:sldMkLst>
          <pc:docMk/>
          <pc:sldMk cId="2184322440" sldId="310"/>
        </pc:sldMkLst>
        <pc:spChg chg="mod">
          <ac:chgData name="Good, Elizabeth" userId="6781c18b-e49e-4918-96ed-f7dc03545375" providerId="ADAL" clId="{DD8526AD-F7F3-430C-9B4A-544E9B9B5E13}" dt="2020-06-18T15:21:36.123" v="5611" actId="1035"/>
          <ac:spMkLst>
            <pc:docMk/>
            <pc:sldMk cId="2184322440" sldId="310"/>
            <ac:spMk id="2" creationId="{B6EFFDC1-79EF-409D-B4C0-E9FFDCCC674C}"/>
          </ac:spMkLst>
        </pc:spChg>
        <pc:spChg chg="add del">
          <ac:chgData name="Good, Elizabeth" userId="6781c18b-e49e-4918-96ed-f7dc03545375" providerId="ADAL" clId="{DD8526AD-F7F3-430C-9B4A-544E9B9B5E13}" dt="2020-06-18T15:21:07.935" v="5564"/>
          <ac:spMkLst>
            <pc:docMk/>
            <pc:sldMk cId="2184322440" sldId="310"/>
            <ac:spMk id="3" creationId="{ABAE69A7-3CFE-4B13-B36F-6FD66ABE7C00}"/>
          </ac:spMkLst>
        </pc:spChg>
        <pc:graphicFrameChg chg="add del mod modGraphic">
          <ac:chgData name="Good, Elizabeth" userId="6781c18b-e49e-4918-96ed-f7dc03545375" providerId="ADAL" clId="{DD8526AD-F7F3-430C-9B4A-544E9B9B5E13}" dt="2020-06-18T15:21:03.532" v="5563"/>
          <ac:graphicFrameMkLst>
            <pc:docMk/>
            <pc:sldMk cId="2184322440" sldId="310"/>
            <ac:graphicFrameMk id="4" creationId="{8CB3285E-B001-4273-989B-A14CAEE59FF9}"/>
          </ac:graphicFrameMkLst>
        </pc:graphicFrameChg>
        <pc:graphicFrameChg chg="add mod">
          <ac:chgData name="Good, Elizabeth" userId="6781c18b-e49e-4918-96ed-f7dc03545375" providerId="ADAL" clId="{DD8526AD-F7F3-430C-9B4A-544E9B9B5E13}" dt="2020-06-18T15:21:07.935" v="5564"/>
          <ac:graphicFrameMkLst>
            <pc:docMk/>
            <pc:sldMk cId="2184322440" sldId="310"/>
            <ac:graphicFrameMk id="5" creationId="{B161CC36-96E5-45FE-81BC-F56C054DBC1A}"/>
          </ac:graphicFrameMkLst>
        </pc:graphicFrameChg>
      </pc:sldChg>
      <pc:sldChg chg="modSp add">
        <pc:chgData name="Good, Elizabeth" userId="6781c18b-e49e-4918-96ed-f7dc03545375" providerId="ADAL" clId="{DD8526AD-F7F3-430C-9B4A-544E9B9B5E13}" dt="2020-06-18T15:37:13.904" v="6011" actId="1076"/>
        <pc:sldMkLst>
          <pc:docMk/>
          <pc:sldMk cId="1744241858" sldId="311"/>
        </pc:sldMkLst>
        <pc:spChg chg="mod">
          <ac:chgData name="Good, Elizabeth" userId="6781c18b-e49e-4918-96ed-f7dc03545375" providerId="ADAL" clId="{DD8526AD-F7F3-430C-9B4A-544E9B9B5E13}" dt="2020-06-18T15:37:13.904" v="6011" actId="1076"/>
          <ac:spMkLst>
            <pc:docMk/>
            <pc:sldMk cId="1744241858" sldId="311"/>
            <ac:spMk id="2" creationId="{2BA42866-6702-40CE-B1D6-371D04291C4A}"/>
          </ac:spMkLst>
        </pc:spChg>
      </pc:sldChg>
      <pc:sldChg chg="addSp delSp modSp add">
        <pc:chgData name="Good, Elizabeth" userId="6781c18b-e49e-4918-96ed-f7dc03545375" providerId="ADAL" clId="{DD8526AD-F7F3-430C-9B4A-544E9B9B5E13}" dt="2020-06-18T15:27:35.580" v="5742" actId="1037"/>
        <pc:sldMkLst>
          <pc:docMk/>
          <pc:sldMk cId="447170041" sldId="312"/>
        </pc:sldMkLst>
        <pc:spChg chg="mod">
          <ac:chgData name="Good, Elizabeth" userId="6781c18b-e49e-4918-96ed-f7dc03545375" providerId="ADAL" clId="{DD8526AD-F7F3-430C-9B4A-544E9B9B5E13}" dt="2020-06-18T15:26:31.119" v="5715" actId="20577"/>
          <ac:spMkLst>
            <pc:docMk/>
            <pc:sldMk cId="447170041" sldId="312"/>
            <ac:spMk id="2" creationId="{2419308E-F6EC-4701-8D39-668F6B1B28AB}"/>
          </ac:spMkLst>
        </pc:spChg>
        <pc:spChg chg="del">
          <ac:chgData name="Good, Elizabeth" userId="6781c18b-e49e-4918-96ed-f7dc03545375" providerId="ADAL" clId="{DD8526AD-F7F3-430C-9B4A-544E9B9B5E13}" dt="2020-06-18T15:22:47.344" v="5677" actId="478"/>
          <ac:spMkLst>
            <pc:docMk/>
            <pc:sldMk cId="447170041" sldId="312"/>
            <ac:spMk id="3" creationId="{4B15971D-3C45-4BD3-A7F8-892DFFBEB296}"/>
          </ac:spMkLst>
        </pc:spChg>
        <pc:graphicFrameChg chg="add mod modGraphic">
          <ac:chgData name="Good, Elizabeth" userId="6781c18b-e49e-4918-96ed-f7dc03545375" providerId="ADAL" clId="{DD8526AD-F7F3-430C-9B4A-544E9B9B5E13}" dt="2020-06-18T15:27:35.580" v="5742" actId="1037"/>
          <ac:graphicFrameMkLst>
            <pc:docMk/>
            <pc:sldMk cId="447170041" sldId="312"/>
            <ac:graphicFrameMk id="4" creationId="{DC95EC5F-74E3-4077-A311-3D644DEF0874}"/>
          </ac:graphicFrameMkLst>
        </pc:graphicFrameChg>
      </pc:sldChg>
      <pc:sldChg chg="addSp delSp modSp add">
        <pc:chgData name="Good, Elizabeth" userId="6781c18b-e49e-4918-96ed-f7dc03545375" providerId="ADAL" clId="{DD8526AD-F7F3-430C-9B4A-544E9B9B5E13}" dt="2020-06-18T15:26:25.374" v="5702" actId="20577"/>
        <pc:sldMkLst>
          <pc:docMk/>
          <pc:sldMk cId="47775743" sldId="313"/>
        </pc:sldMkLst>
        <pc:spChg chg="mod">
          <ac:chgData name="Good, Elizabeth" userId="6781c18b-e49e-4918-96ed-f7dc03545375" providerId="ADAL" clId="{DD8526AD-F7F3-430C-9B4A-544E9B9B5E13}" dt="2020-06-18T15:26:25.374" v="5702" actId="20577"/>
          <ac:spMkLst>
            <pc:docMk/>
            <pc:sldMk cId="47775743" sldId="313"/>
            <ac:spMk id="2" creationId="{49EB5D9E-945B-440E-BFE7-E6AFD299795F}"/>
          </ac:spMkLst>
        </pc:spChg>
        <pc:spChg chg="del">
          <ac:chgData name="Good, Elizabeth" userId="6781c18b-e49e-4918-96ed-f7dc03545375" providerId="ADAL" clId="{DD8526AD-F7F3-430C-9B4A-544E9B9B5E13}" dt="2020-06-18T15:26:14.483" v="5686" actId="478"/>
          <ac:spMkLst>
            <pc:docMk/>
            <pc:sldMk cId="47775743" sldId="313"/>
            <ac:spMk id="3" creationId="{1B884E74-23BC-4506-AECD-35840E5989C0}"/>
          </ac:spMkLst>
        </pc:spChg>
        <pc:graphicFrameChg chg="add del">
          <ac:chgData name="Good, Elizabeth" userId="6781c18b-e49e-4918-96ed-f7dc03545375" providerId="ADAL" clId="{DD8526AD-F7F3-430C-9B4A-544E9B9B5E13}" dt="2020-06-18T15:26:17.484" v="5688"/>
          <ac:graphicFrameMkLst>
            <pc:docMk/>
            <pc:sldMk cId="47775743" sldId="313"/>
            <ac:graphicFrameMk id="4" creationId="{F1DDAF1B-5C2F-41B8-B4F6-5D9EA24E15BB}"/>
          </ac:graphicFrameMkLst>
        </pc:graphicFrameChg>
        <pc:graphicFrameChg chg="add">
          <ac:chgData name="Good, Elizabeth" userId="6781c18b-e49e-4918-96ed-f7dc03545375" providerId="ADAL" clId="{DD8526AD-F7F3-430C-9B4A-544E9B9B5E13}" dt="2020-06-18T15:26:19.360" v="5689"/>
          <ac:graphicFrameMkLst>
            <pc:docMk/>
            <pc:sldMk cId="47775743" sldId="313"/>
            <ac:graphicFrameMk id="5" creationId="{5B4CCDD9-6434-4D4D-8F3B-F341C9819213}"/>
          </ac:graphicFrameMkLst>
        </pc:graphicFrameChg>
      </pc:sldChg>
      <pc:sldChg chg="addSp delSp modSp add">
        <pc:chgData name="Good, Elizabeth" userId="6781c18b-e49e-4918-96ed-f7dc03545375" providerId="ADAL" clId="{DD8526AD-F7F3-430C-9B4A-544E9B9B5E13}" dt="2020-06-18T15:28:02.183" v="5746" actId="1076"/>
        <pc:sldMkLst>
          <pc:docMk/>
          <pc:sldMk cId="3374347668" sldId="314"/>
        </pc:sldMkLst>
        <pc:spChg chg="mod">
          <ac:chgData name="Good, Elizabeth" userId="6781c18b-e49e-4918-96ed-f7dc03545375" providerId="ADAL" clId="{DD8526AD-F7F3-430C-9B4A-544E9B9B5E13}" dt="2020-06-18T15:27:10.093" v="5731" actId="20577"/>
          <ac:spMkLst>
            <pc:docMk/>
            <pc:sldMk cId="3374347668" sldId="314"/>
            <ac:spMk id="2" creationId="{5A517709-27F3-49A5-8AB9-EA5D0A4A90DB}"/>
          </ac:spMkLst>
        </pc:spChg>
        <pc:spChg chg="del">
          <ac:chgData name="Good, Elizabeth" userId="6781c18b-e49e-4918-96ed-f7dc03545375" providerId="ADAL" clId="{DD8526AD-F7F3-430C-9B4A-544E9B9B5E13}" dt="2020-06-18T15:26:52.026" v="5717" actId="478"/>
          <ac:spMkLst>
            <pc:docMk/>
            <pc:sldMk cId="3374347668" sldId="314"/>
            <ac:spMk id="3" creationId="{90062BD2-0C4C-4A1E-9052-9CA3C89B5CE4}"/>
          </ac:spMkLst>
        </pc:spChg>
        <pc:graphicFrameChg chg="add mod modGraphic">
          <ac:chgData name="Good, Elizabeth" userId="6781c18b-e49e-4918-96ed-f7dc03545375" providerId="ADAL" clId="{DD8526AD-F7F3-430C-9B4A-544E9B9B5E13}" dt="2020-06-18T15:28:02.183" v="5746" actId="1076"/>
          <ac:graphicFrameMkLst>
            <pc:docMk/>
            <pc:sldMk cId="3374347668" sldId="314"/>
            <ac:graphicFrameMk id="4" creationId="{F0FB0D38-3188-4D2F-83D5-A437C8BE2FB0}"/>
          </ac:graphicFrameMkLst>
        </pc:graphicFrameChg>
      </pc:sldChg>
      <pc:sldChg chg="addSp delSp modSp add">
        <pc:chgData name="Good, Elizabeth" userId="6781c18b-e49e-4918-96ed-f7dc03545375" providerId="ADAL" clId="{DD8526AD-F7F3-430C-9B4A-544E9B9B5E13}" dt="2020-06-18T15:29:23.136" v="5814" actId="20577"/>
        <pc:sldMkLst>
          <pc:docMk/>
          <pc:sldMk cId="188576563" sldId="315"/>
        </pc:sldMkLst>
        <pc:spChg chg="mod">
          <ac:chgData name="Good, Elizabeth" userId="6781c18b-e49e-4918-96ed-f7dc03545375" providerId="ADAL" clId="{DD8526AD-F7F3-430C-9B4A-544E9B9B5E13}" dt="2020-06-18T15:29:23.136" v="5814" actId="20577"/>
          <ac:spMkLst>
            <pc:docMk/>
            <pc:sldMk cId="188576563" sldId="315"/>
            <ac:spMk id="2" creationId="{46780319-D6E8-489E-9EF2-7EAA5F5031C9}"/>
          </ac:spMkLst>
        </pc:spChg>
        <pc:spChg chg="del">
          <ac:chgData name="Good, Elizabeth" userId="6781c18b-e49e-4918-96ed-f7dc03545375" providerId="ADAL" clId="{DD8526AD-F7F3-430C-9B4A-544E9B9B5E13}" dt="2020-06-18T15:28:19.477" v="5748" actId="478"/>
          <ac:spMkLst>
            <pc:docMk/>
            <pc:sldMk cId="188576563" sldId="315"/>
            <ac:spMk id="3" creationId="{892A9A7C-B91A-40C0-B4A8-BB35A1D389FD}"/>
          </ac:spMkLst>
        </pc:spChg>
        <pc:graphicFrameChg chg="add del">
          <ac:chgData name="Good, Elizabeth" userId="6781c18b-e49e-4918-96ed-f7dc03545375" providerId="ADAL" clId="{DD8526AD-F7F3-430C-9B4A-544E9B9B5E13}" dt="2020-06-18T15:28:22.227" v="5750"/>
          <ac:graphicFrameMkLst>
            <pc:docMk/>
            <pc:sldMk cId="188576563" sldId="315"/>
            <ac:graphicFrameMk id="4" creationId="{FD6740F4-8978-4A60-A9FA-C4409B089717}"/>
          </ac:graphicFrameMkLst>
        </pc:graphicFrameChg>
        <pc:graphicFrameChg chg="add mod modGraphic">
          <ac:chgData name="Good, Elizabeth" userId="6781c18b-e49e-4918-96ed-f7dc03545375" providerId="ADAL" clId="{DD8526AD-F7F3-430C-9B4A-544E9B9B5E13}" dt="2020-06-18T15:29:13.471" v="5779" actId="948"/>
          <ac:graphicFrameMkLst>
            <pc:docMk/>
            <pc:sldMk cId="188576563" sldId="315"/>
            <ac:graphicFrameMk id="5" creationId="{0F97EA35-37A4-40C7-AB2A-E65AA465000C}"/>
          </ac:graphicFrameMkLst>
        </pc:graphicFrameChg>
      </pc:sldChg>
      <pc:sldChg chg="addSp delSp modSp add">
        <pc:chgData name="Good, Elizabeth" userId="6781c18b-e49e-4918-96ed-f7dc03545375" providerId="ADAL" clId="{DD8526AD-F7F3-430C-9B4A-544E9B9B5E13}" dt="2020-06-18T15:36:12.143" v="5987" actId="20577"/>
        <pc:sldMkLst>
          <pc:docMk/>
          <pc:sldMk cId="199743726" sldId="316"/>
        </pc:sldMkLst>
        <pc:spChg chg="mod">
          <ac:chgData name="Good, Elizabeth" userId="6781c18b-e49e-4918-96ed-f7dc03545375" providerId="ADAL" clId="{DD8526AD-F7F3-430C-9B4A-544E9B9B5E13}" dt="2020-06-18T15:36:12.143" v="5987" actId="20577"/>
          <ac:spMkLst>
            <pc:docMk/>
            <pc:sldMk cId="199743726" sldId="316"/>
            <ac:spMk id="2" creationId="{F7C51806-A1BC-44BD-839D-7A353B4E1FAB}"/>
          </ac:spMkLst>
        </pc:spChg>
        <pc:spChg chg="del">
          <ac:chgData name="Good, Elizabeth" userId="6781c18b-e49e-4918-96ed-f7dc03545375" providerId="ADAL" clId="{DD8526AD-F7F3-430C-9B4A-544E9B9B5E13}" dt="2020-06-18T15:35:19.740" v="5918"/>
          <ac:spMkLst>
            <pc:docMk/>
            <pc:sldMk cId="199743726" sldId="316"/>
            <ac:spMk id="3" creationId="{C926B6B0-DFEB-4BC6-A3A0-2AFC30F6D124}"/>
          </ac:spMkLst>
        </pc:spChg>
        <pc:graphicFrameChg chg="add mod modGraphic">
          <ac:chgData name="Good, Elizabeth" userId="6781c18b-e49e-4918-96ed-f7dc03545375" providerId="ADAL" clId="{DD8526AD-F7F3-430C-9B4A-544E9B9B5E13}" dt="2020-06-18T15:35:54.063" v="5940" actId="1037"/>
          <ac:graphicFrameMkLst>
            <pc:docMk/>
            <pc:sldMk cId="199743726" sldId="316"/>
            <ac:graphicFrameMk id="4" creationId="{622B37D8-46F1-4724-B8A4-5148A1296453}"/>
          </ac:graphicFrameMkLst>
        </pc:graphicFrameChg>
      </pc:sldChg>
      <pc:sldChg chg="modSp add">
        <pc:chgData name="Good, Elizabeth" userId="6781c18b-e49e-4918-96ed-f7dc03545375" providerId="ADAL" clId="{DD8526AD-F7F3-430C-9B4A-544E9B9B5E13}" dt="2020-06-18T17:08:44.388" v="9001" actId="27636"/>
        <pc:sldMkLst>
          <pc:docMk/>
          <pc:sldMk cId="630517836" sldId="317"/>
        </pc:sldMkLst>
        <pc:spChg chg="mod">
          <ac:chgData name="Good, Elizabeth" userId="6781c18b-e49e-4918-96ed-f7dc03545375" providerId="ADAL" clId="{DD8526AD-F7F3-430C-9B4A-544E9B9B5E13}" dt="2020-06-18T17:08:44.388" v="9001" actId="27636"/>
          <ac:spMkLst>
            <pc:docMk/>
            <pc:sldMk cId="630517836" sldId="317"/>
            <ac:spMk id="2" creationId="{9BB534CC-AF42-44EB-85DB-247B5A369DAC}"/>
          </ac:spMkLst>
        </pc:spChg>
        <pc:spChg chg="mod">
          <ac:chgData name="Good, Elizabeth" userId="6781c18b-e49e-4918-96ed-f7dc03545375" providerId="ADAL" clId="{DD8526AD-F7F3-430C-9B4A-544E9B9B5E13}" dt="2020-06-18T15:42:14.146" v="6014" actId="1076"/>
          <ac:spMkLst>
            <pc:docMk/>
            <pc:sldMk cId="630517836" sldId="317"/>
            <ac:spMk id="3" creationId="{17B0CE6C-C726-4F04-9129-E40A6EA1140E}"/>
          </ac:spMkLst>
        </pc:spChg>
      </pc:sldChg>
      <pc:sldChg chg="modSp add del">
        <pc:chgData name="Good, Elizabeth" userId="6781c18b-e49e-4918-96ed-f7dc03545375" providerId="ADAL" clId="{DD8526AD-F7F3-430C-9B4A-544E9B9B5E13}" dt="2020-06-18T15:36:57.916" v="5991" actId="2696"/>
        <pc:sldMkLst>
          <pc:docMk/>
          <pc:sldMk cId="1687244142" sldId="317"/>
        </pc:sldMkLst>
        <pc:spChg chg="mod">
          <ac:chgData name="Good, Elizabeth" userId="6781c18b-e49e-4918-96ed-f7dc03545375" providerId="ADAL" clId="{DD8526AD-F7F3-430C-9B4A-544E9B9B5E13}" dt="2020-06-18T15:36:55.972" v="5990" actId="20577"/>
          <ac:spMkLst>
            <pc:docMk/>
            <pc:sldMk cId="1687244142" sldId="317"/>
            <ac:spMk id="2" creationId="{3E5BDD39-DBF2-49AB-A40A-2A610FCD2179}"/>
          </ac:spMkLst>
        </pc:spChg>
      </pc:sldChg>
      <pc:sldChg chg="modSp add">
        <pc:chgData name="Good, Elizabeth" userId="6781c18b-e49e-4918-96ed-f7dc03545375" providerId="ADAL" clId="{DD8526AD-F7F3-430C-9B4A-544E9B9B5E13}" dt="2020-06-23T15:02:02.744" v="10172" actId="20577"/>
        <pc:sldMkLst>
          <pc:docMk/>
          <pc:sldMk cId="2560807326" sldId="318"/>
        </pc:sldMkLst>
        <pc:spChg chg="mod">
          <ac:chgData name="Good, Elizabeth" userId="6781c18b-e49e-4918-96ed-f7dc03545375" providerId="ADAL" clId="{DD8526AD-F7F3-430C-9B4A-544E9B9B5E13}" dt="2020-06-18T15:44:28.959" v="6302" actId="20577"/>
          <ac:spMkLst>
            <pc:docMk/>
            <pc:sldMk cId="2560807326" sldId="318"/>
            <ac:spMk id="2" creationId="{881492EF-9023-4DCD-9699-2E24AAF140F9}"/>
          </ac:spMkLst>
        </pc:spChg>
        <pc:spChg chg="mod">
          <ac:chgData name="Good, Elizabeth" userId="6781c18b-e49e-4918-96ed-f7dc03545375" providerId="ADAL" clId="{DD8526AD-F7F3-430C-9B4A-544E9B9B5E13}" dt="2020-06-23T15:02:02.744" v="10172" actId="20577"/>
          <ac:spMkLst>
            <pc:docMk/>
            <pc:sldMk cId="2560807326" sldId="318"/>
            <ac:spMk id="3" creationId="{D35A3E29-E6FA-4B98-92B2-6E3F86568F4D}"/>
          </ac:spMkLst>
        </pc:spChg>
      </pc:sldChg>
      <pc:sldChg chg="modSp add">
        <pc:chgData name="Good, Elizabeth" userId="6781c18b-e49e-4918-96ed-f7dc03545375" providerId="ADAL" clId="{DD8526AD-F7F3-430C-9B4A-544E9B9B5E13}" dt="2020-06-18T16:24:47.888" v="7034" actId="207"/>
        <pc:sldMkLst>
          <pc:docMk/>
          <pc:sldMk cId="3464705258" sldId="319"/>
        </pc:sldMkLst>
        <pc:spChg chg="mod">
          <ac:chgData name="Good, Elizabeth" userId="6781c18b-e49e-4918-96ed-f7dc03545375" providerId="ADAL" clId="{DD8526AD-F7F3-430C-9B4A-544E9B9B5E13}" dt="2020-06-18T15:49:33.882" v="6320" actId="20577"/>
          <ac:spMkLst>
            <pc:docMk/>
            <pc:sldMk cId="3464705258" sldId="319"/>
            <ac:spMk id="2" creationId="{C2AFDE88-E905-440C-B9BA-60F7295A0861}"/>
          </ac:spMkLst>
        </pc:spChg>
        <pc:spChg chg="mod">
          <ac:chgData name="Good, Elizabeth" userId="6781c18b-e49e-4918-96ed-f7dc03545375" providerId="ADAL" clId="{DD8526AD-F7F3-430C-9B4A-544E9B9B5E13}" dt="2020-06-18T16:24:47.888" v="7034" actId="207"/>
          <ac:spMkLst>
            <pc:docMk/>
            <pc:sldMk cId="3464705258" sldId="319"/>
            <ac:spMk id="3" creationId="{B2EC4545-0935-4359-8733-2DE34A6CDDF5}"/>
          </ac:spMkLst>
        </pc:spChg>
      </pc:sldChg>
      <pc:sldMasterChg chg="addSp delSp modSp modSldLayout">
        <pc:chgData name="Good, Elizabeth" userId="6781c18b-e49e-4918-96ed-f7dc03545375" providerId="ADAL" clId="{DD8526AD-F7F3-430C-9B4A-544E9B9B5E13}" dt="2020-06-18T10:21:40.148" v="128" actId="20577"/>
        <pc:sldMasterMkLst>
          <pc:docMk/>
          <pc:sldMasterMk cId="0" sldId="2147483696"/>
        </pc:sldMasterMkLst>
        <pc:spChg chg="mod ord">
          <ac:chgData name="Good, Elizabeth" userId="6781c18b-e49e-4918-96ed-f7dc03545375" providerId="ADAL" clId="{DD8526AD-F7F3-430C-9B4A-544E9B9B5E13}" dt="2020-06-18T10:13:26.024" v="97" actId="166"/>
          <ac:spMkLst>
            <pc:docMk/>
            <pc:sldMasterMk cId="0" sldId="2147483696"/>
            <ac:spMk id="2" creationId="{00000000-0000-0000-0000-000000000000}"/>
          </ac:spMkLst>
        </pc:spChg>
        <pc:spChg chg="del">
          <ac:chgData name="Good, Elizabeth" userId="6781c18b-e49e-4918-96ed-f7dc03545375" providerId="ADAL" clId="{DD8526AD-F7F3-430C-9B4A-544E9B9B5E13}" dt="2020-06-18T10:10:26.339" v="81" actId="478"/>
          <ac:spMkLst>
            <pc:docMk/>
            <pc:sldMasterMk cId="0" sldId="2147483696"/>
            <ac:spMk id="4" creationId="{00000000-0000-0000-0000-000000000000}"/>
          </ac:spMkLst>
        </pc:spChg>
        <pc:spChg chg="mod">
          <ac:chgData name="Good, Elizabeth" userId="6781c18b-e49e-4918-96ed-f7dc03545375" providerId="ADAL" clId="{DD8526AD-F7F3-430C-9B4A-544E9B9B5E13}" dt="2020-06-18T10:21:40.148" v="128" actId="20577"/>
          <ac:spMkLst>
            <pc:docMk/>
            <pc:sldMasterMk cId="0" sldId="2147483696"/>
            <ac:spMk id="5" creationId="{00000000-0000-0000-0000-000000000000}"/>
          </ac:spMkLst>
        </pc:spChg>
        <pc:picChg chg="add mod modCrop">
          <ac:chgData name="Good, Elizabeth" userId="6781c18b-e49e-4918-96ed-f7dc03545375" providerId="ADAL" clId="{DD8526AD-F7F3-430C-9B4A-544E9B9B5E13}" dt="2020-06-18T10:13:35.607" v="99" actId="732"/>
          <ac:picMkLst>
            <pc:docMk/>
            <pc:sldMasterMk cId="0" sldId="2147483696"/>
            <ac:picMk id="8" creationId="{521AE01B-4902-4DCA-8335-78E52A0CD127}"/>
          </ac:picMkLst>
        </pc:picChg>
        <pc:picChg chg="add mod">
          <ac:chgData name="Good, Elizabeth" userId="6781c18b-e49e-4918-96ed-f7dc03545375" providerId="ADAL" clId="{DD8526AD-F7F3-430C-9B4A-544E9B9B5E13}" dt="2020-06-18T10:10:45.856" v="88" actId="1038"/>
          <ac:picMkLst>
            <pc:docMk/>
            <pc:sldMasterMk cId="0" sldId="2147483696"/>
            <ac:picMk id="10" creationId="{43D5B329-09AA-445F-A5F0-D7B9722DFC9D}"/>
          </ac:picMkLst>
        </pc:picChg>
        <pc:sldLayoutChg chg="modSp">
          <pc:chgData name="Good, Elizabeth" userId="6781c18b-e49e-4918-96ed-f7dc03545375" providerId="ADAL" clId="{DD8526AD-F7F3-430C-9B4A-544E9B9B5E13}" dt="2020-06-18T10:20:33.963" v="102" actId="122"/>
          <pc:sldLayoutMkLst>
            <pc:docMk/>
            <pc:sldMasterMk cId="0" sldId="2147483696"/>
            <pc:sldLayoutMk cId="0" sldId="2147483698"/>
          </pc:sldLayoutMkLst>
          <pc:spChg chg="mod">
            <ac:chgData name="Good, Elizabeth" userId="6781c18b-e49e-4918-96ed-f7dc03545375" providerId="ADAL" clId="{DD8526AD-F7F3-430C-9B4A-544E9B9B5E13}" dt="2020-06-18T10:20:33.963" v="102" actId="122"/>
            <ac:spMkLst>
              <pc:docMk/>
              <pc:sldMasterMk cId="0" sldId="2147483696"/>
              <pc:sldLayoutMk cId="0" sldId="2147483698"/>
              <ac:spMk id="2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AB993B-B9CF-48BD-AA44-58A5248C0632}" type="datetimeFigureOut">
              <a:rPr lang="en-US" smtClean="0"/>
              <a:t>6/26/2020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8E9A67-51B4-4BA6-B161-1D27D4317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8439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CBD406-257A-4D0E-8B85-EBE391377205}" type="datetimeFigureOut">
              <a:rPr lang="en-US" smtClean="0"/>
              <a:t>6/26/2020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F6DE44-2E36-41E9-B661-2866AF1853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9591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57200" y="1484785"/>
            <a:ext cx="7772400" cy="1656183"/>
          </a:xfrm>
        </p:spPr>
        <p:txBody>
          <a:bodyPr anchor="ctr">
            <a:noAutofit/>
          </a:bodyPr>
          <a:lstStyle>
            <a:lvl1pPr algn="ctr">
              <a:lnSpc>
                <a:spcPct val="100000"/>
              </a:lnSpc>
              <a:defRPr sz="3200" spc="-80" baseline="0">
                <a:solidFill>
                  <a:srgbClr val="041E5D"/>
                </a:solidFill>
              </a:defRPr>
            </a:lvl1pPr>
          </a:lstStyle>
          <a:p>
            <a:r>
              <a:rPr lang="fr-FR" dirty="0" err="1"/>
              <a:t>Presentation</a:t>
            </a:r>
            <a:r>
              <a:rPr lang="fr-FR" dirty="0"/>
              <a:t> </a:t>
            </a:r>
            <a:r>
              <a:rPr lang="fr-FR" dirty="0" err="1"/>
              <a:t>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3306688"/>
            <a:ext cx="7787208" cy="914400"/>
          </a:xfrm>
        </p:spPr>
        <p:txBody>
          <a:bodyPr>
            <a:normAutofit/>
          </a:bodyPr>
          <a:lstStyle>
            <a:lvl1pPr marL="0" indent="0" algn="ctr">
              <a:buNone/>
              <a:defRPr sz="2000" b="1" cap="all" spc="120" baseline="0">
                <a:solidFill>
                  <a:srgbClr val="00B0F0"/>
                </a:solidFill>
                <a:latin typeface="Calibri" panose="020F050202020403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err="1"/>
              <a:t>Sub-Title</a:t>
            </a:r>
            <a:r>
              <a:rPr lang="fr-FR" dirty="0"/>
              <a:t> (</a:t>
            </a:r>
            <a:r>
              <a:rPr lang="fr-FR" dirty="0" err="1"/>
              <a:t>eg</a:t>
            </a:r>
            <a:r>
              <a:rPr lang="fr-FR" dirty="0"/>
              <a:t> </a:t>
            </a:r>
            <a:r>
              <a:rPr lang="fr-FR" dirty="0" err="1"/>
              <a:t>author</a:t>
            </a:r>
            <a:r>
              <a:rPr lang="fr-FR" dirty="0"/>
              <a:t>, affiliation, etc.)</a:t>
            </a:r>
            <a:endParaRPr lang="en-US" dirty="0"/>
          </a:p>
        </p:txBody>
      </p:sp>
      <p:pic>
        <p:nvPicPr>
          <p:cNvPr id="4" name="Imag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2000" y="11807"/>
            <a:ext cx="3600000" cy="1340825"/>
          </a:xfrm>
          <a:prstGeom prst="rect">
            <a:avLst/>
          </a:prstGeom>
        </p:spPr>
      </p:pic>
      <p:pic>
        <p:nvPicPr>
          <p:cNvPr id="1026" name="Picture 2" descr="R:\Projets\UOL-924\1650-CCI-LST\Management\Logos\LST-CCI_all-logos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1999" y="4518000"/>
            <a:ext cx="4680002" cy="23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1520" y="980728"/>
            <a:ext cx="4068000" cy="512003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36448" y="980728"/>
            <a:ext cx="4068000" cy="512003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 userDrawn="1"/>
        </p:nvSpPr>
        <p:spPr>
          <a:xfrm>
            <a:off x="247308" y="6381328"/>
            <a:ext cx="8357140" cy="276999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tabLst>
                <a:tab pos="8343900" algn="r"/>
              </a:tabLst>
            </a:pPr>
            <a:r>
              <a:rPr lang="en-US" sz="1200" dirty="0">
                <a:solidFill>
                  <a:srgbClr val="067EB0"/>
                </a:solidFill>
                <a:latin typeface="Calibri" panose="020F0502020204030204" pitchFamily="34" charset="0"/>
              </a:rPr>
              <a:t>LST_cci User Workshop 2020</a:t>
            </a:r>
            <a:r>
              <a:rPr lang="en-US" sz="1200" baseline="0" dirty="0">
                <a:solidFill>
                  <a:srgbClr val="067EB0"/>
                </a:solidFill>
                <a:latin typeface="Calibri" panose="020F0502020204030204" pitchFamily="34" charset="0"/>
              </a:rPr>
              <a:t>	</a:t>
            </a:r>
            <a:r>
              <a:rPr lang="en-US" sz="1200" b="1" baseline="0" dirty="0">
                <a:solidFill>
                  <a:srgbClr val="067EB0"/>
                </a:solidFill>
                <a:latin typeface="Calibri" panose="020F0502020204030204" pitchFamily="34" charset="0"/>
              </a:rPr>
              <a:t>CCI+ LST</a:t>
            </a:r>
            <a:endParaRPr lang="en-US" sz="1200" b="1" dirty="0">
              <a:solidFill>
                <a:srgbClr val="067EB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1520" y="908720"/>
            <a:ext cx="8352928" cy="52174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Second </a:t>
            </a:r>
            <a:r>
              <a:rPr lang="fr-FR" dirty="0" err="1"/>
              <a:t>level</a:t>
            </a:r>
            <a:endParaRPr lang="fr-FR" dirty="0"/>
          </a:p>
          <a:p>
            <a:pPr lvl="2"/>
            <a:r>
              <a:rPr lang="fr-FR" dirty="0" err="1"/>
              <a:t>Third</a:t>
            </a:r>
            <a:r>
              <a:rPr lang="fr-FR" dirty="0"/>
              <a:t> </a:t>
            </a:r>
            <a:r>
              <a:rPr lang="fr-FR" dirty="0" err="1"/>
              <a:t>level</a:t>
            </a:r>
            <a:endParaRPr lang="fr-FR" dirty="0"/>
          </a:p>
          <a:p>
            <a:pPr lvl="3"/>
            <a:r>
              <a:rPr lang="fr-FR" dirty="0" err="1"/>
              <a:t>Fourth</a:t>
            </a:r>
            <a:r>
              <a:rPr lang="fr-FR" dirty="0"/>
              <a:t> </a:t>
            </a:r>
            <a:r>
              <a:rPr lang="fr-FR" dirty="0" err="1"/>
              <a:t>level</a:t>
            </a:r>
            <a:endParaRPr lang="fr-FR" dirty="0"/>
          </a:p>
          <a:p>
            <a:pPr lvl="4"/>
            <a:r>
              <a:rPr lang="fr-FR" dirty="0" err="1"/>
              <a:t>Fifth</a:t>
            </a:r>
            <a:r>
              <a:rPr lang="fr-FR" dirty="0"/>
              <a:t> </a:t>
            </a:r>
            <a:r>
              <a:rPr lang="fr-FR" dirty="0" err="1"/>
              <a:t>level</a:t>
            </a:r>
            <a:endParaRPr lang="en-US" dirty="0"/>
          </a:p>
        </p:txBody>
      </p:sp>
      <p:cxnSp>
        <p:nvCxnSpPr>
          <p:cNvPr id="12" name="Connecteur droit 11"/>
          <p:cNvCxnSpPr/>
          <p:nvPr/>
        </p:nvCxnSpPr>
        <p:spPr>
          <a:xfrm>
            <a:off x="251520" y="6381328"/>
            <a:ext cx="8352928" cy="0"/>
          </a:xfrm>
          <a:prstGeom prst="line">
            <a:avLst/>
          </a:prstGeom>
          <a:ln>
            <a:solidFill>
              <a:srgbClr val="067EB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oneTexte 13"/>
          <p:cNvSpPr txBox="1"/>
          <p:nvPr/>
        </p:nvSpPr>
        <p:spPr>
          <a:xfrm>
            <a:off x="3563888" y="6611779"/>
            <a:ext cx="16962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© ESA – CCI+ LST </a:t>
            </a:r>
            <a:r>
              <a:rPr lang="en-US" sz="1000" i="1" baseline="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Consortium</a:t>
            </a:r>
            <a:endParaRPr lang="en-US" sz="1000" i="1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6" name="ZoneTexte 5"/>
          <p:cNvSpPr txBox="1"/>
          <p:nvPr userDrawn="1"/>
        </p:nvSpPr>
        <p:spPr>
          <a:xfrm>
            <a:off x="8748464" y="6669360"/>
            <a:ext cx="237244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fld id="{2C129BBD-FD7C-4B99-A230-6BE5E473BDAB}" type="slidenum">
              <a:rPr lang="en-US" sz="1100" b="1" smtClean="0">
                <a:solidFill>
                  <a:srgbClr val="041E5D"/>
                </a:solidFill>
                <a:latin typeface="Calibri" panose="020F0502020204030204" pitchFamily="34" charset="0"/>
              </a:rPr>
              <a:pPr algn="ctr"/>
              <a:t>‹#›</a:t>
            </a:fld>
            <a:endParaRPr lang="en-US" b="1" dirty="0">
              <a:solidFill>
                <a:srgbClr val="041E5D"/>
              </a:solidFill>
              <a:latin typeface="Calibri" panose="020F0502020204030204" pitchFamily="34" charset="0"/>
            </a:endParaRPr>
          </a:p>
        </p:txBody>
      </p:sp>
      <p:pic>
        <p:nvPicPr>
          <p:cNvPr id="15" name="Image 14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2" y="-2551"/>
            <a:ext cx="1440000" cy="536333"/>
          </a:xfrm>
          <a:prstGeom prst="rect">
            <a:avLst/>
          </a:prstGeom>
        </p:spPr>
      </p:pic>
      <p:pic>
        <p:nvPicPr>
          <p:cNvPr id="10" name="Content Placeholder 3">
            <a:extLst>
              <a:ext uri="{FF2B5EF4-FFF2-40B4-BE49-F238E27FC236}">
                <a16:creationId xmlns:a16="http://schemas.microsoft.com/office/drawing/2014/main" id="{43D5B329-09AA-445F-A5F0-D7B9722DFC9D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7798" y="33590"/>
            <a:ext cx="1674042" cy="515090"/>
          </a:xfrm>
          <a:prstGeom prst="rect">
            <a:avLst/>
          </a:prstGeom>
        </p:spPr>
      </p:pic>
      <p:pic>
        <p:nvPicPr>
          <p:cNvPr id="8" name="Picture 7" descr="A picture containing drawing&#10;&#10;Description automatically generated">
            <a:extLst>
              <a:ext uri="{FF2B5EF4-FFF2-40B4-BE49-F238E27FC236}">
                <a16:creationId xmlns:a16="http://schemas.microsoft.com/office/drawing/2014/main" id="{521AE01B-4902-4DCA-8335-78E52A0CD12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80" r="12793"/>
          <a:stretch/>
        </p:blipFill>
        <p:spPr>
          <a:xfrm>
            <a:off x="7956376" y="7528"/>
            <a:ext cx="1080120" cy="713723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03848" y="44624"/>
            <a:ext cx="4680520" cy="611986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fr-FR" dirty="0" err="1"/>
              <a:t>Title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700" r:id="rId3"/>
    <p:sldLayoutId id="2147483702" r:id="rId4"/>
    <p:sldLayoutId id="2147483703" r:id="rId5"/>
  </p:sldLayoutIdLst>
  <p:txStyles>
    <p:titleStyle>
      <a:lvl1pPr algn="r" defTabSz="914400" rtl="0" eaLnBrk="1" latinLnBrk="0" hangingPunct="1">
        <a:spcBef>
          <a:spcPct val="0"/>
        </a:spcBef>
        <a:buNone/>
        <a:defRPr lang="en-US" sz="2400" b="1" kern="1200" cap="small" spc="-60" baseline="0" dirty="0">
          <a:solidFill>
            <a:srgbClr val="067EB0"/>
          </a:solidFill>
          <a:latin typeface="Calibri" panose="020F0502020204030204" pitchFamily="34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1200"/>
        </a:spcBef>
        <a:spcAft>
          <a:spcPts val="600"/>
        </a:spcAft>
        <a:buFont typeface="Arial" pitchFamily="34" charset="0"/>
        <a:buNone/>
        <a:defRPr sz="2200" b="1" kern="1200">
          <a:solidFill>
            <a:srgbClr val="041E5D"/>
          </a:solidFill>
          <a:latin typeface="Calibri" panose="020F0502020204030204" pitchFamily="34" charset="0"/>
          <a:ea typeface="+mn-ea"/>
          <a:cs typeface="+mn-cs"/>
        </a:defRPr>
      </a:lvl1pPr>
      <a:lvl2pPr marL="271463" indent="-182563" algn="l" defTabSz="914400" rtl="0" eaLnBrk="1" latinLnBrk="0" hangingPunct="1">
        <a:spcBef>
          <a:spcPct val="20000"/>
        </a:spcBef>
        <a:buClr>
          <a:srgbClr val="067EB0"/>
        </a:buClr>
        <a:buSzPct val="100000"/>
        <a:buFont typeface="Wingdings" panose="05000000000000000000" pitchFamily="2" charset="2"/>
        <a:buChar char="§"/>
        <a:defRPr sz="2000" kern="1200">
          <a:solidFill>
            <a:srgbClr val="041E5D"/>
          </a:solidFill>
          <a:latin typeface="Calibri" panose="020F0502020204030204" pitchFamily="34" charset="0"/>
          <a:ea typeface="+mn-ea"/>
          <a:cs typeface="+mn-cs"/>
        </a:defRPr>
      </a:lvl2pPr>
      <a:lvl3pPr marL="538163" indent="-228600" algn="l" defTabSz="914400" rtl="0" eaLnBrk="1" latinLnBrk="0" hangingPunct="1">
        <a:spcBef>
          <a:spcPct val="20000"/>
        </a:spcBef>
        <a:buClr>
          <a:srgbClr val="B03806"/>
        </a:buClr>
        <a:buSzPct val="80000"/>
        <a:buFont typeface="Wingdings" panose="05000000000000000000" pitchFamily="2" charset="2"/>
        <a:buChar char="v"/>
        <a:defRPr sz="1800" kern="1200">
          <a:solidFill>
            <a:srgbClr val="041E5D"/>
          </a:solidFill>
          <a:latin typeface="Calibri" panose="020F0502020204030204" pitchFamily="34" charset="0"/>
          <a:ea typeface="+mn-ea"/>
          <a:cs typeface="+mn-cs"/>
        </a:defRPr>
      </a:lvl3pPr>
      <a:lvl4pPr marL="895350" indent="-228600" algn="l" defTabSz="914400" rtl="0" eaLnBrk="1" latinLnBrk="0" hangingPunct="1">
        <a:spcBef>
          <a:spcPct val="20000"/>
        </a:spcBef>
        <a:buClr>
          <a:srgbClr val="067EB0"/>
        </a:buClr>
        <a:buFont typeface="Wingdings" panose="05000000000000000000" pitchFamily="2" charset="2"/>
        <a:buChar char="Ø"/>
        <a:defRPr sz="1800" kern="1200" baseline="0">
          <a:solidFill>
            <a:srgbClr val="041E5D"/>
          </a:solidFill>
          <a:latin typeface="Calibri" panose="020F0502020204030204" pitchFamily="34" charset="0"/>
          <a:ea typeface="+mn-ea"/>
          <a:cs typeface="+mn-cs"/>
        </a:defRPr>
      </a:lvl4pPr>
      <a:lvl5pPr marL="1260475" indent="-228600" algn="l" defTabSz="914400" rtl="0" eaLnBrk="1" latinLnBrk="0" hangingPunct="1">
        <a:spcBef>
          <a:spcPct val="20000"/>
        </a:spcBef>
        <a:buClr>
          <a:srgbClr val="B03806"/>
        </a:buClr>
        <a:buFont typeface="Wingdings" panose="05000000000000000000" pitchFamily="2" charset="2"/>
        <a:buChar char="ü"/>
        <a:defRPr sz="1800" kern="1200" baseline="0">
          <a:solidFill>
            <a:srgbClr val="041E5D"/>
          </a:solidFill>
          <a:latin typeface="Calibri" panose="020F0502020204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limateurope.eu/" TargetMode="External"/><Relationship Id="rId2" Type="http://schemas.openxmlformats.org/officeDocument/2006/relationships/hyperlink" Target="https://public.wmo.int/en/search?f%5b0%5d=field_type_bulletin:256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sgs.gov/land-resources/nli/landsat/us-landsat-analysis-ready-data?qt-science_support_page_related_con=0#qt-science_support_page_related_con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Feedback from the Break-Out Discussion 3:</a:t>
            </a:r>
            <a:br>
              <a:rPr lang="en-GB" dirty="0" smtClean="0"/>
            </a:br>
            <a:r>
              <a:rPr lang="en-US" dirty="0"/>
              <a:t>Towards Climate Services using </a:t>
            </a:r>
            <a:r>
              <a:rPr lang="en-US" dirty="0" smtClean="0"/>
              <a:t>LST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Lizzie Good</a:t>
            </a:r>
          </a:p>
          <a:p>
            <a:r>
              <a:rPr lang="en-GB" dirty="0" smtClean="0"/>
              <a:t>(Based on notes from four break-out groups)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8324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Documentation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fontAlgn="base"/>
            <a:r>
              <a:rPr lang="en-GB" dirty="0" smtClean="0"/>
              <a:t>Need a very basic </a:t>
            </a:r>
            <a:r>
              <a:rPr lang="en-GB" dirty="0"/>
              <a:t>user guide </a:t>
            </a:r>
            <a:r>
              <a:rPr lang="en-GB" dirty="0" smtClean="0"/>
              <a:t>for </a:t>
            </a:r>
            <a:r>
              <a:rPr lang="en-GB" dirty="0"/>
              <a:t>quick reference and </a:t>
            </a:r>
            <a:r>
              <a:rPr lang="en-GB" dirty="0" smtClean="0"/>
              <a:t>engagement – ‘quick start’, ‘executive-summary type document’</a:t>
            </a:r>
          </a:p>
          <a:p>
            <a:pPr marL="614363" lvl="1" indent="-342900" fontAlgn="base">
              <a:buFont typeface="Arial" panose="020B0604020202020204" pitchFamily="34" charset="0"/>
              <a:buChar char="•"/>
            </a:pPr>
            <a:r>
              <a:rPr lang="en-GB" dirty="0" smtClean="0"/>
              <a:t>Product </a:t>
            </a:r>
            <a:r>
              <a:rPr lang="en-GB" dirty="0"/>
              <a:t>user guides are </a:t>
            </a:r>
            <a:r>
              <a:rPr lang="en-GB" dirty="0" smtClean="0"/>
              <a:t>sometimes far </a:t>
            </a:r>
            <a:r>
              <a:rPr lang="en-GB" dirty="0"/>
              <a:t>too long and put off users reading </a:t>
            </a:r>
            <a:r>
              <a:rPr lang="en-GB" dirty="0" smtClean="0"/>
              <a:t>them</a:t>
            </a:r>
          </a:p>
          <a:p>
            <a:pPr marL="614363" lvl="1" indent="-342900" fontAlgn="base">
              <a:buFont typeface="Arial" panose="020B0604020202020204" pitchFamily="34" charset="0"/>
              <a:buChar char="•"/>
            </a:pPr>
            <a:r>
              <a:rPr lang="en-GB" dirty="0" smtClean="0"/>
              <a:t>Avoid repetition </a:t>
            </a:r>
            <a:r>
              <a:rPr lang="en-GB" dirty="0"/>
              <a:t>the documentation i.e. keep algorithm details out of validation </a:t>
            </a:r>
            <a:r>
              <a:rPr lang="en-GB" dirty="0" smtClean="0"/>
              <a:t>reports.</a:t>
            </a:r>
          </a:p>
          <a:p>
            <a:pPr marL="614363" lvl="1" indent="-342900" fontAlgn="base">
              <a:buFont typeface="Arial" panose="020B0604020202020204" pitchFamily="34" charset="0"/>
              <a:buChar char="•"/>
            </a:pPr>
            <a:r>
              <a:rPr lang="en-GB" dirty="0" smtClean="0"/>
              <a:t>Provide </a:t>
            </a:r>
            <a:r>
              <a:rPr lang="en-GB" dirty="0"/>
              <a:t>inter-links to the relevant </a:t>
            </a:r>
            <a:r>
              <a:rPr lang="en-GB" dirty="0" smtClean="0"/>
              <a:t>documents</a:t>
            </a:r>
          </a:p>
          <a:p>
            <a:pPr fontAlgn="base"/>
            <a:r>
              <a:rPr lang="en-GB" dirty="0" smtClean="0"/>
              <a:t>Different methods of information delivery, e.g. videos, podcasts, infographics</a:t>
            </a:r>
          </a:p>
          <a:p>
            <a:pPr fontAlgn="base"/>
            <a:r>
              <a:rPr lang="en-GB" dirty="0"/>
              <a:t>Need to think about who is actually going to use the data and make sure </a:t>
            </a:r>
            <a:r>
              <a:rPr lang="en-GB" dirty="0" smtClean="0"/>
              <a:t>the documentation is </a:t>
            </a:r>
            <a:r>
              <a:rPr lang="en-GB" dirty="0"/>
              <a:t>appropriate for them. </a:t>
            </a:r>
            <a:endParaRPr lang="en-GB" dirty="0" smtClean="0"/>
          </a:p>
          <a:p>
            <a:pPr fontAlgn="base"/>
            <a:r>
              <a:rPr lang="en-GB" dirty="0" smtClean="0"/>
              <a:t>Separate out types of information.  For example, avoid putting examples of how to use the data at the end of a user guide (which might be long and detailed and not read to the end).  Have a separate ‘use’ document/info.</a:t>
            </a:r>
            <a:r>
              <a:rPr lang="en-GB" dirty="0"/>
              <a:t/>
            </a:r>
            <a:br>
              <a:rPr lang="en-GB" dirty="0"/>
            </a:br>
            <a:endParaRPr lang="en-GB" dirty="0" smtClean="0"/>
          </a:p>
          <a:p>
            <a:pPr fontAlgn="base"/>
            <a:r>
              <a:rPr lang="en-GB" dirty="0" smtClean="0"/>
              <a:t>Engaging </a:t>
            </a:r>
            <a:r>
              <a:rPr lang="en-GB" dirty="0"/>
              <a:t>with users will be the best way of ensuring that documentation is useful. </a:t>
            </a:r>
            <a:r>
              <a:rPr lang="en-GB" dirty="0" smtClean="0"/>
              <a:t>Unified/standardised </a:t>
            </a:r>
            <a:r>
              <a:rPr lang="en-GB" dirty="0"/>
              <a:t>documentation among different variables or datasets is welcome (e.g., as in LPDAAC, https://lpdaacsvc.cr.usgs.gov/appeears/)</a:t>
            </a:r>
            <a:br>
              <a:rPr lang="en-GB" dirty="0"/>
            </a:br>
            <a:r>
              <a:rPr lang="en-GB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424793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Users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764704"/>
            <a:ext cx="8352928" cy="5544616"/>
          </a:xfrm>
        </p:spPr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Some </a:t>
            </a:r>
            <a:r>
              <a:rPr lang="en-GB" sz="2000" dirty="0" smtClean="0"/>
              <a:t>work done </a:t>
            </a:r>
            <a:r>
              <a:rPr lang="en-GB" sz="2000" dirty="0"/>
              <a:t>trying to identify non-specialist users of datasets, and none have been identified so far, all users are of a technical </a:t>
            </a:r>
            <a:r>
              <a:rPr lang="en-GB" sz="2000" dirty="0" smtClean="0"/>
              <a:t>background.  Could </a:t>
            </a:r>
            <a:r>
              <a:rPr lang="en-GB" sz="2000" dirty="0"/>
              <a:t>governments be interested</a:t>
            </a:r>
            <a:r>
              <a:rPr lang="en-GB" sz="2000" dirty="0" smtClean="0"/>
              <a:t>?</a:t>
            </a:r>
            <a:endParaRPr lang="en-GB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Linking between providers of climate services (and other users) and data providers. Often very separate – need actors to link these two groups (These boundary </a:t>
            </a:r>
            <a:r>
              <a:rPr lang="en-GB" sz="2000" dirty="0"/>
              <a:t>actors often take the role of identifying users and requirements</a:t>
            </a:r>
            <a:r>
              <a:rPr lang="en-GB" sz="2000" dirty="0" smtClean="0"/>
              <a:t>.)</a:t>
            </a:r>
          </a:p>
          <a:p>
            <a:pPr marL="614363" lvl="1" indent="-342900">
              <a:buFont typeface="Arial" panose="020B0604020202020204" pitchFamily="34" charset="0"/>
              <a:buChar char="•"/>
            </a:pPr>
            <a:r>
              <a:rPr lang="en-GB" sz="1800" dirty="0"/>
              <a:t>Need to make a bridge between what a user wants and what is actually possible with the data / resources available, then can work on making a useful service. Examples of what can be done </a:t>
            </a:r>
            <a:r>
              <a:rPr lang="en-GB" sz="1800" dirty="0" smtClean="0"/>
              <a:t>useful </a:t>
            </a:r>
            <a:r>
              <a:rPr lang="en-GB" sz="1800" dirty="0"/>
              <a:t>here, especially when linked to a previous scenario </a:t>
            </a:r>
            <a:r>
              <a:rPr lang="en-GB" sz="1800" dirty="0" smtClean="0"/>
              <a:t>e.g. how </a:t>
            </a:r>
            <a:r>
              <a:rPr lang="en-GB" sz="1800" dirty="0"/>
              <a:t>a service would have helped make better decisions</a:t>
            </a:r>
            <a:r>
              <a:rPr lang="en-GB" sz="1800" dirty="0" smtClean="0"/>
              <a:t>.</a:t>
            </a:r>
            <a:endParaRPr lang="en-GB" sz="1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End users cannot always use what data provides use.  Need the data to be already processed (could be where ARD comes in).</a:t>
            </a:r>
            <a:endParaRPr lang="en-GB" sz="2000" dirty="0" smtClean="0"/>
          </a:p>
        </p:txBody>
      </p:sp>
    </p:spTree>
    <p:extLst>
      <p:ext uri="{BB962C8B-B14F-4D97-AF65-F5344CB8AC3E}">
        <p14:creationId xmlns:p14="http://schemas.microsoft.com/office/powerpoint/2010/main" val="2771840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What is a Climate Service?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As a group, we are not necessarily clear what is meant by ‘Climate Service’.</a:t>
            </a:r>
          </a:p>
          <a:p>
            <a:r>
              <a:rPr lang="en-GB" dirty="0" smtClean="0"/>
              <a:t>WMO (</a:t>
            </a:r>
            <a:r>
              <a:rPr lang="en-GB" b="0" dirty="0"/>
              <a:t>Bulletin nº : </a:t>
            </a:r>
            <a:r>
              <a:rPr lang="en-GB" b="0" dirty="0">
                <a:hlinkClick r:id="rId2"/>
              </a:rPr>
              <a:t>Vol 62 (Special Issue) </a:t>
            </a:r>
            <a:r>
              <a:rPr lang="en-GB" b="0" dirty="0" smtClean="0">
                <a:hlinkClick r:id="rId2"/>
              </a:rPr>
              <a:t>– 2013</a:t>
            </a:r>
            <a:r>
              <a:rPr lang="en-GB" b="0" dirty="0"/>
              <a:t>)</a:t>
            </a:r>
            <a:r>
              <a:rPr lang="en-GB" dirty="0" smtClean="0"/>
              <a:t>: </a:t>
            </a:r>
            <a:br>
              <a:rPr lang="en-GB" dirty="0" smtClean="0"/>
            </a:br>
            <a:r>
              <a:rPr lang="en-GB" dirty="0" smtClean="0"/>
              <a:t>‘</a:t>
            </a:r>
            <a:r>
              <a:rPr lang="en-US" b="0" dirty="0"/>
              <a:t>A climate service is a </a:t>
            </a:r>
            <a:r>
              <a:rPr lang="en-US" dirty="0"/>
              <a:t>decision aide derived from climate information that assists individuals and organizations in society to make improved ex-ante decision-making. </a:t>
            </a:r>
            <a:r>
              <a:rPr lang="en-US" b="0" dirty="0"/>
              <a:t>A climate service requires appropriate and iterative engagement to produce a timely advisory that end-users can comprehend and which can aid their decision-making and enable early action and preparedness. Climate services need to be provided to users in a seamless manner and, most of all, need to respond to user requirements</a:t>
            </a:r>
            <a:r>
              <a:rPr lang="en-US" b="0" dirty="0" smtClean="0"/>
              <a:t>.’</a:t>
            </a:r>
            <a:endParaRPr lang="en-GB" dirty="0" smtClean="0"/>
          </a:p>
          <a:p>
            <a:r>
              <a:rPr lang="en-GB" dirty="0" smtClean="0"/>
              <a:t>Climateurope.eu (Horizon2020 project; </a:t>
            </a:r>
            <a:r>
              <a:rPr lang="en-GB" dirty="0">
                <a:hlinkClick r:id="rId3"/>
              </a:rPr>
              <a:t>https://www.climateurope.eu</a:t>
            </a:r>
            <a:r>
              <a:rPr lang="en-GB" dirty="0" smtClean="0">
                <a:hlinkClick r:id="rId3"/>
              </a:rPr>
              <a:t>/</a:t>
            </a:r>
            <a:r>
              <a:rPr lang="en-GB" dirty="0" smtClean="0"/>
              <a:t>):</a:t>
            </a:r>
            <a:br>
              <a:rPr lang="en-GB" dirty="0" smtClean="0"/>
            </a:br>
            <a:r>
              <a:rPr lang="en-GB" dirty="0" smtClean="0"/>
              <a:t>‘</a:t>
            </a:r>
            <a:r>
              <a:rPr lang="en-US" b="0" dirty="0"/>
              <a:t>A Climate Service is the provision of climate information to assist decision-making. The service must respond to user needs, must be based on scientifically credible information and expertise, and requires appropriate engagement between the users and providers</a:t>
            </a:r>
            <a:r>
              <a:rPr lang="en-US" b="0" dirty="0" smtClean="0"/>
              <a:t>.’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9479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 Climate Services using LST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spcAft>
                <a:spcPts val="0"/>
              </a:spcAft>
            </a:pPr>
            <a:r>
              <a:rPr lang="en-GB" sz="2400" dirty="0" smtClean="0"/>
              <a:t>Mapping urban LSTs. </a:t>
            </a:r>
            <a:r>
              <a:rPr lang="en-GB" sz="2400" b="0" dirty="0" smtClean="0"/>
              <a:t>E.g. deliver interactive maps of LST </a:t>
            </a:r>
            <a:r>
              <a:rPr lang="en-GB" sz="2400" b="0" dirty="0" err="1" smtClean="0"/>
              <a:t>climatologies</a:t>
            </a:r>
            <a:r>
              <a:rPr lang="en-GB" sz="2400" b="0" dirty="0" smtClean="0"/>
              <a:t>, surface urban heat island (SUHI) magnitudes, etc. </a:t>
            </a:r>
          </a:p>
          <a:p>
            <a:pPr marL="630238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800" b="0" dirty="0"/>
              <a:t>Knowledge of ‘hot spots’ can </a:t>
            </a:r>
            <a:r>
              <a:rPr lang="en-GB" sz="1800" b="0" dirty="0" smtClean="0"/>
              <a:t>help health care providers to be better prepared during heat waves, for example.  </a:t>
            </a:r>
          </a:p>
          <a:p>
            <a:pPr marL="630238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800" b="0" dirty="0" smtClean="0"/>
              <a:t>Urban design can be improved to reduce temperatures.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GB" sz="2400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2400" dirty="0" smtClean="0"/>
              <a:t>Crop stress monitoring system </a:t>
            </a:r>
            <a:r>
              <a:rPr lang="en-GB" sz="2400" b="0" dirty="0" smtClean="0"/>
              <a:t>based on LST </a:t>
            </a:r>
            <a:r>
              <a:rPr lang="en-GB" sz="2400" b="0" dirty="0"/>
              <a:t>and optical-based vegetation </a:t>
            </a:r>
            <a:r>
              <a:rPr lang="en-GB" sz="2400" b="0" dirty="0" smtClean="0"/>
              <a:t>indices.  E.g. real time information for farmers, agricultural managers, etc.</a:t>
            </a:r>
          </a:p>
          <a:p>
            <a:pPr marL="630238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800" b="0" dirty="0"/>
              <a:t>Water resource management</a:t>
            </a:r>
          </a:p>
          <a:p>
            <a:pPr marL="630238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800" b="0" dirty="0"/>
              <a:t>Food security planning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GB" sz="2400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2400" dirty="0" smtClean="0"/>
              <a:t>Current LST knowledge + future </a:t>
            </a:r>
            <a:r>
              <a:rPr lang="en-GB" sz="2400" dirty="0"/>
              <a:t>climate projections to help </a:t>
            </a:r>
            <a:r>
              <a:rPr lang="en-GB" sz="2400" dirty="0" smtClean="0"/>
              <a:t>select best crop species to grow under a changing climate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GB" sz="24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2400" dirty="0" smtClean="0"/>
              <a:t>Using LST to map chilling hours – can help agricultural managers/farmers to know what to plant where </a:t>
            </a:r>
            <a:r>
              <a:rPr lang="en-GB" sz="2400" b="0" dirty="0" smtClean="0"/>
              <a:t>(example from </a:t>
            </a:r>
            <a:r>
              <a:rPr lang="en-GB" sz="2400" b="0" dirty="0" err="1" smtClean="0"/>
              <a:t>Grau</a:t>
            </a:r>
            <a:r>
              <a:rPr lang="en-GB" sz="2400" b="0" dirty="0" smtClean="0"/>
              <a:t> et al. presentation on Thursday)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GB" sz="2400" b="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2400" dirty="0" smtClean="0"/>
              <a:t>Heatwave or drought risk and impacts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856568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Use of LST (1)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GB" dirty="0"/>
              <a:t>LST </a:t>
            </a:r>
            <a:r>
              <a:rPr lang="en-GB" dirty="0" smtClean="0"/>
              <a:t>useful for </a:t>
            </a:r>
            <a:r>
              <a:rPr lang="en-GB" dirty="0"/>
              <a:t>model calibration and </a:t>
            </a:r>
            <a:r>
              <a:rPr lang="en-GB" dirty="0" smtClean="0"/>
              <a:t>validation; growing </a:t>
            </a:r>
            <a:r>
              <a:rPr lang="en-GB" dirty="0"/>
              <a:t>interest from modellers to use LST, particularly now that models start to include </a:t>
            </a:r>
            <a:r>
              <a:rPr lang="en-GB" dirty="0" smtClean="0"/>
              <a:t>vegetation dynamics.  </a:t>
            </a:r>
          </a:p>
          <a:p>
            <a:pPr lvl="0"/>
            <a:r>
              <a:rPr lang="en-GB" dirty="0" smtClean="0"/>
              <a:t>Some </a:t>
            </a:r>
            <a:r>
              <a:rPr lang="en-GB" dirty="0"/>
              <a:t>modellers are overwhelmed by the large variety of single-sensor satellite LST data sets, and are waiting for a quality-assured global merged data set that captures the diurnal cycle to become available.</a:t>
            </a:r>
          </a:p>
          <a:p>
            <a:pPr lvl="0"/>
            <a:r>
              <a:rPr lang="en-GB" dirty="0"/>
              <a:t>Assimilation of LST is rare, due to its impact on </a:t>
            </a:r>
            <a:r>
              <a:rPr lang="en-GB" dirty="0" err="1"/>
              <a:t>Tair</a:t>
            </a:r>
            <a:r>
              <a:rPr lang="en-GB" dirty="0"/>
              <a:t> in models that have never needed to worry about getting </a:t>
            </a:r>
            <a:r>
              <a:rPr lang="en-GB" dirty="0" err="1"/>
              <a:t>Tskin</a:t>
            </a:r>
            <a:r>
              <a:rPr lang="en-GB" dirty="0"/>
              <a:t> right. </a:t>
            </a:r>
            <a:endParaRPr lang="en-GB" dirty="0" smtClean="0"/>
          </a:p>
          <a:p>
            <a:pPr lvl="0"/>
            <a:r>
              <a:rPr lang="en-GB" dirty="0" smtClean="0"/>
              <a:t>High </a:t>
            </a:r>
            <a:r>
              <a:rPr lang="en-GB" dirty="0"/>
              <a:t>temporal and spatial resolution satellite LST can be large resource-consuming data sets</a:t>
            </a:r>
            <a:r>
              <a:rPr lang="en-GB" dirty="0" smtClean="0"/>
              <a:t>.</a:t>
            </a:r>
          </a:p>
          <a:p>
            <a:pPr lvl="0"/>
            <a:r>
              <a:rPr lang="en-GB" dirty="0" smtClean="0"/>
              <a:t>User </a:t>
            </a:r>
            <a:r>
              <a:rPr lang="en-GB" dirty="0"/>
              <a:t>perception that </a:t>
            </a:r>
            <a:r>
              <a:rPr lang="en-GB" dirty="0" smtClean="0"/>
              <a:t>ground/in situ </a:t>
            </a:r>
            <a:r>
              <a:rPr lang="en-GB" dirty="0"/>
              <a:t>observations are “the ones to </a:t>
            </a:r>
            <a:r>
              <a:rPr lang="en-GB" dirty="0" smtClean="0"/>
              <a:t>trust” </a:t>
            </a:r>
            <a:r>
              <a:rPr lang="en-GB" dirty="0"/>
              <a:t>seems to apply to models and also to satellite estimates, including LST. </a:t>
            </a:r>
            <a:endParaRPr lang="en-GB" dirty="0" smtClean="0"/>
          </a:p>
          <a:p>
            <a:pPr lvl="0"/>
            <a:r>
              <a:rPr lang="en-GB" dirty="0" smtClean="0"/>
              <a:t>Users </a:t>
            </a:r>
            <a:r>
              <a:rPr lang="en-GB" dirty="0"/>
              <a:t>disregard the fact that ground observations may not always be representative of the area they are interested in.          </a:t>
            </a:r>
          </a:p>
        </p:txBody>
      </p:sp>
    </p:spTree>
    <p:extLst>
      <p:ext uri="{BB962C8B-B14F-4D97-AF65-F5344CB8AC3E}">
        <p14:creationId xmlns:p14="http://schemas.microsoft.com/office/powerpoint/2010/main" val="3346210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Use of LST (2)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T2m much </a:t>
            </a:r>
            <a:r>
              <a:rPr lang="en-GB" dirty="0"/>
              <a:t>more commonly used than </a:t>
            </a:r>
            <a:r>
              <a:rPr lang="en-GB" dirty="0" smtClean="0"/>
              <a:t>LST in climate science</a:t>
            </a:r>
          </a:p>
          <a:p>
            <a:r>
              <a:rPr lang="en-GB" dirty="0"/>
              <a:t>I</a:t>
            </a:r>
            <a:r>
              <a:rPr lang="en-GB" dirty="0" smtClean="0"/>
              <a:t>mportant </a:t>
            </a:r>
            <a:r>
              <a:rPr lang="en-GB" dirty="0"/>
              <a:t>to clearly communicate the availability </a:t>
            </a:r>
            <a:r>
              <a:rPr lang="en-GB" dirty="0" smtClean="0"/>
              <a:t>and </a:t>
            </a:r>
            <a:r>
              <a:rPr lang="en-GB" dirty="0"/>
              <a:t>benefits of LST data sets, and the differences between LST vs. </a:t>
            </a:r>
            <a:r>
              <a:rPr lang="en-GB" dirty="0" err="1"/>
              <a:t>Tair</a:t>
            </a:r>
            <a:r>
              <a:rPr lang="en-GB" dirty="0"/>
              <a:t>.  For some applications, LST has advantages over </a:t>
            </a:r>
            <a:r>
              <a:rPr lang="en-GB" dirty="0" err="1"/>
              <a:t>Tair</a:t>
            </a:r>
            <a:r>
              <a:rPr lang="en-GB" dirty="0"/>
              <a:t>, </a:t>
            </a:r>
            <a:r>
              <a:rPr lang="en-GB" dirty="0" smtClean="0"/>
              <a:t>e.g. vegetation </a:t>
            </a:r>
            <a:r>
              <a:rPr lang="en-GB" dirty="0"/>
              <a:t>stress. </a:t>
            </a:r>
            <a:r>
              <a:rPr lang="en-GB" dirty="0" smtClean="0"/>
              <a:t> (This came up in at least two of the discussion groups.)</a:t>
            </a:r>
          </a:p>
          <a:p>
            <a:pPr marL="614363" lvl="1" indent="-342900">
              <a:buFont typeface="Arial" panose="020B0604020202020204" pitchFamily="34" charset="0"/>
              <a:buChar char="•"/>
            </a:pPr>
            <a:r>
              <a:rPr lang="en-GB" dirty="0" smtClean="0"/>
              <a:t>Could put something in the meta data / documentation for non-specialists on this</a:t>
            </a:r>
          </a:p>
          <a:p>
            <a:r>
              <a:rPr lang="en-GB" dirty="0" smtClean="0"/>
              <a:t>Need </a:t>
            </a:r>
            <a:r>
              <a:rPr lang="en-GB" dirty="0"/>
              <a:t>to make stronger efforts to raise awareness of the availability of satellite LST, particularly outside the surface energy balance community.  </a:t>
            </a:r>
            <a:endParaRPr lang="en-GB" dirty="0" smtClean="0"/>
          </a:p>
          <a:p>
            <a:r>
              <a:rPr lang="en-GB" dirty="0" smtClean="0"/>
              <a:t>LST-focussed </a:t>
            </a:r>
            <a:r>
              <a:rPr lang="en-GB" dirty="0"/>
              <a:t>white paper in </a:t>
            </a:r>
            <a:r>
              <a:rPr lang="en-GB" dirty="0" smtClean="0"/>
              <a:t>e.g. climate </a:t>
            </a:r>
            <a:r>
              <a:rPr lang="en-GB" dirty="0"/>
              <a:t>services </a:t>
            </a:r>
            <a:r>
              <a:rPr lang="en-GB" dirty="0" smtClean="0"/>
              <a:t>journal or BAMS.  </a:t>
            </a:r>
          </a:p>
          <a:p>
            <a:pPr marL="614363" lvl="1" indent="-342900">
              <a:buFont typeface="Arial" panose="020B0604020202020204" pitchFamily="34" charset="0"/>
              <a:buChar char="•"/>
            </a:pPr>
            <a:r>
              <a:rPr lang="en-GB" dirty="0" smtClean="0"/>
              <a:t>Provide illustrative </a:t>
            </a:r>
            <a:r>
              <a:rPr lang="en-GB" dirty="0"/>
              <a:t>examples of where LST has already been successfully employed in different applications/services</a:t>
            </a:r>
            <a:r>
              <a:rPr lang="en-GB" dirty="0" smtClean="0"/>
              <a:t>.</a:t>
            </a:r>
            <a:r>
              <a:rPr lang="en-GB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223374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Data Accessibility and Format (1)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692696"/>
            <a:ext cx="8352928" cy="5400600"/>
          </a:xfrm>
        </p:spPr>
        <p:txBody>
          <a:bodyPr>
            <a:noAutofit/>
          </a:bodyPr>
          <a:lstStyle/>
          <a:p>
            <a:pPr>
              <a:spcAft>
                <a:spcPts val="0"/>
              </a:spcAft>
            </a:pPr>
            <a:r>
              <a:rPr lang="en-GB" sz="2000" dirty="0"/>
              <a:t>Data are required at different scales: long records for trends, high spatial resolution for urban.  No ‘one size fits all’ so pre-processing is difficult.</a:t>
            </a:r>
          </a:p>
          <a:p>
            <a:pPr marL="342900" indent="-161925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2000" b="0" dirty="0"/>
              <a:t>Current LST data sets are not always at the temporal or spatial scale needed for neighbourhood-level studies. Urban </a:t>
            </a:r>
            <a:r>
              <a:rPr lang="en-GB" sz="2000" b="0" dirty="0" smtClean="0"/>
              <a:t>temperature studies can require both </a:t>
            </a:r>
            <a:r>
              <a:rPr lang="en-GB" sz="2000" b="0" dirty="0"/>
              <a:t>spatial and temporal </a:t>
            </a:r>
            <a:r>
              <a:rPr lang="en-GB" sz="2000" b="0" dirty="0" smtClean="0"/>
              <a:t>information but at same time</a:t>
            </a:r>
            <a:endParaRPr lang="en-GB" sz="2000" b="0" dirty="0"/>
          </a:p>
          <a:p>
            <a:r>
              <a:rPr lang="en-GB" sz="2000" dirty="0" smtClean="0"/>
              <a:t>Current data provision aimed at scientists – need to deliver something different for non-specialists</a:t>
            </a:r>
          </a:p>
          <a:p>
            <a:r>
              <a:rPr lang="en-GB" sz="2000" dirty="0" smtClean="0"/>
              <a:t>Need pre-processing online as much as possible: sub-setting of data in time/space, re-gridding, </a:t>
            </a:r>
            <a:r>
              <a:rPr lang="en-GB" sz="2000" dirty="0" err="1" smtClean="0"/>
              <a:t>etc</a:t>
            </a:r>
            <a:endParaRPr lang="en-GB" sz="2000" dirty="0" smtClean="0"/>
          </a:p>
          <a:p>
            <a:r>
              <a:rPr lang="en-GB" sz="2000" dirty="0"/>
              <a:t>Cloud infrastructures </a:t>
            </a:r>
            <a:r>
              <a:rPr lang="en-GB" sz="2000" dirty="0" smtClean="0"/>
              <a:t>where </a:t>
            </a:r>
            <a:r>
              <a:rPr lang="en-GB" sz="2000" dirty="0"/>
              <a:t>the LST would be available together with other variables/ data </a:t>
            </a:r>
            <a:r>
              <a:rPr lang="en-GB" sz="2000" dirty="0" smtClean="0"/>
              <a:t>sources + tools</a:t>
            </a:r>
          </a:p>
          <a:p>
            <a:r>
              <a:rPr lang="en-GB" sz="2000" dirty="0"/>
              <a:t>European Data portals need to have better ease of access to data. Sentinel 3 highlighted as a particular issue. If people cannot get the data easily they will go elsewhere.</a:t>
            </a:r>
          </a:p>
          <a:p>
            <a:pPr fontAlgn="base"/>
            <a:endParaRPr lang="en-GB" sz="2000" dirty="0"/>
          </a:p>
          <a:p>
            <a:endParaRPr lang="en-GB" sz="2000" dirty="0" smtClean="0"/>
          </a:p>
        </p:txBody>
      </p:sp>
    </p:spTree>
    <p:extLst>
      <p:ext uri="{BB962C8B-B14F-4D97-AF65-F5344CB8AC3E}">
        <p14:creationId xmlns:p14="http://schemas.microsoft.com/office/powerpoint/2010/main" val="3806881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Data Accessibility and Format </a:t>
            </a:r>
            <a:r>
              <a:rPr lang="en-GB" dirty="0" smtClean="0"/>
              <a:t>(2)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sz="2400" dirty="0"/>
              <a:t>CCI Toolbox has a role here.  EUMETSAT toolbox also useful/good.</a:t>
            </a:r>
          </a:p>
          <a:p>
            <a:pPr fontAlgn="base">
              <a:spcAft>
                <a:spcPts val="0"/>
              </a:spcAft>
            </a:pPr>
            <a:r>
              <a:rPr lang="en-GB" sz="2400" dirty="0"/>
              <a:t>Format is highly important, moving away from HDF toward </a:t>
            </a:r>
            <a:r>
              <a:rPr lang="en-GB" sz="2400" dirty="0" err="1"/>
              <a:t>NetCDF</a:t>
            </a:r>
            <a:r>
              <a:rPr lang="en-GB" sz="2400" dirty="0"/>
              <a:t>.</a:t>
            </a:r>
          </a:p>
          <a:p>
            <a:pPr marL="342900" indent="-161925" fontAlgn="base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2400" b="0" dirty="0"/>
              <a:t>Many GIS packages can use </a:t>
            </a:r>
            <a:r>
              <a:rPr lang="en-GB" sz="2400" b="0" dirty="0" err="1"/>
              <a:t>NetCDF</a:t>
            </a:r>
            <a:r>
              <a:rPr lang="en-GB" sz="2400" b="0" dirty="0"/>
              <a:t> even if users are unaware that they can do so. Could try to promote this more to reduce users being so cautious in using </a:t>
            </a:r>
            <a:r>
              <a:rPr lang="en-GB" sz="2400" b="0" dirty="0" err="1"/>
              <a:t>NetCDF</a:t>
            </a:r>
            <a:r>
              <a:rPr lang="en-GB" sz="2400" b="0" dirty="0"/>
              <a:t>.</a:t>
            </a:r>
          </a:p>
          <a:p>
            <a:pPr fontAlgn="base"/>
            <a:r>
              <a:rPr lang="en-GB" sz="2400" dirty="0"/>
              <a:t>Provide help in converting data into different formats: Could encourage new users / better uptake of data</a:t>
            </a:r>
          </a:p>
          <a:p>
            <a:pPr fontAlgn="base"/>
            <a:r>
              <a:rPr lang="en-GB" sz="2400" dirty="0" err="1"/>
              <a:t>Intercomparison</a:t>
            </a:r>
            <a:r>
              <a:rPr lang="en-GB" sz="2400" dirty="0"/>
              <a:t> with models needs </a:t>
            </a:r>
            <a:r>
              <a:rPr lang="en-GB" sz="2400" dirty="0" err="1"/>
              <a:t>NetCDFs</a:t>
            </a:r>
            <a:r>
              <a:rPr lang="en-GB" sz="2400" dirty="0"/>
              <a:t> – standard CCI format will make this type of work easier.</a:t>
            </a:r>
          </a:p>
          <a:p>
            <a:pPr fontAlgn="base"/>
            <a:r>
              <a:rPr lang="en-GB" sz="2400" dirty="0"/>
              <a:t>Data visualisation at the portal level helps the user select the data they want easily.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1930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Analysis Ready Datasets (ARDs)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GB" sz="7200" i="1" dirty="0" smtClean="0"/>
              <a:t>“</a:t>
            </a:r>
            <a:r>
              <a:rPr lang="en-US" sz="7200" b="0" i="1" dirty="0"/>
              <a:t>CEOS Analysis Ready Data for Land (CARD4L) are satellite data that have been processed to a </a:t>
            </a:r>
            <a:r>
              <a:rPr lang="en-US" sz="7200" i="1" dirty="0"/>
              <a:t>minimum set of requirements and organized into a form that allows immediate analysis </a:t>
            </a:r>
            <a:r>
              <a:rPr lang="en-US" sz="7200" b="0" i="1" dirty="0"/>
              <a:t>with a minimum of additional user effort and interoperability both through time and with other datasets</a:t>
            </a:r>
            <a:r>
              <a:rPr lang="en-US" sz="7200" b="0" i="1" dirty="0" smtClean="0"/>
              <a:t>.”</a:t>
            </a:r>
          </a:p>
          <a:p>
            <a:r>
              <a:rPr lang="en-GB" sz="7200" dirty="0"/>
              <a:t>Limited experience within break-out groups.  Some awareness of ARDs – </a:t>
            </a:r>
            <a:r>
              <a:rPr lang="en-GB" sz="7200" dirty="0">
                <a:hlinkClick r:id="rId2"/>
              </a:rPr>
              <a:t>Landsat ARD </a:t>
            </a:r>
            <a:r>
              <a:rPr lang="en-GB" sz="7200" dirty="0"/>
              <a:t>highlighted by two breakout groups. </a:t>
            </a:r>
          </a:p>
          <a:p>
            <a:pPr marL="266700" indent="-2667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7200" b="0" dirty="0"/>
              <a:t>Needed to provide large satellite data sets to users in a way that makes them easy to use.  However, requires large overheads for data providers. </a:t>
            </a:r>
          </a:p>
          <a:p>
            <a:pPr marL="266700" indent="-2667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7200" b="0" dirty="0"/>
              <a:t>Data availability through the cloud.</a:t>
            </a:r>
          </a:p>
          <a:p>
            <a:pPr marL="266700" indent="-2667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7200" b="0" dirty="0"/>
              <a:t>Could be useful to those providing climate services.  LST data provided in this way might encourage use of LST for climate services.</a:t>
            </a:r>
          </a:p>
          <a:p>
            <a:pPr marL="266700" indent="-2667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7200" b="0" dirty="0"/>
              <a:t>Suggested that the CCI Toolbox could play a role here.</a:t>
            </a:r>
          </a:p>
          <a:p>
            <a:pPr marL="266700" indent="-2667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7200" b="0" dirty="0"/>
              <a:t>A need to understand user needs first: reduces flexibility in data processing by user as some is already done, but makes it easier to work with - need to find the right </a:t>
            </a:r>
            <a:r>
              <a:rPr lang="en-GB" sz="7200" b="0" dirty="0" smtClean="0"/>
              <a:t>balance.</a:t>
            </a:r>
          </a:p>
          <a:p>
            <a:pPr marL="266700" indent="-2667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7200" b="0" dirty="0" smtClean="0"/>
              <a:t>Less </a:t>
            </a:r>
            <a:r>
              <a:rPr lang="en-GB" sz="7200" b="0" dirty="0"/>
              <a:t>‘scientific involvement’ - Downstream users with no science background should be able to pick up the data and use it </a:t>
            </a:r>
            <a:endParaRPr lang="en-GB" sz="7200" b="0" dirty="0" smtClean="0"/>
          </a:p>
          <a:p>
            <a:pPr marL="266700" indent="-2667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7200" b="0" dirty="0" err="1" smtClean="0"/>
              <a:t>Datacubes</a:t>
            </a:r>
            <a:r>
              <a:rPr lang="en-GB" sz="7200" b="0" dirty="0" smtClean="0"/>
              <a:t> </a:t>
            </a:r>
            <a:r>
              <a:rPr lang="en-GB" sz="7200" b="0" dirty="0"/>
              <a:t>and </a:t>
            </a:r>
            <a:r>
              <a:rPr lang="en-GB" sz="7200" b="0" dirty="0" smtClean="0"/>
              <a:t>dataset </a:t>
            </a:r>
            <a:r>
              <a:rPr lang="en-GB" sz="7200" b="0" dirty="0"/>
              <a:t>stacking is of particular interest in the urban regions</a:t>
            </a:r>
          </a:p>
        </p:txBody>
      </p:sp>
    </p:spTree>
    <p:extLst>
      <p:ext uri="{BB962C8B-B14F-4D97-AF65-F5344CB8AC3E}">
        <p14:creationId xmlns:p14="http://schemas.microsoft.com/office/powerpoint/2010/main" val="2904479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Tutorials and Examples would be useful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Generally think tutorials </a:t>
            </a:r>
            <a:r>
              <a:rPr lang="en-GB" dirty="0"/>
              <a:t>on how to handle the data/plot the data </a:t>
            </a:r>
            <a:r>
              <a:rPr lang="en-GB" dirty="0" smtClean="0"/>
              <a:t>would be useful although this may still be too specialised for some users</a:t>
            </a:r>
          </a:p>
          <a:p>
            <a:pPr marL="534988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dirty="0" smtClean="0"/>
              <a:t>Python or </a:t>
            </a:r>
            <a:r>
              <a:rPr lang="en-GB" dirty="0" err="1" smtClean="0"/>
              <a:t>Jupyter</a:t>
            </a:r>
            <a:r>
              <a:rPr lang="en-GB" dirty="0" smtClean="0"/>
              <a:t> notebook</a:t>
            </a:r>
            <a:r>
              <a:rPr lang="en-GB" dirty="0"/>
              <a:t>, other languages such as </a:t>
            </a:r>
            <a:r>
              <a:rPr lang="en-GB" dirty="0" smtClean="0"/>
              <a:t>R</a:t>
            </a:r>
          </a:p>
          <a:p>
            <a:pPr marL="534988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dirty="0" smtClean="0"/>
              <a:t>Worked examples of applications – show how data can be used. Not necessarily in depth, but clear.</a:t>
            </a:r>
          </a:p>
          <a:p>
            <a:pPr marL="534988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dirty="0" smtClean="0"/>
              <a:t>Different methods of communication, e.g. short videos (e.g. YouTube) </a:t>
            </a:r>
            <a:r>
              <a:rPr lang="en-GB" dirty="0"/>
              <a:t>on how to use the </a:t>
            </a:r>
            <a:r>
              <a:rPr lang="en-GB" dirty="0" smtClean="0"/>
              <a:t>data, PowerPoint presentations.</a:t>
            </a:r>
          </a:p>
          <a:p>
            <a:pPr marL="534988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GB" dirty="0"/>
          </a:p>
          <a:p>
            <a:pPr>
              <a:spcBef>
                <a:spcPts val="0"/>
              </a:spcBef>
            </a:pPr>
            <a:r>
              <a:rPr lang="en-GB" dirty="0"/>
              <a:t>Providing infographics with examples of how the data/product can be used can be </a:t>
            </a:r>
            <a:r>
              <a:rPr lang="en-GB" dirty="0" smtClean="0"/>
              <a:t>useful</a:t>
            </a:r>
          </a:p>
          <a:p>
            <a:pPr>
              <a:spcBef>
                <a:spcPts val="0"/>
              </a:spcBef>
            </a:pPr>
            <a:endParaRPr lang="en-GB" dirty="0" smtClean="0"/>
          </a:p>
          <a:p>
            <a:pPr>
              <a:spcBef>
                <a:spcPts val="0"/>
              </a:spcBef>
            </a:pPr>
            <a:r>
              <a:rPr lang="en-GB" dirty="0" smtClean="0"/>
              <a:t>Are </a:t>
            </a:r>
            <a:r>
              <a:rPr lang="en-GB" dirty="0"/>
              <a:t>workshops on specific aspects of the data / products useful, e.g. one held on uncertainties?</a:t>
            </a: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6959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lobTemp_slides_template">
  <a:themeElements>
    <a:clrScheme name="Essentie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e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e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NA xmlns="95a6d21c-7db0-4b7e-981f-b4f22b02b9d8">Not of potential interest</TNA>
    <ReviewDate xmlns="95a6d21c-7db0-4b7e-981f-b4f22b02b9d8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Met Office Document" ma:contentTypeID="0x01010008EC4BDFB4C3D542892399C37F0B505F00A5E4FF33B30EA542B63537776E4159E2" ma:contentTypeVersion="4" ma:contentTypeDescription="" ma:contentTypeScope="" ma:versionID="ef0c021ba8a3ed05082e5b0c25e127e9">
  <xsd:schema xmlns:xsd="http://www.w3.org/2001/XMLSchema" xmlns:xs="http://www.w3.org/2001/XMLSchema" xmlns:p="http://schemas.microsoft.com/office/2006/metadata/properties" xmlns:ns2="95a6d21c-7db0-4b7e-981f-b4f22b02b9d8" targetNamespace="http://schemas.microsoft.com/office/2006/metadata/properties" ma:root="true" ma:fieldsID="099ec9996e1d0a28311705357285bc0e" ns2:_="">
    <xsd:import namespace="95a6d21c-7db0-4b7e-981f-b4f22b02b9d8"/>
    <xsd:element name="properties">
      <xsd:complexType>
        <xsd:sequence>
          <xsd:element name="documentManagement">
            <xsd:complexType>
              <xsd:all>
                <xsd:element ref="ns2:TNA" minOccurs="0"/>
                <xsd:element ref="ns2:Review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5a6d21c-7db0-4b7e-981f-b4f22b02b9d8" elementFormDefault="qualified">
    <xsd:import namespace="http://schemas.microsoft.com/office/2006/documentManagement/types"/>
    <xsd:import namespace="http://schemas.microsoft.com/office/infopath/2007/PartnerControls"/>
    <xsd:element name="TNA" ma:index="1" nillable="true" ma:displayName="TNA" ma:default="Not of potential interest" ma:format="Dropdown" ma:internalName="TNA">
      <xsd:simpleType>
        <xsd:restriction base="dms:Choice">
          <xsd:enumeration value="Not of potential interest"/>
          <xsd:enumeration value="Potential TNA Record"/>
          <xsd:enumeration value="Flagged for TNA"/>
          <xsd:enumeration value="List to TNA"/>
          <xsd:enumeration value="Not listed to TNA"/>
          <xsd:enumeration value="Transferred to TNA"/>
          <xsd:enumeration value="Published by TNA"/>
        </xsd:restriction>
      </xsd:simpleType>
    </xsd:element>
    <xsd:element name="ReviewDate" ma:index="2" nillable="true" ma:displayName="Review Date" ma:format="DateOnly" ma:internalName="ReviewDat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8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haredContentType xmlns="Microsoft.SharePoint.Taxonomy.ContentTypeSync" SourceId="b1bb55a9-a1b5-4196-b12d-1833970ed366" ContentTypeId="0x01010008EC4BDFB4C3D542892399C37F0B505F" PreviousValue="false"/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45290E7-D4F0-4DB8-A62D-BF128A9861E1}">
  <ds:schemaRefs>
    <ds:schemaRef ds:uri="95a6d21c-7db0-4b7e-981f-b4f22b02b9d8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9A17743-19F8-49CB-A9CB-495ED31EA42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5a6d21c-7db0-4b7e-981f-b4f22b02b9d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2CF951C-2281-4032-BDB0-F100F8745B22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8F98CC8C-AD33-4315-ADD5-A07649E0366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612</TotalTime>
  <Words>1362</Words>
  <Application>Microsoft Office PowerPoint</Application>
  <PresentationFormat>On-screen Show (4:3)</PresentationFormat>
  <Paragraphs>82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Wingdings</vt:lpstr>
      <vt:lpstr>GlobTemp_slides_template</vt:lpstr>
      <vt:lpstr>Feedback from the Break-Out Discussion 3: Towards Climate Services using LST </vt:lpstr>
      <vt:lpstr>What is a Climate Service?</vt:lpstr>
      <vt:lpstr>Example Climate Services using LST</vt:lpstr>
      <vt:lpstr>Use of LST (1)</vt:lpstr>
      <vt:lpstr>Use of LST (2)</vt:lpstr>
      <vt:lpstr>Data Accessibility and Format (1)</vt:lpstr>
      <vt:lpstr>Data Accessibility and Format (2)</vt:lpstr>
      <vt:lpstr>Analysis Ready Datasets (ARDs)</vt:lpstr>
      <vt:lpstr>Tutorials and Examples would be useful</vt:lpstr>
      <vt:lpstr>Documentation</vt:lpstr>
      <vt:lpstr>Users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Findings from the LST_cci User Requirements Assessment</dc:title>
  <dc:creator>Good, Elizabeth</dc:creator>
  <cp:lastModifiedBy>Admin</cp:lastModifiedBy>
  <cp:revision>61</cp:revision>
  <dcterms:created xsi:type="dcterms:W3CDTF">2020-06-18T14:43:18Z</dcterms:created>
  <dcterms:modified xsi:type="dcterms:W3CDTF">2020-06-26T15:05:18Z</dcterms:modified>
</cp:coreProperties>
</file>