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5"/>
  </p:sldMasterIdLst>
  <p:notesMasterIdLst>
    <p:notesMasterId r:id="rId27"/>
  </p:notesMasterIdLst>
  <p:handoutMasterIdLst>
    <p:handoutMasterId r:id="rId28"/>
  </p:handoutMasterIdLst>
  <p:sldIdLst>
    <p:sldId id="256" r:id="rId6"/>
    <p:sldId id="259" r:id="rId7"/>
    <p:sldId id="260" r:id="rId8"/>
    <p:sldId id="261" r:id="rId9"/>
    <p:sldId id="294" r:id="rId10"/>
    <p:sldId id="262" r:id="rId11"/>
    <p:sldId id="263" r:id="rId12"/>
    <p:sldId id="269" r:id="rId13"/>
    <p:sldId id="295" r:id="rId14"/>
    <p:sldId id="296" r:id="rId15"/>
    <p:sldId id="266" r:id="rId16"/>
    <p:sldId id="301" r:id="rId17"/>
    <p:sldId id="285" r:id="rId18"/>
    <p:sldId id="302" r:id="rId19"/>
    <p:sldId id="303" r:id="rId20"/>
    <p:sldId id="306" r:id="rId21"/>
    <p:sldId id="307" r:id="rId22"/>
    <p:sldId id="310" r:id="rId23"/>
    <p:sldId id="265" r:id="rId24"/>
    <p:sldId id="273" r:id="rId25"/>
    <p:sldId id="26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dred, Freya" initials="AF" lastIdx="10" clrIdx="0">
    <p:extLst>
      <p:ext uri="{19B8F6BF-5375-455C-9EA6-DF929625EA0E}">
        <p15:presenceInfo xmlns:p15="http://schemas.microsoft.com/office/powerpoint/2012/main" userId="S-1-5-21-2128879824-1264389938-942999124-879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E5D"/>
    <a:srgbClr val="067EB0"/>
    <a:srgbClr val="DE0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E37087-071F-5FFB-BD79-AF8ABAB9A49A}" v="252" dt="2020-06-25T16:20:18.432"/>
    <p1510:client id="{A0F2426B-9491-5E33-346C-C00367CF0412}" v="29" dt="2020-06-25T18:08:35.771"/>
    <p1510:client id="{E66E5779-0104-D37C-875A-1B0807D53F61}" v="11" dt="2020-06-25T16:23:27.3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52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dred, Freya" userId="S::freya.aldred@metoffice.gov.uk::91ae2a43-430d-4e0d-9455-17dfe3c8034e" providerId="AD" clId="Web-{A0F2426B-9491-5E33-346C-C00367CF0412}"/>
    <pc:docChg chg="modSld">
      <pc:chgData name="Aldred, Freya" userId="S::freya.aldred@metoffice.gov.uk::91ae2a43-430d-4e0d-9455-17dfe3c8034e" providerId="AD" clId="Web-{A0F2426B-9491-5E33-346C-C00367CF0412}" dt="2020-06-25T18:08:35.771" v="27" actId="20577"/>
      <pc:docMkLst>
        <pc:docMk/>
      </pc:docMkLst>
      <pc:sldChg chg="modSp">
        <pc:chgData name="Aldred, Freya" userId="S::freya.aldred@metoffice.gov.uk::91ae2a43-430d-4e0d-9455-17dfe3c8034e" providerId="AD" clId="Web-{A0F2426B-9491-5E33-346C-C00367CF0412}" dt="2020-06-25T17:57:45.531" v="2" actId="20577"/>
        <pc:sldMkLst>
          <pc:docMk/>
          <pc:sldMk cId="2619481035" sldId="262"/>
        </pc:sldMkLst>
        <pc:spChg chg="mod">
          <ac:chgData name="Aldred, Freya" userId="S::freya.aldred@metoffice.gov.uk::91ae2a43-430d-4e0d-9455-17dfe3c8034e" providerId="AD" clId="Web-{A0F2426B-9491-5E33-346C-C00367CF0412}" dt="2020-06-25T17:57:45.531" v="2" actId="20577"/>
          <ac:spMkLst>
            <pc:docMk/>
            <pc:sldMk cId="2619481035" sldId="262"/>
            <ac:spMk id="3" creationId="{00000000-0000-0000-0000-000000000000}"/>
          </ac:spMkLst>
        </pc:spChg>
      </pc:sldChg>
      <pc:sldChg chg="modSp">
        <pc:chgData name="Aldred, Freya" userId="S::freya.aldred@metoffice.gov.uk::91ae2a43-430d-4e0d-9455-17dfe3c8034e" providerId="AD" clId="Web-{A0F2426B-9491-5E33-346C-C00367CF0412}" dt="2020-06-25T18:08:35.771" v="26" actId="20577"/>
        <pc:sldMkLst>
          <pc:docMk/>
          <pc:sldMk cId="2182181194" sldId="268"/>
        </pc:sldMkLst>
        <pc:spChg chg="mod">
          <ac:chgData name="Aldred, Freya" userId="S::freya.aldred@metoffice.gov.uk::91ae2a43-430d-4e0d-9455-17dfe3c8034e" providerId="AD" clId="Web-{A0F2426B-9491-5E33-346C-C00367CF0412}" dt="2020-06-25T18:08:35.771" v="26" actId="20577"/>
          <ac:spMkLst>
            <pc:docMk/>
            <pc:sldMk cId="2182181194" sldId="268"/>
            <ac:spMk id="3" creationId="{00000000-0000-0000-0000-000000000000}"/>
          </ac:spMkLst>
        </pc:spChg>
      </pc:sldChg>
    </pc:docChg>
  </pc:docChgLst>
  <pc:docChgLst>
    <pc:chgData name="Aldred, Freya" userId="S::freya.aldred@metoffice.gov.uk::91ae2a43-430d-4e0d-9455-17dfe3c8034e" providerId="AD" clId="Web-{E66E5779-0104-D37C-875A-1B0807D53F61}"/>
    <pc:docChg chg="delSld">
      <pc:chgData name="Aldred, Freya" userId="S::freya.aldred@metoffice.gov.uk::91ae2a43-430d-4e0d-9455-17dfe3c8034e" providerId="AD" clId="Web-{E66E5779-0104-D37C-875A-1B0807D53F61}" dt="2020-06-25T16:23:27.377" v="10"/>
      <pc:docMkLst>
        <pc:docMk/>
      </pc:docMkLst>
      <pc:sldChg chg="del">
        <pc:chgData name="Aldred, Freya" userId="S::freya.aldred@metoffice.gov.uk::91ae2a43-430d-4e0d-9455-17dfe3c8034e" providerId="AD" clId="Web-{E66E5779-0104-D37C-875A-1B0807D53F61}" dt="2020-06-25T16:23:27.377" v="8"/>
        <pc:sldMkLst>
          <pc:docMk/>
          <pc:sldMk cId="798081742" sldId="264"/>
        </pc:sldMkLst>
      </pc:sldChg>
      <pc:sldChg chg="del">
        <pc:chgData name="Aldred, Freya" userId="S::freya.aldred@metoffice.gov.uk::91ae2a43-430d-4e0d-9455-17dfe3c8034e" providerId="AD" clId="Web-{E66E5779-0104-D37C-875A-1B0807D53F61}" dt="2020-06-25T16:23:27.377" v="9"/>
        <pc:sldMkLst>
          <pc:docMk/>
          <pc:sldMk cId="3357185092" sldId="271"/>
        </pc:sldMkLst>
      </pc:sldChg>
      <pc:sldChg chg="del">
        <pc:chgData name="Aldred, Freya" userId="S::freya.aldred@metoffice.gov.uk::91ae2a43-430d-4e0d-9455-17dfe3c8034e" providerId="AD" clId="Web-{E66E5779-0104-D37C-875A-1B0807D53F61}" dt="2020-06-25T16:23:27.377" v="7"/>
        <pc:sldMkLst>
          <pc:docMk/>
          <pc:sldMk cId="2441382567" sldId="272"/>
        </pc:sldMkLst>
      </pc:sldChg>
      <pc:sldChg chg="del">
        <pc:chgData name="Aldred, Freya" userId="S::freya.aldred@metoffice.gov.uk::91ae2a43-430d-4e0d-9455-17dfe3c8034e" providerId="AD" clId="Web-{E66E5779-0104-D37C-875A-1B0807D53F61}" dt="2020-06-25T16:23:27.361" v="1"/>
        <pc:sldMkLst>
          <pc:docMk/>
          <pc:sldMk cId="2008369429" sldId="277"/>
        </pc:sldMkLst>
      </pc:sldChg>
      <pc:sldChg chg="del">
        <pc:chgData name="Aldred, Freya" userId="S::freya.aldred@metoffice.gov.uk::91ae2a43-430d-4e0d-9455-17dfe3c8034e" providerId="AD" clId="Web-{E66E5779-0104-D37C-875A-1B0807D53F61}" dt="2020-06-25T16:23:27.361" v="0"/>
        <pc:sldMkLst>
          <pc:docMk/>
          <pc:sldMk cId="1243134384" sldId="278"/>
        </pc:sldMkLst>
      </pc:sldChg>
      <pc:sldChg chg="del">
        <pc:chgData name="Aldred, Freya" userId="S::freya.aldred@metoffice.gov.uk::91ae2a43-430d-4e0d-9455-17dfe3c8034e" providerId="AD" clId="Web-{E66E5779-0104-D37C-875A-1B0807D53F61}" dt="2020-06-25T16:23:27.377" v="6"/>
        <pc:sldMkLst>
          <pc:docMk/>
          <pc:sldMk cId="1032346980" sldId="284"/>
        </pc:sldMkLst>
      </pc:sldChg>
      <pc:sldChg chg="del">
        <pc:chgData name="Aldred, Freya" userId="S::freya.aldred@metoffice.gov.uk::91ae2a43-430d-4e0d-9455-17dfe3c8034e" providerId="AD" clId="Web-{E66E5779-0104-D37C-875A-1B0807D53F61}" dt="2020-06-25T16:23:27.377" v="10"/>
        <pc:sldMkLst>
          <pc:docMk/>
          <pc:sldMk cId="2804503509" sldId="297"/>
        </pc:sldMkLst>
      </pc:sldChg>
      <pc:sldChg chg="del">
        <pc:chgData name="Aldred, Freya" userId="S::freya.aldred@metoffice.gov.uk::91ae2a43-430d-4e0d-9455-17dfe3c8034e" providerId="AD" clId="Web-{E66E5779-0104-D37C-875A-1B0807D53F61}" dt="2020-06-25T16:23:27.377" v="5"/>
        <pc:sldMkLst>
          <pc:docMk/>
          <pc:sldMk cId="244920423" sldId="299"/>
        </pc:sldMkLst>
      </pc:sldChg>
      <pc:sldChg chg="del">
        <pc:chgData name="Aldred, Freya" userId="S::freya.aldred@metoffice.gov.uk::91ae2a43-430d-4e0d-9455-17dfe3c8034e" providerId="AD" clId="Web-{E66E5779-0104-D37C-875A-1B0807D53F61}" dt="2020-06-25T16:23:27.361" v="4"/>
        <pc:sldMkLst>
          <pc:docMk/>
          <pc:sldMk cId="3354484764" sldId="300"/>
        </pc:sldMkLst>
      </pc:sldChg>
      <pc:sldChg chg="del">
        <pc:chgData name="Aldred, Freya" userId="S::freya.aldred@metoffice.gov.uk::91ae2a43-430d-4e0d-9455-17dfe3c8034e" providerId="AD" clId="Web-{E66E5779-0104-D37C-875A-1B0807D53F61}" dt="2020-06-25T16:23:27.361" v="3"/>
        <pc:sldMkLst>
          <pc:docMk/>
          <pc:sldMk cId="4161094548" sldId="308"/>
        </pc:sldMkLst>
      </pc:sldChg>
      <pc:sldChg chg="del">
        <pc:chgData name="Aldred, Freya" userId="S::freya.aldred@metoffice.gov.uk::91ae2a43-430d-4e0d-9455-17dfe3c8034e" providerId="AD" clId="Web-{E66E5779-0104-D37C-875A-1B0807D53F61}" dt="2020-06-25T16:23:27.361" v="2"/>
        <pc:sldMkLst>
          <pc:docMk/>
          <pc:sldMk cId="3494906553" sldId="309"/>
        </pc:sldMkLst>
      </pc:sldChg>
    </pc:docChg>
  </pc:docChgLst>
  <pc:docChgLst>
    <pc:chgData name="Aldred, Freya" userId="S::freya.aldred@metoffice.gov.uk::91ae2a43-430d-4e0d-9455-17dfe3c8034e" providerId="AD" clId="Web-{4CE37087-071F-5FFB-BD79-AF8ABAB9A49A}"/>
    <pc:docChg chg="delSld modSld">
      <pc:chgData name="Aldred, Freya" userId="S::freya.aldred@metoffice.gov.uk::91ae2a43-430d-4e0d-9455-17dfe3c8034e" providerId="AD" clId="Web-{4CE37087-071F-5FFB-BD79-AF8ABAB9A49A}" dt="2020-06-25T16:20:18.432" v="251"/>
      <pc:docMkLst>
        <pc:docMk/>
      </pc:docMkLst>
      <pc:sldChg chg="modSp delCm">
        <pc:chgData name="Aldred, Freya" userId="S::freya.aldred@metoffice.gov.uk::91ae2a43-430d-4e0d-9455-17dfe3c8034e" providerId="AD" clId="Web-{4CE37087-071F-5FFB-BD79-AF8ABAB9A49A}" dt="2020-06-25T14:06:56.435" v="170"/>
        <pc:sldMkLst>
          <pc:docMk/>
          <pc:sldMk cId="2619481035" sldId="262"/>
        </pc:sldMkLst>
        <pc:spChg chg="mod">
          <ac:chgData name="Aldred, Freya" userId="S::freya.aldred@metoffice.gov.uk::91ae2a43-430d-4e0d-9455-17dfe3c8034e" providerId="AD" clId="Web-{4CE37087-071F-5FFB-BD79-AF8ABAB9A49A}" dt="2020-06-25T14:06:29.029" v="166" actId="20577"/>
          <ac:spMkLst>
            <pc:docMk/>
            <pc:sldMk cId="2619481035" sldId="262"/>
            <ac:spMk id="3" creationId="{00000000-0000-0000-0000-000000000000}"/>
          </ac:spMkLst>
        </pc:spChg>
        <pc:spChg chg="mod">
          <ac:chgData name="Aldred, Freya" userId="S::freya.aldred@metoffice.gov.uk::91ae2a43-430d-4e0d-9455-17dfe3c8034e" providerId="AD" clId="Web-{4CE37087-071F-5FFB-BD79-AF8ABAB9A49A}" dt="2020-06-25T14:05:22.497" v="148" actId="14100"/>
          <ac:spMkLst>
            <pc:docMk/>
            <pc:sldMk cId="2619481035" sldId="262"/>
            <ac:spMk id="8" creationId="{00000000-0000-0000-0000-000000000000}"/>
          </ac:spMkLst>
        </pc:spChg>
        <pc:picChg chg="mod">
          <ac:chgData name="Aldred, Freya" userId="S::freya.aldred@metoffice.gov.uk::91ae2a43-430d-4e0d-9455-17dfe3c8034e" providerId="AD" clId="Web-{4CE37087-071F-5FFB-BD79-AF8ABAB9A49A}" dt="2020-06-25T14:06:37.154" v="169" actId="1076"/>
          <ac:picMkLst>
            <pc:docMk/>
            <pc:sldMk cId="2619481035" sldId="262"/>
            <ac:picMk id="5" creationId="{00000000-0000-0000-0000-000000000000}"/>
          </ac:picMkLst>
        </pc:picChg>
      </pc:sldChg>
      <pc:sldChg chg="modSp">
        <pc:chgData name="Aldred, Freya" userId="S::freya.aldred@metoffice.gov.uk::91ae2a43-430d-4e0d-9455-17dfe3c8034e" providerId="AD" clId="Web-{4CE37087-071F-5FFB-BD79-AF8ABAB9A49A}" dt="2020-06-25T15:05:37.478" v="249" actId="20577"/>
        <pc:sldMkLst>
          <pc:docMk/>
          <pc:sldMk cId="2182181194" sldId="268"/>
        </pc:sldMkLst>
        <pc:spChg chg="mod">
          <ac:chgData name="Aldred, Freya" userId="S::freya.aldred@metoffice.gov.uk::91ae2a43-430d-4e0d-9455-17dfe3c8034e" providerId="AD" clId="Web-{4CE37087-071F-5FFB-BD79-AF8ABAB9A49A}" dt="2020-06-25T15:05:37.478" v="249" actId="20577"/>
          <ac:spMkLst>
            <pc:docMk/>
            <pc:sldMk cId="2182181194" sldId="268"/>
            <ac:spMk id="3" creationId="{00000000-0000-0000-0000-000000000000}"/>
          </ac:spMkLst>
        </pc:spChg>
      </pc:sldChg>
      <pc:sldChg chg="modSp">
        <pc:chgData name="Aldred, Freya" userId="S::freya.aldred@metoffice.gov.uk::91ae2a43-430d-4e0d-9455-17dfe3c8034e" providerId="AD" clId="Web-{4CE37087-071F-5FFB-BD79-AF8ABAB9A49A}" dt="2020-06-25T12:52:18.817" v="25" actId="20577"/>
        <pc:sldMkLst>
          <pc:docMk/>
          <pc:sldMk cId="2074412522" sldId="285"/>
        </pc:sldMkLst>
        <pc:spChg chg="mod">
          <ac:chgData name="Aldred, Freya" userId="S::freya.aldred@metoffice.gov.uk::91ae2a43-430d-4e0d-9455-17dfe3c8034e" providerId="AD" clId="Web-{4CE37087-071F-5FFB-BD79-AF8ABAB9A49A}" dt="2020-06-25T12:52:18.817" v="25" actId="20577"/>
          <ac:spMkLst>
            <pc:docMk/>
            <pc:sldMk cId="2074412522" sldId="285"/>
            <ac:spMk id="3" creationId="{00000000-0000-0000-0000-000000000000}"/>
          </ac:spMkLst>
        </pc:spChg>
      </pc:sldChg>
      <pc:sldChg chg="del">
        <pc:chgData name="Aldred, Freya" userId="S::freya.aldred@metoffice.gov.uk::91ae2a43-430d-4e0d-9455-17dfe3c8034e" providerId="AD" clId="Web-{4CE37087-071F-5FFB-BD79-AF8ABAB9A49A}" dt="2020-06-25T16:20:18.432" v="251"/>
        <pc:sldMkLst>
          <pc:docMk/>
          <pc:sldMk cId="1263262464" sldId="298"/>
        </pc:sldMkLst>
      </pc:sldChg>
    </pc:docChg>
  </pc:docChgLst>
  <pc:docChgLst>
    <pc:chgData name="Aldred, Freya" userId="S::freya.aldred@metoffice.gov.uk::91ae2a43-430d-4e0d-9455-17dfe3c8034e" providerId="AD" clId="Web-{2483338D-715B-E3F3-9B9D-5A9F63BB6829}"/>
    <pc:docChg chg="addSld delSld modSld">
      <pc:chgData name="Aldred, Freya" userId="S::freya.aldred@metoffice.gov.uk::91ae2a43-430d-4e0d-9455-17dfe3c8034e" providerId="AD" clId="Web-{2483338D-715B-E3F3-9B9D-5A9F63BB6829}" dt="2020-06-23T18:58:49.826" v="854"/>
      <pc:docMkLst>
        <pc:docMk/>
      </pc:docMkLst>
      <pc:sldChg chg="addSp modSp delCm">
        <pc:chgData name="Aldred, Freya" userId="S::freya.aldred@metoffice.gov.uk::91ae2a43-430d-4e0d-9455-17dfe3c8034e" providerId="AD" clId="Web-{2483338D-715B-E3F3-9B9D-5A9F63BB6829}" dt="2020-06-23T18:58:49.826" v="854"/>
        <pc:sldMkLst>
          <pc:docMk/>
          <pc:sldMk cId="3588847189" sldId="259"/>
        </pc:sldMkLst>
        <pc:spChg chg="mod">
          <ac:chgData name="Aldred, Freya" userId="S::freya.aldred@metoffice.gov.uk::91ae2a43-430d-4e0d-9455-17dfe3c8034e" providerId="AD" clId="Web-{2483338D-715B-E3F3-9B9D-5A9F63BB6829}" dt="2020-06-23T18:58:13.335" v="848" actId="20577"/>
          <ac:spMkLst>
            <pc:docMk/>
            <pc:sldMk cId="3588847189" sldId="259"/>
            <ac:spMk id="3" creationId="{00000000-0000-0000-0000-000000000000}"/>
          </ac:spMkLst>
        </pc:spChg>
        <pc:spChg chg="add mod">
          <ac:chgData name="Aldred, Freya" userId="S::freya.aldred@metoffice.gov.uk::91ae2a43-430d-4e0d-9455-17dfe3c8034e" providerId="AD" clId="Web-{2483338D-715B-E3F3-9B9D-5A9F63BB6829}" dt="2020-06-23T18:57:27.787" v="826" actId="1076"/>
          <ac:spMkLst>
            <pc:docMk/>
            <pc:sldMk cId="3588847189" sldId="259"/>
            <ac:spMk id="5" creationId="{089520E8-9578-4173-996E-789025AB0DC1}"/>
          </ac:spMkLst>
        </pc:spChg>
        <pc:picChg chg="add mod">
          <ac:chgData name="Aldred, Freya" userId="S::freya.aldred@metoffice.gov.uk::91ae2a43-430d-4e0d-9455-17dfe3c8034e" providerId="AD" clId="Web-{2483338D-715B-E3F3-9B9D-5A9F63BB6829}" dt="2020-06-23T18:58:27.607" v="852" actId="1076"/>
          <ac:picMkLst>
            <pc:docMk/>
            <pc:sldMk cId="3588847189" sldId="259"/>
            <ac:picMk id="6" creationId="{ADCF4FB6-1417-48DF-9D01-B002E772160F}"/>
          </ac:picMkLst>
        </pc:picChg>
      </pc:sldChg>
      <pc:sldChg chg="modSp">
        <pc:chgData name="Aldred, Freya" userId="S::freya.aldred@metoffice.gov.uk::91ae2a43-430d-4e0d-9455-17dfe3c8034e" providerId="AD" clId="Web-{2483338D-715B-E3F3-9B9D-5A9F63BB6829}" dt="2020-06-23T18:13:38.299" v="41"/>
        <pc:sldMkLst>
          <pc:docMk/>
          <pc:sldMk cId="3297083057" sldId="260"/>
        </pc:sldMkLst>
        <pc:spChg chg="mod">
          <ac:chgData name="Aldred, Freya" userId="S::freya.aldred@metoffice.gov.uk::91ae2a43-430d-4e0d-9455-17dfe3c8034e" providerId="AD" clId="Web-{2483338D-715B-E3F3-9B9D-5A9F63BB6829}" dt="2020-06-23T18:13:07.892" v="35" actId="20577"/>
          <ac:spMkLst>
            <pc:docMk/>
            <pc:sldMk cId="3297083057" sldId="260"/>
            <ac:spMk id="3" creationId="{00000000-0000-0000-0000-000000000000}"/>
          </ac:spMkLst>
        </pc:spChg>
        <pc:spChg chg="mod">
          <ac:chgData name="Aldred, Freya" userId="S::freya.aldred@metoffice.gov.uk::91ae2a43-430d-4e0d-9455-17dfe3c8034e" providerId="AD" clId="Web-{2483338D-715B-E3F3-9B9D-5A9F63BB6829}" dt="2020-06-23T18:13:38.299" v="41"/>
          <ac:spMkLst>
            <pc:docMk/>
            <pc:sldMk cId="3297083057" sldId="260"/>
            <ac:spMk id="5" creationId="{00000000-0000-0000-0000-000000000000}"/>
          </ac:spMkLst>
        </pc:spChg>
      </pc:sldChg>
      <pc:sldChg chg="modSp">
        <pc:chgData name="Aldred, Freya" userId="S::freya.aldred@metoffice.gov.uk::91ae2a43-430d-4e0d-9455-17dfe3c8034e" providerId="AD" clId="Web-{2483338D-715B-E3F3-9B9D-5A9F63BB6829}" dt="2020-06-23T18:13:50.284" v="44" actId="20577"/>
        <pc:sldMkLst>
          <pc:docMk/>
          <pc:sldMk cId="994617766" sldId="261"/>
        </pc:sldMkLst>
        <pc:spChg chg="mod">
          <ac:chgData name="Aldred, Freya" userId="S::freya.aldred@metoffice.gov.uk::91ae2a43-430d-4e0d-9455-17dfe3c8034e" providerId="AD" clId="Web-{2483338D-715B-E3F3-9B9D-5A9F63BB6829}" dt="2020-06-23T18:13:50.284" v="44" actId="20577"/>
          <ac:spMkLst>
            <pc:docMk/>
            <pc:sldMk cId="994617766" sldId="261"/>
            <ac:spMk id="3" creationId="{00000000-0000-0000-0000-000000000000}"/>
          </ac:spMkLst>
        </pc:spChg>
      </pc:sldChg>
      <pc:sldChg chg="modSp delCm">
        <pc:chgData name="Aldred, Freya" userId="S::freya.aldred@metoffice.gov.uk::91ae2a43-430d-4e0d-9455-17dfe3c8034e" providerId="AD" clId="Web-{2483338D-715B-E3F3-9B9D-5A9F63BB6829}" dt="2020-06-23T18:17:09.552" v="120" actId="20577"/>
        <pc:sldMkLst>
          <pc:docMk/>
          <pc:sldMk cId="2619481035" sldId="262"/>
        </pc:sldMkLst>
        <pc:spChg chg="mod">
          <ac:chgData name="Aldred, Freya" userId="S::freya.aldred@metoffice.gov.uk::91ae2a43-430d-4e0d-9455-17dfe3c8034e" providerId="AD" clId="Web-{2483338D-715B-E3F3-9B9D-5A9F63BB6829}" dt="2020-06-23T18:17:09.552" v="120" actId="20577"/>
          <ac:spMkLst>
            <pc:docMk/>
            <pc:sldMk cId="2619481035" sldId="262"/>
            <ac:spMk id="3" creationId="{00000000-0000-0000-0000-000000000000}"/>
          </ac:spMkLst>
        </pc:spChg>
      </pc:sldChg>
      <pc:sldChg chg="modSp delCm">
        <pc:chgData name="Aldred, Freya" userId="S::freya.aldred@metoffice.gov.uk::91ae2a43-430d-4e0d-9455-17dfe3c8034e" providerId="AD" clId="Web-{2483338D-715B-E3F3-9B9D-5A9F63BB6829}" dt="2020-06-23T18:51:07.158" v="783" actId="20577"/>
        <pc:sldMkLst>
          <pc:docMk/>
          <pc:sldMk cId="3450038026" sldId="263"/>
        </pc:sldMkLst>
        <pc:spChg chg="mod">
          <ac:chgData name="Aldred, Freya" userId="S::freya.aldred@metoffice.gov.uk::91ae2a43-430d-4e0d-9455-17dfe3c8034e" providerId="AD" clId="Web-{2483338D-715B-E3F3-9B9D-5A9F63BB6829}" dt="2020-06-23T18:51:07.158" v="783" actId="20577"/>
          <ac:spMkLst>
            <pc:docMk/>
            <pc:sldMk cId="3450038026" sldId="263"/>
            <ac:spMk id="3" creationId="{00000000-0000-0000-0000-000000000000}"/>
          </ac:spMkLst>
        </pc:spChg>
      </pc:sldChg>
      <pc:sldChg chg="modSp">
        <pc:chgData name="Aldred, Freya" userId="S::freya.aldred@metoffice.gov.uk::91ae2a43-430d-4e0d-9455-17dfe3c8034e" providerId="AD" clId="Web-{2483338D-715B-E3F3-9B9D-5A9F63BB6829}" dt="2020-06-23T18:26:29.250" v="462" actId="20577"/>
        <pc:sldMkLst>
          <pc:docMk/>
          <pc:sldMk cId="3497793" sldId="266"/>
        </pc:sldMkLst>
        <pc:spChg chg="mod">
          <ac:chgData name="Aldred, Freya" userId="S::freya.aldred@metoffice.gov.uk::91ae2a43-430d-4e0d-9455-17dfe3c8034e" providerId="AD" clId="Web-{2483338D-715B-E3F3-9B9D-5A9F63BB6829}" dt="2020-06-23T18:25:18.077" v="407" actId="20577"/>
          <ac:spMkLst>
            <pc:docMk/>
            <pc:sldMk cId="3497793" sldId="266"/>
            <ac:spMk id="2" creationId="{00000000-0000-0000-0000-000000000000}"/>
          </ac:spMkLst>
        </pc:spChg>
        <pc:spChg chg="mod">
          <ac:chgData name="Aldred, Freya" userId="S::freya.aldred@metoffice.gov.uk::91ae2a43-430d-4e0d-9455-17dfe3c8034e" providerId="AD" clId="Web-{2483338D-715B-E3F3-9B9D-5A9F63BB6829}" dt="2020-06-23T18:26:29.250" v="462" actId="20577"/>
          <ac:spMkLst>
            <pc:docMk/>
            <pc:sldMk cId="3497793" sldId="266"/>
            <ac:spMk id="3" creationId="{00000000-0000-0000-0000-000000000000}"/>
          </ac:spMkLst>
        </pc:spChg>
      </pc:sldChg>
      <pc:sldChg chg="modSp del">
        <pc:chgData name="Aldred, Freya" userId="S::freya.aldred@metoffice.gov.uk::91ae2a43-430d-4e0d-9455-17dfe3c8034e" providerId="AD" clId="Web-{2483338D-715B-E3F3-9B9D-5A9F63BB6829}" dt="2020-06-23T18:33:29.941" v="594"/>
        <pc:sldMkLst>
          <pc:docMk/>
          <pc:sldMk cId="462552767" sldId="267"/>
        </pc:sldMkLst>
        <pc:spChg chg="mod">
          <ac:chgData name="Aldred, Freya" userId="S::freya.aldred@metoffice.gov.uk::91ae2a43-430d-4e0d-9455-17dfe3c8034e" providerId="AD" clId="Web-{2483338D-715B-E3F3-9B9D-5A9F63BB6829}" dt="2020-06-23T18:32:15.503" v="528" actId="20577"/>
          <ac:spMkLst>
            <pc:docMk/>
            <pc:sldMk cId="462552767" sldId="267"/>
            <ac:spMk id="2" creationId="{00000000-0000-0000-0000-000000000000}"/>
          </ac:spMkLst>
        </pc:spChg>
        <pc:spChg chg="mod">
          <ac:chgData name="Aldred, Freya" userId="S::freya.aldred@metoffice.gov.uk::91ae2a43-430d-4e0d-9455-17dfe3c8034e" providerId="AD" clId="Web-{2483338D-715B-E3F3-9B9D-5A9F63BB6829}" dt="2020-06-23T18:32:51.504" v="587" actId="20577"/>
          <ac:spMkLst>
            <pc:docMk/>
            <pc:sldMk cId="462552767" sldId="267"/>
            <ac:spMk id="3" creationId="{00000000-0000-0000-0000-000000000000}"/>
          </ac:spMkLst>
        </pc:spChg>
      </pc:sldChg>
      <pc:sldChg chg="modSp delCm">
        <pc:chgData name="Aldred, Freya" userId="S::freya.aldred@metoffice.gov.uk::91ae2a43-430d-4e0d-9455-17dfe3c8034e" providerId="AD" clId="Web-{2483338D-715B-E3F3-9B9D-5A9F63BB6829}" dt="2020-06-23T18:18:28.990" v="181" actId="20577"/>
        <pc:sldMkLst>
          <pc:docMk/>
          <pc:sldMk cId="2390363767" sldId="269"/>
        </pc:sldMkLst>
        <pc:spChg chg="mod">
          <ac:chgData name="Aldred, Freya" userId="S::freya.aldred@metoffice.gov.uk::91ae2a43-430d-4e0d-9455-17dfe3c8034e" providerId="AD" clId="Web-{2483338D-715B-E3F3-9B9D-5A9F63BB6829}" dt="2020-06-23T18:18:28.990" v="181" actId="20577"/>
          <ac:spMkLst>
            <pc:docMk/>
            <pc:sldMk cId="2390363767" sldId="269"/>
            <ac:spMk id="3" creationId="{00000000-0000-0000-0000-000000000000}"/>
          </ac:spMkLst>
        </pc:spChg>
      </pc:sldChg>
      <pc:sldChg chg="modSp">
        <pc:chgData name="Aldred, Freya" userId="S::freya.aldred@metoffice.gov.uk::91ae2a43-430d-4e0d-9455-17dfe3c8034e" providerId="AD" clId="Web-{2483338D-715B-E3F3-9B9D-5A9F63BB6829}" dt="2020-06-23T18:20:35.086" v="227" actId="20577"/>
        <pc:sldMkLst>
          <pc:docMk/>
          <pc:sldMk cId="2570994875" sldId="273"/>
        </pc:sldMkLst>
        <pc:spChg chg="mod">
          <ac:chgData name="Aldred, Freya" userId="S::freya.aldred@metoffice.gov.uk::91ae2a43-430d-4e0d-9455-17dfe3c8034e" providerId="AD" clId="Web-{2483338D-715B-E3F3-9B9D-5A9F63BB6829}" dt="2020-06-23T18:20:16.648" v="184" actId="20577"/>
          <ac:spMkLst>
            <pc:docMk/>
            <pc:sldMk cId="2570994875" sldId="273"/>
            <ac:spMk id="2" creationId="{00000000-0000-0000-0000-000000000000}"/>
          </ac:spMkLst>
        </pc:spChg>
        <pc:spChg chg="mod">
          <ac:chgData name="Aldred, Freya" userId="S::freya.aldred@metoffice.gov.uk::91ae2a43-430d-4e0d-9455-17dfe3c8034e" providerId="AD" clId="Web-{2483338D-715B-E3F3-9B9D-5A9F63BB6829}" dt="2020-06-23T18:20:35.086" v="227" actId="20577"/>
          <ac:spMkLst>
            <pc:docMk/>
            <pc:sldMk cId="2570994875" sldId="273"/>
            <ac:spMk id="3" creationId="{00000000-0000-0000-0000-000000000000}"/>
          </ac:spMkLst>
        </pc:spChg>
      </pc:sldChg>
      <pc:sldChg chg="del">
        <pc:chgData name="Aldred, Freya" userId="S::freya.aldred@metoffice.gov.uk::91ae2a43-430d-4e0d-9455-17dfe3c8034e" providerId="AD" clId="Web-{2483338D-715B-E3F3-9B9D-5A9F63BB6829}" dt="2020-06-23T18:20:42.976" v="230"/>
        <pc:sldMkLst>
          <pc:docMk/>
          <pc:sldMk cId="2353144896" sldId="274"/>
        </pc:sldMkLst>
      </pc:sldChg>
      <pc:sldChg chg="del">
        <pc:chgData name="Aldred, Freya" userId="S::freya.aldred@metoffice.gov.uk::91ae2a43-430d-4e0d-9455-17dfe3c8034e" providerId="AD" clId="Web-{2483338D-715B-E3F3-9B9D-5A9F63BB6829}" dt="2020-06-23T18:21:09.258" v="232"/>
        <pc:sldMkLst>
          <pc:docMk/>
          <pc:sldMk cId="2339060724" sldId="275"/>
        </pc:sldMkLst>
      </pc:sldChg>
      <pc:sldChg chg="del">
        <pc:chgData name="Aldred, Freya" userId="S::freya.aldred@metoffice.gov.uk::91ae2a43-430d-4e0d-9455-17dfe3c8034e" providerId="AD" clId="Web-{2483338D-715B-E3F3-9B9D-5A9F63BB6829}" dt="2020-06-23T18:21:09.258" v="231"/>
        <pc:sldMkLst>
          <pc:docMk/>
          <pc:sldMk cId="3845316877" sldId="276"/>
        </pc:sldMkLst>
      </pc:sldChg>
      <pc:sldChg chg="modSp delCm">
        <pc:chgData name="Aldred, Freya" userId="S::freya.aldred@metoffice.gov.uk::91ae2a43-430d-4e0d-9455-17dfe3c8034e" providerId="AD" clId="Web-{2483338D-715B-E3F3-9B9D-5A9F63BB6829}" dt="2020-06-23T18:24:37.124" v="397"/>
        <pc:sldMkLst>
          <pc:docMk/>
          <pc:sldMk cId="2008369429" sldId="277"/>
        </pc:sldMkLst>
        <pc:spChg chg="mod ord">
          <ac:chgData name="Aldred, Freya" userId="S::freya.aldred@metoffice.gov.uk::91ae2a43-430d-4e0d-9455-17dfe3c8034e" providerId="AD" clId="Web-{2483338D-715B-E3F3-9B9D-5A9F63BB6829}" dt="2020-06-23T18:24:37.124" v="397"/>
          <ac:spMkLst>
            <pc:docMk/>
            <pc:sldMk cId="2008369429" sldId="277"/>
            <ac:spMk id="3" creationId="{00000000-0000-0000-0000-000000000000}"/>
          </ac:spMkLst>
        </pc:spChg>
        <pc:picChg chg="mod">
          <ac:chgData name="Aldred, Freya" userId="S::freya.aldred@metoffice.gov.uk::91ae2a43-430d-4e0d-9455-17dfe3c8034e" providerId="AD" clId="Web-{2483338D-715B-E3F3-9B9D-5A9F63BB6829}" dt="2020-06-23T18:24:21.827" v="396" actId="14100"/>
          <ac:picMkLst>
            <pc:docMk/>
            <pc:sldMk cId="2008369429" sldId="277"/>
            <ac:picMk id="5" creationId="{00000000-0000-0000-0000-000000000000}"/>
          </ac:picMkLst>
        </pc:picChg>
      </pc:sldChg>
      <pc:sldChg chg="modSp delCm">
        <pc:chgData name="Aldred, Freya" userId="S::freya.aldred@metoffice.gov.uk::91ae2a43-430d-4e0d-9455-17dfe3c8034e" providerId="AD" clId="Web-{2483338D-715B-E3F3-9B9D-5A9F63BB6829}" dt="2020-06-23T18:24:55.515" v="400" actId="20577"/>
        <pc:sldMkLst>
          <pc:docMk/>
          <pc:sldMk cId="1243134384" sldId="278"/>
        </pc:sldMkLst>
        <pc:spChg chg="mod">
          <ac:chgData name="Aldred, Freya" userId="S::freya.aldred@metoffice.gov.uk::91ae2a43-430d-4e0d-9455-17dfe3c8034e" providerId="AD" clId="Web-{2483338D-715B-E3F3-9B9D-5A9F63BB6829}" dt="2020-06-23T18:24:55.515" v="400" actId="20577"/>
          <ac:spMkLst>
            <pc:docMk/>
            <pc:sldMk cId="1243134384" sldId="278"/>
            <ac:spMk id="2" creationId="{00000000-0000-0000-0000-000000000000}"/>
          </ac:spMkLst>
        </pc:spChg>
      </pc:sldChg>
      <pc:sldChg chg="del">
        <pc:chgData name="Aldred, Freya" userId="S::freya.aldred@metoffice.gov.uk::91ae2a43-430d-4e0d-9455-17dfe3c8034e" providerId="AD" clId="Web-{2483338D-715B-E3F3-9B9D-5A9F63BB6829}" dt="2020-06-23T18:26:32.672" v="464"/>
        <pc:sldMkLst>
          <pc:docMk/>
          <pc:sldMk cId="832914766" sldId="279"/>
        </pc:sldMkLst>
      </pc:sldChg>
      <pc:sldChg chg="del">
        <pc:chgData name="Aldred, Freya" userId="S::freya.aldred@metoffice.gov.uk::91ae2a43-430d-4e0d-9455-17dfe3c8034e" providerId="AD" clId="Web-{2483338D-715B-E3F3-9B9D-5A9F63BB6829}" dt="2020-06-23T18:26:41.844" v="465"/>
        <pc:sldMkLst>
          <pc:docMk/>
          <pc:sldMk cId="3975897566" sldId="280"/>
        </pc:sldMkLst>
      </pc:sldChg>
      <pc:sldChg chg="del">
        <pc:chgData name="Aldred, Freya" userId="S::freya.aldred@metoffice.gov.uk::91ae2a43-430d-4e0d-9455-17dfe3c8034e" providerId="AD" clId="Web-{2483338D-715B-E3F3-9B9D-5A9F63BB6829}" dt="2020-06-23T18:26:41.844" v="466"/>
        <pc:sldMkLst>
          <pc:docMk/>
          <pc:sldMk cId="2927116904" sldId="281"/>
        </pc:sldMkLst>
      </pc:sldChg>
      <pc:sldChg chg="modSp">
        <pc:chgData name="Aldred, Freya" userId="S::freya.aldred@metoffice.gov.uk::91ae2a43-430d-4e0d-9455-17dfe3c8034e" providerId="AD" clId="Web-{2483338D-715B-E3F3-9B9D-5A9F63BB6829}" dt="2020-06-23T18:52:03.549" v="785" actId="14100"/>
        <pc:sldMkLst>
          <pc:docMk/>
          <pc:sldMk cId="1032346980" sldId="284"/>
        </pc:sldMkLst>
        <pc:spChg chg="mod">
          <ac:chgData name="Aldred, Freya" userId="S::freya.aldred@metoffice.gov.uk::91ae2a43-430d-4e0d-9455-17dfe3c8034e" providerId="AD" clId="Web-{2483338D-715B-E3F3-9B9D-5A9F63BB6829}" dt="2020-06-23T18:52:03.549" v="785" actId="14100"/>
          <ac:spMkLst>
            <pc:docMk/>
            <pc:sldMk cId="1032346980" sldId="284"/>
            <ac:spMk id="4" creationId="{00000000-0000-0000-0000-000000000000}"/>
          </ac:spMkLst>
        </pc:spChg>
      </pc:sldChg>
      <pc:sldChg chg="modSp">
        <pc:chgData name="Aldred, Freya" userId="S::freya.aldred@metoffice.gov.uk::91ae2a43-430d-4e0d-9455-17dfe3c8034e" providerId="AD" clId="Web-{2483338D-715B-E3F3-9B9D-5A9F63BB6829}" dt="2020-06-23T18:52:33.346" v="792" actId="20577"/>
        <pc:sldMkLst>
          <pc:docMk/>
          <pc:sldMk cId="2074412522" sldId="285"/>
        </pc:sldMkLst>
        <pc:spChg chg="mod">
          <ac:chgData name="Aldred, Freya" userId="S::freya.aldred@metoffice.gov.uk::91ae2a43-430d-4e0d-9455-17dfe3c8034e" providerId="AD" clId="Web-{2483338D-715B-E3F3-9B9D-5A9F63BB6829}" dt="2020-06-23T18:52:33.346" v="792" actId="20577"/>
          <ac:spMkLst>
            <pc:docMk/>
            <pc:sldMk cId="2074412522" sldId="285"/>
            <ac:spMk id="3" creationId="{00000000-0000-0000-0000-000000000000}"/>
          </ac:spMkLst>
        </pc:spChg>
      </pc:sldChg>
      <pc:sldChg chg="modSp">
        <pc:chgData name="Aldred, Freya" userId="S::freya.aldred@metoffice.gov.uk::91ae2a43-430d-4e0d-9455-17dfe3c8034e" providerId="AD" clId="Web-{2483338D-715B-E3F3-9B9D-5A9F63BB6829}" dt="2020-06-23T18:52:44.550" v="798" actId="20577"/>
        <pc:sldMkLst>
          <pc:docMk/>
          <pc:sldMk cId="3376214451" sldId="286"/>
        </pc:sldMkLst>
        <pc:spChg chg="mod">
          <ac:chgData name="Aldred, Freya" userId="S::freya.aldred@metoffice.gov.uk::91ae2a43-430d-4e0d-9455-17dfe3c8034e" providerId="AD" clId="Web-{2483338D-715B-E3F3-9B9D-5A9F63BB6829}" dt="2020-06-23T18:52:44.550" v="798" actId="20577"/>
          <ac:spMkLst>
            <pc:docMk/>
            <pc:sldMk cId="3376214451" sldId="286"/>
            <ac:spMk id="3" creationId="{00000000-0000-0000-0000-000000000000}"/>
          </ac:spMkLst>
        </pc:spChg>
      </pc:sldChg>
      <pc:sldChg chg="modSp add del">
        <pc:chgData name="Aldred, Freya" userId="S::freya.aldred@metoffice.gov.uk::91ae2a43-430d-4e0d-9455-17dfe3c8034e" providerId="AD" clId="Web-{2483338D-715B-E3F3-9B9D-5A9F63BB6829}" dt="2020-06-23T18:53:20.597" v="811" actId="20577"/>
        <pc:sldMkLst>
          <pc:docMk/>
          <pc:sldMk cId="3797897998" sldId="287"/>
        </pc:sldMkLst>
        <pc:spChg chg="mod">
          <ac:chgData name="Aldred, Freya" userId="S::freya.aldred@metoffice.gov.uk::91ae2a43-430d-4e0d-9455-17dfe3c8034e" providerId="AD" clId="Web-{2483338D-715B-E3F3-9B9D-5A9F63BB6829}" dt="2020-06-23T18:53:20.597" v="811" actId="20577"/>
          <ac:spMkLst>
            <pc:docMk/>
            <pc:sldMk cId="3797897998" sldId="287"/>
            <ac:spMk id="3" creationId="{00000000-0000-0000-0000-000000000000}"/>
          </ac:spMkLst>
        </pc:spChg>
      </pc:sldChg>
      <pc:sldChg chg="del">
        <pc:chgData name="Aldred, Freya" userId="S::freya.aldred@metoffice.gov.uk::91ae2a43-430d-4e0d-9455-17dfe3c8034e" providerId="AD" clId="Web-{2483338D-715B-E3F3-9B9D-5A9F63BB6829}" dt="2020-06-23T18:35:52.802" v="764"/>
        <pc:sldMkLst>
          <pc:docMk/>
          <pc:sldMk cId="1302503734" sldId="288"/>
        </pc:sldMkLst>
      </pc:sldChg>
      <pc:sldChg chg="del">
        <pc:chgData name="Aldred, Freya" userId="S::freya.aldred@metoffice.gov.uk::91ae2a43-430d-4e0d-9455-17dfe3c8034e" providerId="AD" clId="Web-{2483338D-715B-E3F3-9B9D-5A9F63BB6829}" dt="2020-06-23T18:35:52.802" v="763"/>
        <pc:sldMkLst>
          <pc:docMk/>
          <pc:sldMk cId="1029394740" sldId="289"/>
        </pc:sldMkLst>
      </pc:sldChg>
      <pc:sldChg chg="modSp">
        <pc:chgData name="Aldred, Freya" userId="S::freya.aldred@metoffice.gov.uk::91ae2a43-430d-4e0d-9455-17dfe3c8034e" providerId="AD" clId="Web-{2483338D-715B-E3F3-9B9D-5A9F63BB6829}" dt="2020-06-23T18:53:31.425" v="812" actId="20577"/>
        <pc:sldMkLst>
          <pc:docMk/>
          <pc:sldMk cId="3315501537" sldId="290"/>
        </pc:sldMkLst>
        <pc:spChg chg="mod">
          <ac:chgData name="Aldred, Freya" userId="S::freya.aldred@metoffice.gov.uk::91ae2a43-430d-4e0d-9455-17dfe3c8034e" providerId="AD" clId="Web-{2483338D-715B-E3F3-9B9D-5A9F63BB6829}" dt="2020-06-23T18:53:31.425" v="812" actId="20577"/>
          <ac:spMkLst>
            <pc:docMk/>
            <pc:sldMk cId="3315501537" sldId="290"/>
            <ac:spMk id="3" creationId="{00000000-0000-0000-0000-000000000000}"/>
          </ac:spMkLst>
        </pc:spChg>
      </pc:sldChg>
      <pc:sldChg chg="modSp">
        <pc:chgData name="Aldred, Freya" userId="S::freya.aldred@metoffice.gov.uk::91ae2a43-430d-4e0d-9455-17dfe3c8034e" providerId="AD" clId="Web-{2483338D-715B-E3F3-9B9D-5A9F63BB6829}" dt="2020-06-23T18:14:36.425" v="58" actId="20577"/>
        <pc:sldMkLst>
          <pc:docMk/>
          <pc:sldMk cId="1402353840" sldId="294"/>
        </pc:sldMkLst>
        <pc:spChg chg="mod">
          <ac:chgData name="Aldred, Freya" userId="S::freya.aldred@metoffice.gov.uk::91ae2a43-430d-4e0d-9455-17dfe3c8034e" providerId="AD" clId="Web-{2483338D-715B-E3F3-9B9D-5A9F63BB6829}" dt="2020-06-23T18:14:36.425" v="58" actId="20577"/>
          <ac:spMkLst>
            <pc:docMk/>
            <pc:sldMk cId="1402353840" sldId="294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B993B-B9CF-48BD-AA44-58A5248C063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E9A67-51B4-4BA6-B161-1D27D4317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43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BD406-257A-4D0E-8B85-EBE391377205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6DE44-2E36-41E9-B661-2866AF18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59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484785"/>
            <a:ext cx="7772400" cy="16561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200" spc="-80" baseline="0">
                <a:solidFill>
                  <a:srgbClr val="041E5D"/>
                </a:solidFill>
              </a:defRPr>
            </a:lvl1pPr>
          </a:lstStyle>
          <a:p>
            <a:r>
              <a:rPr lang="fr-FR" err="1"/>
              <a:t>Presentation</a:t>
            </a:r>
            <a:r>
              <a:rPr lang="fr-FR"/>
              <a:t> </a:t>
            </a:r>
            <a:r>
              <a:rPr lang="fr-FR" err="1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306688"/>
            <a:ext cx="7787208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 b="1" cap="all" spc="120" baseline="0">
                <a:solidFill>
                  <a:srgbClr val="00B0F0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err="1"/>
              <a:t>Sub-Title</a:t>
            </a:r>
            <a:r>
              <a:rPr lang="fr-FR"/>
              <a:t> (</a:t>
            </a:r>
            <a:r>
              <a:rPr lang="fr-FR" err="1"/>
              <a:t>eg</a:t>
            </a:r>
            <a:r>
              <a:rPr lang="fr-FR"/>
              <a:t> </a:t>
            </a:r>
            <a:r>
              <a:rPr lang="fr-FR" err="1"/>
              <a:t>author</a:t>
            </a:r>
            <a:r>
              <a:rPr lang="fr-FR"/>
              <a:t>, affiliation, etc.)</a:t>
            </a:r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0" y="11807"/>
            <a:ext cx="3600000" cy="1340825"/>
          </a:xfrm>
          <a:prstGeom prst="rect">
            <a:avLst/>
          </a:prstGeom>
        </p:spPr>
      </p:pic>
      <p:pic>
        <p:nvPicPr>
          <p:cNvPr id="1026" name="Picture 2" descr="R:\Projets\UOL-924\1650-CCI-LST\Management\Logos\LST-CCI_all-logo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999" y="4518000"/>
            <a:ext cx="4680002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980728"/>
            <a:ext cx="4068000" cy="51200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6448" y="980728"/>
            <a:ext cx="4068000" cy="51200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 userDrawn="1"/>
        </p:nvSpPr>
        <p:spPr>
          <a:xfrm>
            <a:off x="247308" y="6381328"/>
            <a:ext cx="835714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tabLst>
                <a:tab pos="8343900" algn="r"/>
              </a:tabLst>
            </a:pPr>
            <a:r>
              <a:rPr lang="en-US" sz="1200">
                <a:solidFill>
                  <a:srgbClr val="067EB0"/>
                </a:solidFill>
                <a:latin typeface="Calibri" panose="020F0502020204030204" pitchFamily="34" charset="0"/>
              </a:rPr>
              <a:t>Meeting,</a:t>
            </a:r>
            <a:r>
              <a:rPr lang="en-US" sz="1200" baseline="0">
                <a:solidFill>
                  <a:srgbClr val="067EB0"/>
                </a:solidFill>
                <a:latin typeface="Calibri" panose="020F0502020204030204" pitchFamily="34" charset="0"/>
              </a:rPr>
              <a:t> Date, Location	</a:t>
            </a:r>
            <a:r>
              <a:rPr lang="en-US" sz="1200" b="1" baseline="0">
                <a:solidFill>
                  <a:srgbClr val="067EB0"/>
                </a:solidFill>
                <a:latin typeface="Calibri" panose="020F0502020204030204" pitchFamily="34" charset="0"/>
              </a:rPr>
              <a:t>CCI+ LST</a:t>
            </a:r>
            <a:endParaRPr lang="en-US" sz="1200" b="1">
              <a:solidFill>
                <a:srgbClr val="067EB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908720"/>
            <a:ext cx="8352928" cy="521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3848" y="44624"/>
            <a:ext cx="4536504" cy="61198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r-FR" err="1"/>
              <a:t>Title</a:t>
            </a:r>
            <a:endParaRPr lang="en-US"/>
          </a:p>
        </p:txBody>
      </p:sp>
      <p:cxnSp>
        <p:nvCxnSpPr>
          <p:cNvPr id="12" name="Connecteur droit 11"/>
          <p:cNvCxnSpPr/>
          <p:nvPr/>
        </p:nvCxnSpPr>
        <p:spPr>
          <a:xfrm>
            <a:off x="251520" y="6381328"/>
            <a:ext cx="8352928" cy="0"/>
          </a:xfrm>
          <a:prstGeom prst="line">
            <a:avLst/>
          </a:prstGeom>
          <a:ln>
            <a:solidFill>
              <a:srgbClr val="067E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563888" y="6611779"/>
            <a:ext cx="16962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© ESA – CCI+ LST </a:t>
            </a:r>
            <a:r>
              <a:rPr lang="en-US" sz="100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Consortium</a:t>
            </a:r>
            <a:endParaRPr lang="en-US" sz="1000" i="1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8748464" y="6669360"/>
            <a:ext cx="23724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fld id="{2C129BBD-FD7C-4B99-A230-6BE5E473BDAB}" type="slidenum">
              <a:rPr lang="en-US" sz="1100" b="1" smtClean="0">
                <a:solidFill>
                  <a:srgbClr val="041E5D"/>
                </a:solidFill>
                <a:latin typeface="Calibri" panose="020F0502020204030204" pitchFamily="34" charset="0"/>
              </a:rPr>
              <a:pPr algn="ctr"/>
              <a:t>‹#›</a:t>
            </a:fld>
            <a:endParaRPr lang="en-US" b="1">
              <a:solidFill>
                <a:srgbClr val="041E5D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" y="-2551"/>
            <a:ext cx="1440000" cy="536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28" y="1"/>
            <a:ext cx="1636932" cy="5337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2994"/>
            <a:ext cx="1331640" cy="6601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2" r:id="rId4"/>
    <p:sldLayoutId id="2147483703" r:id="rId5"/>
  </p:sldLayoutIdLst>
  <p:txStyles>
    <p:titleStyle>
      <a:lvl1pPr algn="r" defTabSz="914400" rtl="0" eaLnBrk="1" latinLnBrk="0" hangingPunct="1">
        <a:spcBef>
          <a:spcPct val="0"/>
        </a:spcBef>
        <a:buNone/>
        <a:defRPr lang="en-US" sz="2400" b="1" kern="1200" cap="small" spc="-60" baseline="0" dirty="0">
          <a:solidFill>
            <a:srgbClr val="067EB0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600"/>
        </a:spcAft>
        <a:buFont typeface="Arial" pitchFamily="34" charset="0"/>
        <a:buNone/>
        <a:defRPr sz="2200" b="1" kern="1200">
          <a:solidFill>
            <a:srgbClr val="041E5D"/>
          </a:solidFill>
          <a:latin typeface="Calibri" panose="020F0502020204030204" pitchFamily="34" charset="0"/>
          <a:ea typeface="+mn-ea"/>
          <a:cs typeface="+mn-cs"/>
        </a:defRPr>
      </a:lvl1pPr>
      <a:lvl2pPr marL="271463" indent="-182563" algn="l" defTabSz="914400" rtl="0" eaLnBrk="1" latinLnBrk="0" hangingPunct="1">
        <a:spcBef>
          <a:spcPct val="20000"/>
        </a:spcBef>
        <a:buClr>
          <a:srgbClr val="067EB0"/>
        </a:buClr>
        <a:buSzPct val="100000"/>
        <a:buFont typeface="Wingdings" panose="05000000000000000000" pitchFamily="2" charset="2"/>
        <a:buChar char="§"/>
        <a:defRPr sz="2000" kern="1200">
          <a:solidFill>
            <a:srgbClr val="041E5D"/>
          </a:solidFill>
          <a:latin typeface="Calibri" panose="020F0502020204030204" pitchFamily="34" charset="0"/>
          <a:ea typeface="+mn-ea"/>
          <a:cs typeface="+mn-cs"/>
        </a:defRPr>
      </a:lvl2pPr>
      <a:lvl3pPr marL="538163" indent="-228600" algn="l" defTabSz="914400" rtl="0" eaLnBrk="1" latinLnBrk="0" hangingPunct="1">
        <a:spcBef>
          <a:spcPct val="20000"/>
        </a:spcBef>
        <a:buClr>
          <a:srgbClr val="B03806"/>
        </a:buClr>
        <a:buSzPct val="80000"/>
        <a:buFont typeface="Wingdings" panose="05000000000000000000" pitchFamily="2" charset="2"/>
        <a:buChar char="v"/>
        <a:defRPr sz="1800" kern="1200">
          <a:solidFill>
            <a:srgbClr val="041E5D"/>
          </a:solidFill>
          <a:latin typeface="Calibri" panose="020F0502020204030204" pitchFamily="34" charset="0"/>
          <a:ea typeface="+mn-ea"/>
          <a:cs typeface="+mn-cs"/>
        </a:defRPr>
      </a:lvl3pPr>
      <a:lvl4pPr marL="895350" indent="-228600" algn="l" defTabSz="914400" rtl="0" eaLnBrk="1" latinLnBrk="0" hangingPunct="1">
        <a:spcBef>
          <a:spcPct val="20000"/>
        </a:spcBef>
        <a:buClr>
          <a:srgbClr val="067EB0"/>
        </a:buClr>
        <a:buFont typeface="Wingdings" panose="05000000000000000000" pitchFamily="2" charset="2"/>
        <a:buChar char="Ø"/>
        <a:defRPr sz="1800" kern="1200" baseline="0">
          <a:solidFill>
            <a:srgbClr val="041E5D"/>
          </a:solidFill>
          <a:latin typeface="Calibri" panose="020F0502020204030204" pitchFamily="34" charset="0"/>
          <a:ea typeface="+mn-ea"/>
          <a:cs typeface="+mn-cs"/>
        </a:defRPr>
      </a:lvl4pPr>
      <a:lvl5pPr marL="1260475" indent="-228600" algn="l" defTabSz="914400" rtl="0" eaLnBrk="1" latinLnBrk="0" hangingPunct="1">
        <a:spcBef>
          <a:spcPct val="20000"/>
        </a:spcBef>
        <a:buClr>
          <a:srgbClr val="B03806"/>
        </a:buClr>
        <a:buFont typeface="Wingdings" panose="05000000000000000000" pitchFamily="2" charset="2"/>
        <a:buChar char="ü"/>
        <a:defRPr sz="1800" kern="1200" baseline="0">
          <a:solidFill>
            <a:srgbClr val="041E5D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ustaceproject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cad.eu/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Regional and global trends in LST: A Stability Assessment of the </a:t>
            </a:r>
            <a:r>
              <a:rPr lang="en-US" err="1"/>
              <a:t>LST_cci</a:t>
            </a:r>
            <a:r>
              <a:rPr lang="en-US"/>
              <a:t> Products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/>
              <a:t>Freya Aldred</a:t>
            </a:r>
            <a:r>
              <a:rPr lang="en-US"/>
              <a:t> and Lizzie Good</a:t>
            </a:r>
          </a:p>
          <a:p>
            <a:r>
              <a:rPr lang="en-US"/>
              <a:t>Met Office Hadley Centre</a:t>
            </a:r>
          </a:p>
        </p:txBody>
      </p:sp>
    </p:spTree>
    <p:extLst>
      <p:ext uri="{BB962C8B-B14F-4D97-AF65-F5344CB8AC3E}">
        <p14:creationId xmlns:p14="http://schemas.microsoft.com/office/powerpoint/2010/main" val="1807203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LST</a:t>
            </a:r>
            <a:r>
              <a:rPr lang="en-GB" baseline="-25000" err="1"/>
              <a:t>anom</a:t>
            </a:r>
            <a:r>
              <a:rPr lang="en-GB"/>
              <a:t> vs T2m</a:t>
            </a:r>
            <a:r>
              <a:rPr lang="en-GB" baseline="-25000"/>
              <a:t>anom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760208" cy="5463325"/>
          </a:xfrm>
        </p:spPr>
        <p:txBody>
          <a:bodyPr>
            <a:normAutofit fontScale="92500" lnSpcReduction="10000"/>
          </a:bodyPr>
          <a:lstStyle/>
          <a:p>
            <a:r>
              <a:rPr lang="en-GB" sz="2600"/>
              <a:t>Example relationship between </a:t>
            </a:r>
            <a:r>
              <a:rPr lang="en-GB" sz="2600" err="1"/>
              <a:t>LST</a:t>
            </a:r>
            <a:r>
              <a:rPr lang="en-GB" sz="2600" baseline="-25000" err="1"/>
              <a:t>anom</a:t>
            </a:r>
            <a:r>
              <a:rPr lang="en-GB" sz="2600"/>
              <a:t> and T2m</a:t>
            </a:r>
            <a:r>
              <a:rPr lang="en-GB" sz="2600" baseline="-25000"/>
              <a:t>anom</a:t>
            </a:r>
            <a:r>
              <a:rPr lang="en-GB" sz="2600"/>
              <a:t> for Aqua MODIS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 sz="2400"/>
              <a:t>A perfect relationship would have a correlation r value of 1, the slope of the best fit line would be 1, and the intercept would be 0</a:t>
            </a:r>
          </a:p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11" y="1386375"/>
            <a:ext cx="6383547" cy="3997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35067" y="1980581"/>
            <a:ext cx="229614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41E5D"/>
                </a:solidFill>
              </a:rPr>
              <a:t>Correlation is the r value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41E5D"/>
                </a:solidFill>
              </a:rPr>
              <a:t>Slope refers to the slope of the best fit line of the relationship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41E5D"/>
                </a:solidFill>
              </a:rPr>
              <a:t>Intercept is the intercept of this line</a:t>
            </a:r>
          </a:p>
        </p:txBody>
      </p:sp>
    </p:spTree>
    <p:extLst>
      <p:ext uri="{BB962C8B-B14F-4D97-AF65-F5344CB8AC3E}">
        <p14:creationId xmlns:p14="http://schemas.microsoft.com/office/powerpoint/2010/main" val="865947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44624"/>
            <a:ext cx="4536504" cy="720080"/>
          </a:xfrm>
        </p:spPr>
        <p:txBody>
          <a:bodyPr>
            <a:normAutofit fontScale="90000"/>
          </a:bodyPr>
          <a:lstStyle/>
          <a:p>
            <a:r>
              <a:rPr lang="en-GB">
                <a:latin typeface="Calibri"/>
                <a:cs typeface="Calibri"/>
              </a:rPr>
              <a:t>Anomaly Relationship</a:t>
            </a:r>
            <a:br>
              <a:rPr lang="en-GB"/>
            </a:br>
            <a:r>
              <a:rPr lang="en-GB">
                <a:latin typeface="Calibri"/>
                <a:cs typeface="Calibri"/>
              </a:rPr>
              <a:t>- MODIS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612256"/>
            <a:ext cx="8568952" cy="175979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latin typeface="Calibri"/>
                <a:cs typeface="Calibri"/>
              </a:rPr>
              <a:t>Both MODIS instruments have correlation values with T2m around 0.8, which decreases at higher latitudes during the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LST vs T2m slope around 0.8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Intercept generally around 1 K at night, -2 to -1 K in the day, which becomes more positive with increasing latitude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719"/>
            <a:ext cx="1590280" cy="643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710656"/>
            <a:ext cx="8568952" cy="384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44624"/>
            <a:ext cx="4536504" cy="708750"/>
          </a:xfrm>
        </p:spPr>
        <p:txBody>
          <a:bodyPr>
            <a:normAutofit fontScale="90000"/>
          </a:bodyPr>
          <a:lstStyle/>
          <a:p>
            <a:r>
              <a:rPr lang="en-GB"/>
              <a:t>Anomaly Relationship</a:t>
            </a:r>
            <a:br>
              <a:rPr lang="en-GB"/>
            </a:br>
            <a:r>
              <a:rPr lang="en-GB"/>
              <a:t>- ATSR Instruments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641012"/>
            <a:ext cx="8352928" cy="148515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For the ATSR data sets there are very few data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Correlations and relationship slopes are lower, around 0.6 – 0.7 and 0.5 – 0.7 respectively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53374"/>
            <a:ext cx="8352928" cy="376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81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44624"/>
            <a:ext cx="4536504" cy="720080"/>
          </a:xfrm>
        </p:spPr>
        <p:txBody>
          <a:bodyPr>
            <a:normAutofit fontScale="90000"/>
          </a:bodyPr>
          <a:lstStyle/>
          <a:p>
            <a:r>
              <a:rPr lang="en-GB"/>
              <a:t>Anomaly Relationship</a:t>
            </a:r>
            <a:br>
              <a:rPr lang="en-GB"/>
            </a:br>
            <a:r>
              <a:rPr lang="en-GB"/>
              <a:t>- Multi-sensor MW CDR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646762"/>
            <a:ext cx="8352928" cy="17367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latin typeface="Calibri"/>
                <a:cs typeface="Calibri"/>
              </a:rPr>
              <a:t>Similar results are found for the MW LST product to MODIS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latin typeface="Calibri"/>
                <a:cs typeface="Calibri"/>
              </a:rPr>
              <a:t>Slopes and intercepts are more stable with latitude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latin typeface="Calibri"/>
                <a:cs typeface="Calibri"/>
              </a:rPr>
              <a:t>Intercepts are nearly all negative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5"/>
            <a:ext cx="8352928" cy="388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12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57" y="2816578"/>
            <a:ext cx="7913297" cy="611986"/>
          </a:xfrm>
        </p:spPr>
        <p:txBody>
          <a:bodyPr>
            <a:normAutofit/>
          </a:bodyPr>
          <a:lstStyle/>
          <a:p>
            <a:pPr algn="ctr"/>
            <a:r>
              <a:rPr lang="en-GB" sz="3200"/>
              <a:t>Stability Analysis</a:t>
            </a:r>
          </a:p>
        </p:txBody>
      </p:sp>
    </p:spTree>
    <p:extLst>
      <p:ext uri="{BB962C8B-B14F-4D97-AF65-F5344CB8AC3E}">
        <p14:creationId xmlns:p14="http://schemas.microsoft.com/office/powerpoint/2010/main" val="3486025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44623"/>
            <a:ext cx="4536504" cy="720251"/>
          </a:xfrm>
        </p:spPr>
        <p:txBody>
          <a:bodyPr>
            <a:normAutofit fontScale="90000"/>
          </a:bodyPr>
          <a:lstStyle/>
          <a:p>
            <a:r>
              <a:rPr lang="en-GB"/>
              <a:t>Stability Analysis</a:t>
            </a:r>
            <a:br>
              <a:rPr lang="en-GB"/>
            </a:br>
            <a:r>
              <a:rPr lang="en-GB"/>
              <a:t>-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Observations are only used where both LST and T2m anomalies are available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/>
              <a:t>The high density of stations found in Germany in the EUSTACE dataset is reflected in the anomaly match ups for MODIS instruments and the MW product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/>
              <a:t>There are very few match ups for the ATSR instruments, partially because very few station locations have enough data to create the climatologies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Monthly mean anomalies are calculated for LST and T2m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These are spatially averaged in different ways e.g. over all of Europe, for each country, and for data in 5 degree latitude bands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Differences are calculated as:</a:t>
            </a:r>
          </a:p>
          <a:p>
            <a:pPr algn="ctr"/>
            <a:r>
              <a:rPr lang="en-GB" i="1" err="1"/>
              <a:t>Difference</a:t>
            </a:r>
            <a:r>
              <a:rPr lang="en-GB" i="1" baseline="-25000" err="1"/>
              <a:t>anom</a:t>
            </a:r>
            <a:r>
              <a:rPr lang="en-GB" i="1"/>
              <a:t> = </a:t>
            </a:r>
            <a:r>
              <a:rPr lang="en-GB" i="1" err="1"/>
              <a:t>LST</a:t>
            </a:r>
            <a:r>
              <a:rPr lang="en-GB" i="1" baseline="-25000" err="1"/>
              <a:t>anom</a:t>
            </a:r>
            <a:r>
              <a:rPr lang="en-GB" i="1"/>
              <a:t> – T2m</a:t>
            </a:r>
            <a:r>
              <a:rPr lang="en-GB" i="1" baseline="-25000"/>
              <a:t>anom</a:t>
            </a:r>
          </a:p>
        </p:txBody>
      </p:sp>
    </p:spTree>
    <p:extLst>
      <p:ext uri="{BB962C8B-B14F-4D97-AF65-F5344CB8AC3E}">
        <p14:creationId xmlns:p14="http://schemas.microsoft.com/office/powerpoint/2010/main" val="464957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44624"/>
            <a:ext cx="4536504" cy="720080"/>
          </a:xfrm>
        </p:spPr>
        <p:txBody>
          <a:bodyPr>
            <a:normAutofit fontScale="90000"/>
          </a:bodyPr>
          <a:lstStyle/>
          <a:p>
            <a:r>
              <a:rPr lang="en-GB"/>
              <a:t>Anomaly Differences</a:t>
            </a:r>
            <a:br>
              <a:rPr lang="en-GB"/>
            </a:br>
            <a:r>
              <a:rPr lang="en-GB"/>
              <a:t>- Multi-sensor IR CDR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428226"/>
            <a:ext cx="8352928" cy="1950105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latin typeface="Calibri"/>
                <a:cs typeface="Calibri"/>
              </a:rPr>
              <a:t>LST and T2m follow same shape in monthly means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latin typeface="Calibri"/>
                <a:cs typeface="Calibri"/>
              </a:rPr>
              <a:t>Correlation in monthly means higher for </a:t>
            </a:r>
            <a:r>
              <a:rPr lang="en-GB" err="1">
                <a:latin typeface="Calibri"/>
                <a:cs typeface="Calibri"/>
              </a:rPr>
              <a:t>Tmin</a:t>
            </a:r>
            <a:endParaRPr lang="en-GB">
              <a:latin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latin typeface="Calibri"/>
                <a:cs typeface="Calibri"/>
              </a:rPr>
              <a:t>ERS-2 and </a:t>
            </a:r>
            <a:r>
              <a:rPr lang="en-GB" err="1">
                <a:latin typeface="Calibri"/>
                <a:cs typeface="Calibri"/>
              </a:rPr>
              <a:t>Envisat</a:t>
            </a:r>
            <a:r>
              <a:rPr lang="en-GB">
                <a:latin typeface="Calibri"/>
                <a:cs typeface="Calibri"/>
              </a:rPr>
              <a:t> display different pattern in differences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>
                <a:latin typeface="Calibri"/>
                <a:cs typeface="Calibri"/>
              </a:rPr>
              <a:t>Visually obvious for </a:t>
            </a:r>
            <a:r>
              <a:rPr lang="en-GB" err="1">
                <a:latin typeface="Calibri"/>
                <a:cs typeface="Calibri"/>
              </a:rPr>
              <a:t>Tmin</a:t>
            </a:r>
            <a:endParaRPr lang="en-GB">
              <a:latin typeface="Calibri"/>
              <a:cs typeface="Calibri"/>
            </a:endParaRP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>
                <a:latin typeface="Calibri"/>
                <a:cs typeface="Calibri"/>
              </a:rPr>
              <a:t>Standard deviation is higher for ERS2 than </a:t>
            </a:r>
            <a:r>
              <a:rPr lang="en-GB" err="1">
                <a:latin typeface="Calibri"/>
                <a:cs typeface="Calibri"/>
              </a:rPr>
              <a:t>Envisat</a:t>
            </a:r>
            <a:r>
              <a:rPr lang="en-GB">
                <a:latin typeface="Calibri"/>
                <a:cs typeface="Calibri"/>
              </a:rPr>
              <a:t> (note ERS2 is corrected to </a:t>
            </a:r>
            <a:r>
              <a:rPr lang="en-GB" err="1">
                <a:latin typeface="Calibri"/>
                <a:cs typeface="Calibri"/>
              </a:rPr>
              <a:t>Envisat</a:t>
            </a:r>
            <a:r>
              <a:rPr lang="en-GB">
                <a:latin typeface="Calibri"/>
                <a:cs typeface="Calibri"/>
              </a:rPr>
              <a:t> overpass time)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>
                <a:latin typeface="Calibri"/>
                <a:cs typeface="Calibri"/>
              </a:rPr>
              <a:t>Suggests data is not free from non-climatic effects and cannot be used for trend analysis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36" y="712946"/>
            <a:ext cx="7781026" cy="376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93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44624"/>
            <a:ext cx="4536504" cy="720080"/>
          </a:xfrm>
        </p:spPr>
        <p:txBody>
          <a:bodyPr>
            <a:normAutofit fontScale="90000"/>
          </a:bodyPr>
          <a:lstStyle/>
          <a:p>
            <a:r>
              <a:rPr lang="en-GB"/>
              <a:t>Anomaly Differences</a:t>
            </a:r>
            <a:br>
              <a:rPr lang="en-GB"/>
            </a:br>
            <a:r>
              <a:rPr lang="en-GB"/>
              <a:t>- Multi-sensor MW CDR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433978"/>
            <a:ext cx="8352928" cy="1947350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LST and T2m monthly means generally have a very similar shape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Evidence of sensor drift in differences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Difference plots show different characteristics for each sensor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/>
              <a:t>It is clear where the sensor changes happen in the dataset visually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/>
              <a:t>Standard deviations vary for each sensor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/>
              <a:t>Suggests dataset is not free from non-climatic effects and cannot be used for trend analysis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8" y="670938"/>
            <a:ext cx="7850037" cy="37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79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58" y="2741817"/>
            <a:ext cx="7735019" cy="611986"/>
          </a:xfrm>
        </p:spPr>
        <p:txBody>
          <a:bodyPr>
            <a:normAutofit/>
          </a:bodyPr>
          <a:lstStyle/>
          <a:p>
            <a:pPr algn="ctr"/>
            <a:r>
              <a:rPr lang="en-GB" sz="3200"/>
              <a:t>Preliminary Look at Trends</a:t>
            </a:r>
          </a:p>
        </p:txBody>
      </p:sp>
    </p:spTree>
    <p:extLst>
      <p:ext uri="{BB962C8B-B14F-4D97-AF65-F5344CB8AC3E}">
        <p14:creationId xmlns:p14="http://schemas.microsoft.com/office/powerpoint/2010/main" val="1042754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Anomaly Trends</a:t>
            </a:r>
            <a:br>
              <a:rPr lang="en-GB"/>
            </a:br>
            <a:r>
              <a:rPr lang="en-GB"/>
              <a:t>- EUSTACE T2m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429104"/>
            <a:ext cx="8496944" cy="195222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Most stations have positive trends between 0 and 1 K / decade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95% confidence intervals are mostly narrow and do not cross zero – these trends are statistically significant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Some stations are distinct outliers and have much wider confidence intervals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719"/>
            <a:ext cx="1590280" cy="643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6" y="656610"/>
            <a:ext cx="7263441" cy="37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54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Trends in 2m air temperature (T2m) are well established</a:t>
            </a:r>
          </a:p>
          <a:p>
            <a:pPr marL="614045" lvl="1" indent="-342900">
              <a:buFont typeface="Arial" panose="020B0604020202020204" pitchFamily="34" charset="0"/>
              <a:buChar char="•"/>
            </a:pPr>
            <a:r>
              <a:rPr lang="en-GB">
                <a:latin typeface="Calibri"/>
                <a:cs typeface="Calibri"/>
              </a:rPr>
              <a:t>Obtained from network of weather stations – sparse in some regions</a:t>
            </a:r>
          </a:p>
          <a:p>
            <a:pPr marL="271145" lvl="1" indent="0">
              <a:buNone/>
            </a:pPr>
            <a:endParaRPr lang="en-GB">
              <a:latin typeface="Calibri"/>
              <a:cs typeface="Calibri"/>
            </a:endParaRPr>
          </a:p>
          <a:p>
            <a:pPr marL="271145" lvl="1" indent="0">
              <a:buNone/>
            </a:pPr>
            <a:endParaRPr lang="en-GB">
              <a:latin typeface="Calibri"/>
              <a:cs typeface="Calibri"/>
            </a:endParaRPr>
          </a:p>
          <a:p>
            <a:pPr marL="271145" lvl="1" indent="0">
              <a:buFont typeface="Arial" panose="020B0604020202020204" pitchFamily="34" charset="0"/>
              <a:buNone/>
            </a:pPr>
            <a:endParaRPr lang="en-GB">
              <a:latin typeface="Calibri"/>
              <a:cs typeface="Calibri"/>
            </a:endParaRPr>
          </a:p>
          <a:p>
            <a:pPr marL="271145" lvl="1" indent="0">
              <a:buFont typeface="Arial" panose="020B0604020202020204" pitchFamily="34" charset="0"/>
              <a:buNone/>
            </a:pPr>
            <a:endParaRPr lang="en-GB">
              <a:latin typeface="Calibri"/>
              <a:cs typeface="Calibri"/>
            </a:endParaRPr>
          </a:p>
          <a:p>
            <a:pPr marL="271145" lvl="1" indent="0">
              <a:buNone/>
            </a:pPr>
            <a:endParaRPr lang="en-GB">
              <a:latin typeface="Calibri"/>
              <a:cs typeface="Calibri"/>
            </a:endParaRPr>
          </a:p>
          <a:p>
            <a:pPr marL="271145" lvl="1" indent="0">
              <a:buNone/>
            </a:pPr>
            <a:endParaRPr lang="en-GB">
              <a:latin typeface="Calibri"/>
              <a:cs typeface="Calibri"/>
            </a:endParaRPr>
          </a:p>
          <a:p>
            <a:pPr marL="271145" lvl="1" indent="0">
              <a:buNone/>
            </a:pPr>
            <a:endParaRPr lang="en-GB">
              <a:latin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Satellite observed LST may be useful to complement T2m observations</a:t>
            </a:r>
          </a:p>
          <a:p>
            <a:pPr marL="614045" lvl="1" indent="-342900">
              <a:buFont typeface="Arial" panose="020B0604020202020204" pitchFamily="34" charset="0"/>
              <a:buChar char="•"/>
            </a:pPr>
            <a:r>
              <a:rPr lang="en-GB"/>
              <a:t>Independent information on changes in surface temperature</a:t>
            </a:r>
            <a:endParaRPr lang="en-GB">
              <a:cs typeface="Calibri" panose="020F0502020204030204" pitchFamily="34" charset="0"/>
            </a:endParaRPr>
          </a:p>
          <a:p>
            <a:pPr marL="614045" lvl="1" indent="-342900">
              <a:buFont typeface="Arial" panose="020B0604020202020204" pitchFamily="34" charset="0"/>
              <a:buChar char="•"/>
            </a:pPr>
            <a:r>
              <a:rPr lang="en-GB"/>
              <a:t>To date hindered by lack of long term, stable LST climate data records</a:t>
            </a:r>
            <a:endParaRPr lang="en-GB">
              <a:cs typeface="Calibri" panose="020F0502020204030204" pitchFamily="34" charset="0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719"/>
            <a:ext cx="1590280" cy="6438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9520E8-9578-4173-996E-789025AB0DC1}"/>
              </a:ext>
            </a:extLst>
          </p:cNvPr>
          <p:cNvSpPr txBox="1"/>
          <p:nvPr/>
        </p:nvSpPr>
        <p:spPr>
          <a:xfrm>
            <a:off x="4796287" y="6098875"/>
            <a:ext cx="390776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400"/>
              <a:t>[https://www.metoffice.gov.uk/hadobs/crutem4/]</a:t>
            </a:r>
          </a:p>
        </p:txBody>
      </p:sp>
      <p:pic>
        <p:nvPicPr>
          <p:cNvPr id="6" name="Picture 6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ADCF4FB6-1417-48DF-9D01-B002E7721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83" y="1717885"/>
            <a:ext cx="3864632" cy="263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47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723690"/>
            <a:ext cx="8280920" cy="165763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latin typeface="Calibri"/>
                <a:cs typeface="Calibri"/>
              </a:rPr>
              <a:t>Trends are between 0 and 2 K / decade - larger than the T2m trends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Confidence intervals around 0.5 – 1 K / decade and generally don’t cross zero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Trends approach zero towards higher latitudes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Similar results for Terra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719"/>
            <a:ext cx="1590280" cy="6438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44624"/>
            <a:ext cx="5040560" cy="720080"/>
          </a:xfrm>
        </p:spPr>
        <p:txBody>
          <a:bodyPr>
            <a:normAutofit fontScale="90000"/>
          </a:bodyPr>
          <a:lstStyle/>
          <a:p>
            <a:r>
              <a:rPr lang="en-GB">
                <a:latin typeface="Calibri"/>
                <a:cs typeface="Calibri"/>
              </a:rPr>
              <a:t>Anomaly Trends</a:t>
            </a:r>
            <a:br>
              <a:rPr lang="en-GB"/>
            </a:br>
            <a:r>
              <a:rPr lang="en-GB">
                <a:latin typeface="Calibri"/>
                <a:cs typeface="Calibri"/>
              </a:rPr>
              <a:t>- </a:t>
            </a:r>
            <a:r>
              <a:rPr lang="en-GB" err="1">
                <a:latin typeface="Calibri"/>
                <a:cs typeface="Calibri"/>
              </a:rPr>
              <a:t>LST_cci</a:t>
            </a:r>
            <a:r>
              <a:rPr lang="en-GB">
                <a:latin typeface="Calibri"/>
                <a:cs typeface="Calibri"/>
              </a:rPr>
              <a:t> MODIS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02" y="764704"/>
            <a:ext cx="7154173" cy="395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94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GB">
                <a:latin typeface="Calibri"/>
                <a:cs typeface="Calibri"/>
              </a:rPr>
              <a:t>Generally good correlation between LST and T2m anomalies</a:t>
            </a:r>
            <a:r>
              <a:rPr lang="en-US" b="0">
                <a:latin typeface="Calibri"/>
                <a:cs typeface="Calibri"/>
              </a:rPr>
              <a:t>​</a:t>
            </a:r>
          </a:p>
          <a:p>
            <a:pPr marL="614045" lvl="1" indent="-342900" fontAlgn="base">
              <a:buFont typeface="Wingdings" panose="05000000000000000000" pitchFamily="2" charset="2"/>
              <a:buChar char="Ø"/>
            </a:pPr>
            <a:r>
              <a:rPr lang="en-GB" b="0">
                <a:latin typeface="Calibri"/>
                <a:cs typeface="Calibri"/>
              </a:rPr>
              <a:t>Encouraging in terms of quality of </a:t>
            </a:r>
            <a:r>
              <a:rPr lang="en-GB" b="0" err="1">
                <a:latin typeface="Calibri"/>
                <a:cs typeface="Calibri"/>
              </a:rPr>
              <a:t>LST_cci</a:t>
            </a:r>
            <a:r>
              <a:rPr lang="en-GB" b="0">
                <a:latin typeface="Calibri"/>
                <a:cs typeface="Calibri"/>
              </a:rPr>
              <a:t> data sets and for the use of LST to complement T2m analyses</a:t>
            </a:r>
            <a:r>
              <a:rPr lang="en-US" b="0">
                <a:latin typeface="Calibri"/>
                <a:cs typeface="Calibri"/>
              </a:rPr>
              <a:t>​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GB">
                <a:latin typeface="Calibri"/>
                <a:cs typeface="Calibri"/>
              </a:rPr>
              <a:t>Multi-sensor products show non-climatic discontinuities between different sensors, and drift in MW data</a:t>
            </a:r>
            <a:endParaRPr lang="en-US" b="0">
              <a:latin typeface="Calibri"/>
              <a:cs typeface="Calibri"/>
            </a:endParaRPr>
          </a:p>
          <a:p>
            <a:pPr marL="614045" lvl="1" indent="-342900">
              <a:buFont typeface="Wingdings" panose="05000000000000000000" pitchFamily="2" charset="2"/>
              <a:buChar char="Ø"/>
            </a:pPr>
            <a:r>
              <a:rPr lang="en-GB">
                <a:latin typeface="Calibri"/>
                <a:cs typeface="Calibri"/>
              </a:rPr>
              <a:t>We know IR CDR beta release has only been partly homogenised; the first official release will be much improved in this respect</a:t>
            </a:r>
            <a:endParaRPr lang="en-US">
              <a:latin typeface="Calibri"/>
              <a:cs typeface="Calibri"/>
            </a:endParaRPr>
          </a:p>
          <a:p>
            <a:pPr marL="614045" lvl="1" indent="-342900">
              <a:buFont typeface="Wingdings" panose="05000000000000000000" pitchFamily="2" charset="2"/>
              <a:buChar char="Ø"/>
            </a:pPr>
            <a:r>
              <a:rPr lang="en-GB">
                <a:latin typeface="Calibri"/>
                <a:cs typeface="Calibri"/>
              </a:rPr>
              <a:t>We also know work is ongoing to look at drift in the MW LST data</a:t>
            </a:r>
            <a:endParaRPr lang="en-US">
              <a:latin typeface="Calibri"/>
              <a:cs typeface="Calibri"/>
            </a:endParaRPr>
          </a:p>
          <a:p>
            <a:pPr marL="614045" lvl="1" indent="-342900">
              <a:buFont typeface="Wingdings" panose="05000000000000000000" pitchFamily="2" charset="2"/>
              <a:buChar char="Ø"/>
            </a:pPr>
            <a:r>
              <a:rPr lang="en-GB">
                <a:latin typeface="Calibri"/>
                <a:cs typeface="Calibri"/>
              </a:rPr>
              <a:t>The current versions cannot be used for trend analysis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GB">
                <a:latin typeface="Calibri"/>
                <a:cs typeface="Calibri"/>
              </a:rPr>
              <a:t>Preliminary trend analysis of MODIS </a:t>
            </a:r>
            <a:r>
              <a:rPr lang="en-GB" err="1">
                <a:latin typeface="Calibri"/>
                <a:cs typeface="Calibri"/>
              </a:rPr>
              <a:t>LST_cci</a:t>
            </a:r>
            <a:r>
              <a:rPr lang="en-GB">
                <a:latin typeface="Calibri"/>
                <a:cs typeface="Calibri"/>
              </a:rPr>
              <a:t> data set looks promising</a:t>
            </a:r>
            <a:r>
              <a:rPr lang="en-US" b="0">
                <a:latin typeface="Calibri"/>
                <a:cs typeface="Calibri"/>
              </a:rPr>
              <a:t>​</a:t>
            </a:r>
          </a:p>
          <a:p>
            <a:pPr marL="614045" lvl="1" indent="-342900" fontAlgn="base">
              <a:buFont typeface="Wingdings" panose="05000000000000000000" pitchFamily="2" charset="2"/>
              <a:buChar char="Ø"/>
            </a:pPr>
            <a:r>
              <a:rPr lang="en-GB" b="0">
                <a:latin typeface="Calibri"/>
                <a:cs typeface="Calibri"/>
              </a:rPr>
              <a:t>Generally similar trends in LST and T2m anomalies</a:t>
            </a:r>
            <a:endParaRPr lang="en-US" b="0">
              <a:latin typeface="Calibri"/>
              <a:cs typeface="Calibri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719"/>
            <a:ext cx="1590280" cy="64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81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This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Aims: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Calculate global and regional trends using the </a:t>
            </a:r>
            <a:r>
              <a:rPr lang="en-GB" err="1"/>
              <a:t>LST_cci</a:t>
            </a:r>
            <a:r>
              <a:rPr lang="en-GB"/>
              <a:t>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Compare with equivalent trends in T2m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/>
          </a:p>
          <a:p>
            <a:r>
              <a:rPr lang="en-GB"/>
              <a:t>This presentation: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GB"/>
              <a:t>Explore relationship between collocated </a:t>
            </a:r>
            <a:r>
              <a:rPr lang="en-GB" err="1"/>
              <a:t>LST_cci</a:t>
            </a:r>
            <a:r>
              <a:rPr lang="en-GB"/>
              <a:t> and T2m anomaly data</a:t>
            </a:r>
            <a:r>
              <a:rPr lang="en-US" b="0"/>
              <a:t>​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GB"/>
              <a:t>Stability assessment of </a:t>
            </a:r>
            <a:r>
              <a:rPr lang="en-GB" err="1"/>
              <a:t>LST_cci</a:t>
            </a:r>
            <a:r>
              <a:rPr lang="en-GB"/>
              <a:t> data</a:t>
            </a:r>
            <a:r>
              <a:rPr lang="en-US" b="0"/>
              <a:t>​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GB"/>
              <a:t>Preliminary look at trends in </a:t>
            </a:r>
            <a:r>
              <a:rPr lang="en-GB" err="1"/>
              <a:t>LST_cci</a:t>
            </a:r>
            <a:r>
              <a:rPr lang="en-GB"/>
              <a:t> data</a:t>
            </a:r>
            <a:endParaRPr lang="en-US" b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719"/>
            <a:ext cx="1590280" cy="6438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0" y="3111260"/>
            <a:ext cx="8352928" cy="26051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083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Data - LST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352928" cy="542882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GB" sz="2400" err="1">
                <a:latin typeface="Calibri"/>
                <a:cs typeface="Calibri"/>
              </a:rPr>
              <a:t>LST_cci</a:t>
            </a:r>
            <a:r>
              <a:rPr lang="en-GB" sz="2400">
                <a:latin typeface="Calibri"/>
                <a:cs typeface="Calibri"/>
              </a:rPr>
              <a:t> </a:t>
            </a:r>
            <a:r>
              <a:rPr lang="en-GB" sz="2400" err="1">
                <a:latin typeface="Calibri"/>
                <a:cs typeface="Calibri"/>
              </a:rPr>
              <a:t>InfraRed</a:t>
            </a:r>
            <a:r>
              <a:rPr lang="en-GB" sz="2400">
                <a:latin typeface="Calibri"/>
                <a:cs typeface="Calibri"/>
              </a:rPr>
              <a:t> (IR) datasets: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>
                <a:latin typeface="Calibri"/>
                <a:cs typeface="Calibri"/>
              </a:rPr>
              <a:t>Day and night overpasses for all IR instruments, time of overpass is different for each instrument, but it is stable within an instrument's lifetime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>
                <a:latin typeface="Calibri"/>
                <a:cs typeface="Calibri"/>
              </a:rPr>
              <a:t>CDR contains ATSR-2 and AATSR data, with ATSR-2 overpass times corrected to AATSR overpass time, which is around 30 minutes different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/>
              <a:t>Data are all at 0.05 degrees resolution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719"/>
            <a:ext cx="1590280" cy="643891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686924"/>
              </p:ext>
            </p:extLst>
          </p:nvPr>
        </p:nvGraphicFramePr>
        <p:xfrm>
          <a:off x="683568" y="1556792"/>
          <a:ext cx="7488832" cy="288123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3102809258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315818958"/>
                    </a:ext>
                  </a:extLst>
                </a:gridCol>
              </a:tblGrid>
              <a:tr h="502221">
                <a:tc>
                  <a:txBody>
                    <a:bodyPr/>
                    <a:lstStyle/>
                    <a:p>
                      <a:r>
                        <a:rPr lang="en-GB" b="0"/>
                        <a:t>ERS-S</a:t>
                      </a:r>
                      <a:r>
                        <a:rPr lang="en-GB" b="0" baseline="0"/>
                        <a:t> ATSR-2</a:t>
                      </a:r>
                      <a:endParaRPr lang="en-GB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/>
                        <a:t>August 1995 – June 2003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257488"/>
                  </a:ext>
                </a:extLst>
              </a:tr>
              <a:tr h="502221">
                <a:tc>
                  <a:txBody>
                    <a:bodyPr/>
                    <a:lstStyle/>
                    <a:p>
                      <a:r>
                        <a:rPr lang="en-GB" b="0" err="1"/>
                        <a:t>Envisat</a:t>
                      </a:r>
                      <a:r>
                        <a:rPr lang="en-GB" b="0" baseline="0"/>
                        <a:t> AATSR</a:t>
                      </a:r>
                      <a:endParaRPr lang="en-GB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/>
                        <a:t>July 2002 – April 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815776"/>
                  </a:ext>
                </a:extLst>
              </a:tr>
              <a:tr h="507726">
                <a:tc>
                  <a:txBody>
                    <a:bodyPr/>
                    <a:lstStyle/>
                    <a:p>
                      <a:r>
                        <a:rPr lang="en-GB" b="0"/>
                        <a:t>Terra MODIS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/>
                        <a:t>February 2000 – December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201936"/>
                  </a:ext>
                </a:extLst>
              </a:tr>
              <a:tr h="502221">
                <a:tc>
                  <a:txBody>
                    <a:bodyPr/>
                    <a:lstStyle/>
                    <a:p>
                      <a:r>
                        <a:rPr lang="en-GB" b="0"/>
                        <a:t>Aqua</a:t>
                      </a:r>
                      <a:r>
                        <a:rPr lang="en-GB" b="0" baseline="0"/>
                        <a:t> MODIS</a:t>
                      </a:r>
                      <a:endParaRPr lang="en-GB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/>
                        <a:t>July</a:t>
                      </a:r>
                      <a:r>
                        <a:rPr lang="en-GB" b="0" baseline="0"/>
                        <a:t> 2002 – December 2018</a:t>
                      </a:r>
                      <a:endParaRPr lang="en-GB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800349"/>
                  </a:ext>
                </a:extLst>
              </a:tr>
              <a:tr h="866848">
                <a:tc>
                  <a:txBody>
                    <a:bodyPr/>
                    <a:lstStyle/>
                    <a:p>
                      <a:r>
                        <a:rPr lang="en-GB" b="0"/>
                        <a:t>Multi-sensor IR Climate Data Record (CDR) (ATSR series)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/>
                        <a:t>August 1995 – March 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339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617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Data - LST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err="1"/>
              <a:t>LST_cci</a:t>
            </a:r>
            <a:r>
              <a:rPr lang="en-GB"/>
              <a:t> </a:t>
            </a:r>
            <a:r>
              <a:rPr lang="en-GB" err="1"/>
              <a:t>MicroWave</a:t>
            </a:r>
            <a:r>
              <a:rPr lang="en-GB"/>
              <a:t> (MW) datasets: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309" y="2262435"/>
            <a:ext cx="5622466" cy="3672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608" y="2100179"/>
            <a:ext cx="3262614" cy="42780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41E5D"/>
                </a:solidFill>
              </a:rPr>
              <a:t>MW instruments are classified by ascending and descending orbits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41E5D"/>
                </a:solidFill>
              </a:rPr>
              <a:t>The overpass time drifts throughout operational lifetime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41E5D"/>
                </a:solidFill>
              </a:rPr>
              <a:t>The light blue box indicates the time range of data used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41E5D"/>
                </a:solidFill>
              </a:rPr>
              <a:t>Data from F-13, F-17 and F-18 are included in the dataset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41E5D"/>
                </a:solidFill>
              </a:rPr>
              <a:t>Data are all at 0.25 degrees resolution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39392" y="6005902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[http://www.remss.com/support/crossing-times/]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8361"/>
              </p:ext>
            </p:extLst>
          </p:nvPr>
        </p:nvGraphicFramePr>
        <p:xfrm>
          <a:off x="611560" y="1546360"/>
          <a:ext cx="7776864" cy="52475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1506084177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1547508800"/>
                    </a:ext>
                  </a:extLst>
                </a:gridCol>
              </a:tblGrid>
              <a:tr h="524756">
                <a:tc>
                  <a:txBody>
                    <a:bodyPr/>
                    <a:lstStyle/>
                    <a:p>
                      <a:r>
                        <a:rPr lang="en-GB" b="0"/>
                        <a:t>Multi-sensor MW CDR (SSMI/SSMIS)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/>
                        <a:t>January 1995 – December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984475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072332" y="3738113"/>
            <a:ext cx="3071005" cy="47157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353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Data – T2m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352928" cy="53614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>
                <a:latin typeface="Calibri"/>
                <a:cs typeface="Calibri"/>
              </a:rPr>
              <a:t>EU Surface Temperature for All Corners of Earth </a:t>
            </a:r>
            <a:r>
              <a:rPr lang="en-GB" sz="2000">
                <a:latin typeface="Calibri"/>
                <a:cs typeface="Calibri"/>
                <a:hlinkClick r:id="rId2"/>
              </a:rPr>
              <a:t>(EUSTACE)</a:t>
            </a:r>
            <a:r>
              <a:rPr lang="en-GB" sz="2000">
                <a:latin typeface="Calibri"/>
                <a:cs typeface="Calibri"/>
              </a:rPr>
              <a:t> homogenised station 2m air temperature (T2m)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>
                <a:latin typeface="Calibri"/>
                <a:cs typeface="Calibri"/>
              </a:rPr>
              <a:t>Homogenised time series of daily temperature observations for meteorological stations throughout Europe and the Mediterranean</a:t>
            </a:r>
            <a:endParaRPr lang="en-GB" sz="1800" b="0">
              <a:cs typeface="Calibri"/>
            </a:endParaRPr>
          </a:p>
          <a:p>
            <a:pPr marL="731520" lvl="1" indent="-182245">
              <a:buFont typeface="Arial" panose="020B0604020202020204" pitchFamily="34" charset="0"/>
              <a:buChar char="•"/>
            </a:pPr>
            <a:r>
              <a:rPr lang="en-GB" sz="1800" b="0">
                <a:latin typeface="Calibri"/>
                <a:cs typeface="Calibri"/>
              </a:rPr>
              <a:t>Corrected</a:t>
            </a:r>
            <a:r>
              <a:rPr lang="en-GB" sz="1800">
                <a:latin typeface="Calibri"/>
                <a:cs typeface="Calibri"/>
              </a:rPr>
              <a:t> to remove non-climatic discontinuities such as those from a change in station location</a:t>
            </a:r>
            <a:endParaRPr lang="en-GB" sz="1800" b="0">
              <a:cs typeface="Calibri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719"/>
            <a:ext cx="1590280" cy="643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381" y="2717036"/>
            <a:ext cx="5266175" cy="35757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6122059"/>
            <a:ext cx="527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[https://catalogue.ceda.ac.uk/uuid/81784e3642bd465aa69c7fd40ffe1b1b]</a:t>
            </a:r>
          </a:p>
          <a:p>
            <a:endParaRPr lang="en-GB" sz="120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1520" y="3010618"/>
            <a:ext cx="3168352" cy="297697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sz="2200" b="1" kern="1200">
                <a:solidFill>
                  <a:srgbClr val="041E5D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71463" indent="-182563" algn="l" defTabSz="914400" rtl="0" eaLnBrk="1" latinLnBrk="0" hangingPunct="1">
              <a:spcBef>
                <a:spcPct val="20000"/>
              </a:spcBef>
              <a:buClr>
                <a:srgbClr val="067EB0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041E5D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38163" indent="-228600" algn="l" defTabSz="914400" rtl="0" eaLnBrk="1" latinLnBrk="0" hangingPunct="1">
              <a:spcBef>
                <a:spcPct val="20000"/>
              </a:spcBef>
              <a:buClr>
                <a:srgbClr val="B03806"/>
              </a:buClr>
              <a:buSzPct val="80000"/>
              <a:buFont typeface="Wingdings" panose="05000000000000000000" pitchFamily="2" charset="2"/>
              <a:buChar char="v"/>
              <a:defRPr sz="1800" kern="1200">
                <a:solidFill>
                  <a:srgbClr val="041E5D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95350" indent="-228600" algn="l" defTabSz="914400" rtl="0" eaLnBrk="1" latinLnBrk="0" hangingPunct="1">
              <a:spcBef>
                <a:spcPct val="20000"/>
              </a:spcBef>
              <a:buClr>
                <a:srgbClr val="067EB0"/>
              </a:buClr>
              <a:buFont typeface="Wingdings" panose="05000000000000000000" pitchFamily="2" charset="2"/>
              <a:buChar char="Ø"/>
              <a:defRPr sz="1800" kern="1200" baseline="0">
                <a:solidFill>
                  <a:srgbClr val="041E5D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260475" indent="-228600" algn="l" defTabSz="914400" rtl="0" eaLnBrk="1" latinLnBrk="0" hangingPunct="1">
              <a:spcBef>
                <a:spcPct val="20000"/>
              </a:spcBef>
              <a:buClr>
                <a:srgbClr val="B03806"/>
              </a:buClr>
              <a:buFont typeface="Wingdings" panose="05000000000000000000" pitchFamily="2" charset="2"/>
              <a:buChar char="ü"/>
              <a:defRPr sz="1800" kern="1200" baseline="0">
                <a:solidFill>
                  <a:srgbClr val="041E5D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GB" sz="2000" b="0"/>
              <a:t>Based on the European Climate Assessment &amp; Dataset </a:t>
            </a:r>
            <a:r>
              <a:rPr lang="en-GB" sz="2000" b="0">
                <a:hlinkClick r:id="rId5"/>
              </a:rPr>
              <a:t>(ECA&amp;D) </a:t>
            </a:r>
            <a:r>
              <a:rPr lang="en-GB" sz="2000" b="0"/>
              <a:t>daily dataset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0">
                <a:latin typeface="Calibri"/>
                <a:cs typeface="Calibri"/>
              </a:rPr>
              <a:t>Tmin, Tmean and Tmax for each station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0"/>
              <a:t>Very high density of stations in Germany</a:t>
            </a:r>
          </a:p>
        </p:txBody>
      </p:sp>
    </p:spTree>
    <p:extLst>
      <p:ext uri="{BB962C8B-B14F-4D97-AF65-F5344CB8AC3E}">
        <p14:creationId xmlns:p14="http://schemas.microsoft.com/office/powerpoint/2010/main" val="2619481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Data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Gridded LST products are spatially co-located with EUSTACE station locations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err="1">
                <a:latin typeface="Calibri"/>
                <a:cs typeface="Calibri"/>
              </a:rPr>
              <a:t>Tmin</a:t>
            </a:r>
            <a:r>
              <a:rPr lang="en-GB">
                <a:latin typeface="Calibri"/>
                <a:cs typeface="Calibri"/>
              </a:rPr>
              <a:t>, </a:t>
            </a:r>
            <a:r>
              <a:rPr lang="en-GB" err="1">
                <a:latin typeface="Calibri"/>
                <a:cs typeface="Calibri"/>
              </a:rPr>
              <a:t>Tmax</a:t>
            </a:r>
            <a:r>
              <a:rPr lang="en-GB">
                <a:latin typeface="Calibri"/>
                <a:cs typeface="Calibri"/>
              </a:rPr>
              <a:t> and </a:t>
            </a:r>
            <a:r>
              <a:rPr lang="en-GB" err="1">
                <a:latin typeface="Calibri"/>
                <a:cs typeface="Calibri"/>
              </a:rPr>
              <a:t>Tmean</a:t>
            </a:r>
            <a:r>
              <a:rPr lang="en-GB">
                <a:latin typeface="Calibri"/>
                <a:cs typeface="Calibri"/>
              </a:rPr>
              <a:t> time series are created with the T2m and </a:t>
            </a:r>
            <a:r>
              <a:rPr lang="en-GB" err="1">
                <a:latin typeface="Calibri"/>
                <a:cs typeface="Calibri"/>
              </a:rPr>
              <a:t>LSTmin</a:t>
            </a:r>
            <a:r>
              <a:rPr lang="en-GB">
                <a:latin typeface="Calibri"/>
                <a:cs typeface="Calibri"/>
              </a:rPr>
              <a:t>, </a:t>
            </a:r>
            <a:r>
              <a:rPr lang="en-GB" err="1">
                <a:latin typeface="Calibri"/>
                <a:cs typeface="Calibri"/>
              </a:rPr>
              <a:t>LSTmax</a:t>
            </a:r>
            <a:r>
              <a:rPr lang="en-GB">
                <a:latin typeface="Calibri"/>
                <a:cs typeface="Calibri"/>
              </a:rPr>
              <a:t>, </a:t>
            </a:r>
            <a:r>
              <a:rPr lang="en-GB" err="1">
                <a:latin typeface="Calibri"/>
                <a:cs typeface="Calibri"/>
              </a:rPr>
              <a:t>LSTmean</a:t>
            </a:r>
            <a:r>
              <a:rPr lang="en-GB">
                <a:latin typeface="Calibri"/>
                <a:cs typeface="Calibri"/>
              </a:rPr>
              <a:t> time series created with LST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err="1">
                <a:latin typeface="Calibri"/>
                <a:cs typeface="Calibri"/>
              </a:rPr>
              <a:t>LSTmax</a:t>
            </a:r>
            <a:r>
              <a:rPr lang="en-GB">
                <a:latin typeface="Calibri"/>
                <a:cs typeface="Calibri"/>
              </a:rPr>
              <a:t> is extracted from the daytime overpass and </a:t>
            </a:r>
            <a:r>
              <a:rPr lang="en-GB" err="1">
                <a:latin typeface="Calibri"/>
                <a:cs typeface="Calibri"/>
              </a:rPr>
              <a:t>LSTmin</a:t>
            </a:r>
            <a:r>
              <a:rPr lang="en-GB">
                <a:latin typeface="Calibri"/>
                <a:cs typeface="Calibri"/>
              </a:rPr>
              <a:t> from the night time overpass, </a:t>
            </a:r>
            <a:r>
              <a:rPr lang="en-GB" err="1">
                <a:latin typeface="Calibri"/>
                <a:cs typeface="Calibri"/>
              </a:rPr>
              <a:t>LSTmean</a:t>
            </a:r>
            <a:r>
              <a:rPr lang="en-GB">
                <a:latin typeface="Calibri"/>
                <a:cs typeface="Calibri"/>
              </a:rPr>
              <a:t> is then calculated as the mean of these two 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latin typeface="Calibri"/>
                <a:cs typeface="Calibri"/>
              </a:rPr>
              <a:t>FOR MW data, the descending overpass (~6-8 am) is matched with </a:t>
            </a:r>
            <a:r>
              <a:rPr lang="en-GB" err="1">
                <a:latin typeface="Calibri"/>
                <a:cs typeface="Calibri"/>
              </a:rPr>
              <a:t>Tmax</a:t>
            </a:r>
            <a:r>
              <a:rPr lang="en-GB">
                <a:latin typeface="Calibri"/>
                <a:cs typeface="Calibri"/>
              </a:rPr>
              <a:t> and the ascending overpass (~6-8 pm) is matched to </a:t>
            </a:r>
            <a:r>
              <a:rPr lang="en-GB" err="1">
                <a:latin typeface="Calibri"/>
                <a:cs typeface="Calibri"/>
              </a:rPr>
              <a:t>Tmin</a:t>
            </a:r>
            <a:endParaRPr lang="en-GB">
              <a:latin typeface="Calibri"/>
              <a:cs typeface="Calibri"/>
            </a:endParaRP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sz="2200">
                <a:latin typeface="Calibri"/>
                <a:cs typeface="Calibri"/>
              </a:rPr>
              <a:t>Likely move to focusing on </a:t>
            </a:r>
            <a:r>
              <a:rPr lang="en-GB" sz="2200" err="1">
                <a:latin typeface="Calibri"/>
                <a:cs typeface="Calibri"/>
              </a:rPr>
              <a:t>LSTmean</a:t>
            </a:r>
            <a:r>
              <a:rPr lang="en-GB" sz="2200">
                <a:latin typeface="Calibri"/>
                <a:cs typeface="Calibri"/>
              </a:rPr>
              <a:t> / </a:t>
            </a:r>
            <a:r>
              <a:rPr lang="en-GB" sz="2200" err="1">
                <a:latin typeface="Calibri"/>
                <a:cs typeface="Calibri"/>
              </a:rPr>
              <a:t>Tmean</a:t>
            </a:r>
            <a:r>
              <a:rPr lang="en-GB" sz="2200">
                <a:latin typeface="Calibri"/>
                <a:cs typeface="Calibri"/>
              </a:rPr>
              <a:t> data</a:t>
            </a:r>
            <a:endParaRPr lang="en-GB" sz="2200">
              <a:cs typeface="Calibri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719"/>
            <a:ext cx="1590280" cy="64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38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Anomaly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2695"/>
            <a:ext cx="8352928" cy="570810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latin typeface="Calibri"/>
                <a:cs typeface="Calibri"/>
              </a:rPr>
              <a:t>Climatologies (baseline climate conditions)</a:t>
            </a:r>
          </a:p>
          <a:p>
            <a:pPr marL="614045" lvl="1" indent="-342900">
              <a:buFont typeface="Arial" panose="020B0604020202020204" pitchFamily="34" charset="0"/>
              <a:buChar char="•"/>
            </a:pPr>
            <a:r>
              <a:rPr lang="en-GB" sz="2200">
                <a:latin typeface="Calibri"/>
                <a:cs typeface="Calibri"/>
              </a:rPr>
              <a:t>Calculated for LST and T2m separately</a:t>
            </a:r>
          </a:p>
          <a:p>
            <a:pPr marL="614045" lvl="1" indent="-342900">
              <a:buFont typeface="Arial" panose="020B0604020202020204" pitchFamily="34" charset="0"/>
              <a:buChar char="•"/>
            </a:pPr>
            <a:r>
              <a:rPr lang="en-GB" sz="2200">
                <a:latin typeface="Calibri"/>
                <a:cs typeface="Calibri"/>
              </a:rPr>
              <a:t>For each station location</a:t>
            </a:r>
          </a:p>
          <a:p>
            <a:pPr marL="614045" lvl="1" indent="-342900">
              <a:buFont typeface="Arial" panose="020B0604020202020204" pitchFamily="34" charset="0"/>
              <a:buChar char="•"/>
            </a:pPr>
            <a:r>
              <a:rPr lang="en-GB" sz="2200">
                <a:latin typeface="Calibri"/>
                <a:cs typeface="Calibri"/>
              </a:rPr>
              <a:t>For each satellite time period (for LST and T2m so they are equivalent)</a:t>
            </a:r>
            <a:endParaRPr lang="en-GB" sz="2200">
              <a:cs typeface="Calibri"/>
            </a:endParaRPr>
          </a:p>
          <a:p>
            <a:pPr marL="614045" lvl="1" indent="-342900">
              <a:buFont typeface="Arial" panose="020B0604020202020204" pitchFamily="34" charset="0"/>
              <a:buChar char="•"/>
            </a:pPr>
            <a:r>
              <a:rPr lang="en-GB" sz="2200">
                <a:latin typeface="Calibri"/>
                <a:cs typeface="Calibri"/>
              </a:rPr>
              <a:t>Based on a 31 day moving mean window calculated each calendar day of the year (this is to ensure a sufficient data pool and smoothing)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latin typeface="Calibri"/>
                <a:cs typeface="Calibri"/>
              </a:rPr>
              <a:t>Anomalies</a:t>
            </a:r>
          </a:p>
          <a:p>
            <a:pPr marL="614045" lvl="1" indent="-342900">
              <a:buFont typeface="Arial" panose="020B0604020202020204" pitchFamily="34" charset="0"/>
              <a:buChar char="•"/>
            </a:pPr>
            <a:r>
              <a:rPr lang="en-GB" sz="2200">
                <a:latin typeface="Calibri"/>
                <a:cs typeface="Calibri"/>
              </a:rPr>
              <a:t>The median climatology is subtracted from the station data to calculate the anomalies:</a:t>
            </a:r>
          </a:p>
          <a:p>
            <a:pPr algn="ctr"/>
            <a:r>
              <a:rPr lang="en-GB" i="1" err="1"/>
              <a:t>LST</a:t>
            </a:r>
            <a:r>
              <a:rPr lang="en-GB" i="1" baseline="-25000" err="1"/>
              <a:t>anom</a:t>
            </a:r>
            <a:r>
              <a:rPr lang="en-GB" i="1"/>
              <a:t> = </a:t>
            </a:r>
            <a:r>
              <a:rPr lang="en-GB" i="1" err="1"/>
              <a:t>LST</a:t>
            </a:r>
            <a:r>
              <a:rPr lang="en-GB" i="1" baseline="-25000" err="1"/>
              <a:t>observed</a:t>
            </a:r>
            <a:r>
              <a:rPr lang="en-GB" i="1"/>
              <a:t> – </a:t>
            </a:r>
            <a:r>
              <a:rPr lang="en-GB" i="1" err="1"/>
              <a:t>LST</a:t>
            </a:r>
            <a:r>
              <a:rPr lang="en-GB" i="1" baseline="-25000" err="1"/>
              <a:t>climatology</a:t>
            </a:r>
            <a:endParaRPr lang="en-GB" i="1"/>
          </a:p>
          <a:p>
            <a:pPr algn="ctr"/>
            <a:r>
              <a:rPr lang="en-GB" i="1"/>
              <a:t>T2m</a:t>
            </a:r>
            <a:r>
              <a:rPr lang="en-GB" i="1" baseline="-25000"/>
              <a:t>anom</a:t>
            </a:r>
            <a:r>
              <a:rPr lang="en-GB" i="1"/>
              <a:t> = T2m</a:t>
            </a:r>
            <a:r>
              <a:rPr lang="en-GB" i="1" baseline="-25000"/>
              <a:t>observed</a:t>
            </a:r>
            <a:r>
              <a:rPr lang="en-GB" i="1"/>
              <a:t> – T2m</a:t>
            </a:r>
            <a:r>
              <a:rPr lang="en-GB" i="1" baseline="-25000"/>
              <a:t>climatology</a:t>
            </a:r>
            <a:endParaRPr lang="en-GB" i="1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719"/>
            <a:ext cx="1590280" cy="64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63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830" y="1943819"/>
            <a:ext cx="8143336" cy="252466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GB" sz="3200"/>
              <a:t>Relationship Between</a:t>
            </a:r>
            <a:br>
              <a:rPr lang="en-GB" sz="3200"/>
            </a:br>
            <a:r>
              <a:rPr lang="en-GB" sz="3200"/>
              <a:t>LST and T2m Anomalies</a:t>
            </a:r>
            <a:br>
              <a:rPr lang="en-GB" sz="3200"/>
            </a:br>
            <a:r>
              <a:rPr lang="en-GB" sz="3200"/>
              <a:t>at Each Station Location</a:t>
            </a:r>
          </a:p>
        </p:txBody>
      </p:sp>
    </p:spTree>
    <p:extLst>
      <p:ext uri="{BB962C8B-B14F-4D97-AF65-F5344CB8AC3E}">
        <p14:creationId xmlns:p14="http://schemas.microsoft.com/office/powerpoint/2010/main" val="1126000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obTemp_slides_template">
  <a:themeElements>
    <a:clrScheme name="Essenti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NA xmlns="95a6d21c-7db0-4b7e-981f-b4f22b02b9d8">Not of potential interest</TNA>
    <ReviewDate xmlns="95a6d21c-7db0-4b7e-981f-b4f22b02b9d8" xsi:nil="true"/>
  </documentManagement>
</p:properties>
</file>

<file path=customXml/item3.xml><?xml version="1.0" encoding="utf-8"?>
<?mso-contentType ?>
<SharedContentType xmlns="Microsoft.SharePoint.Taxonomy.ContentTypeSync" SourceId="b1bb55a9-a1b5-4196-b12d-1833970ed366" ContentTypeId="0x01010008EC4BDFB4C3D542892399C37F0B505F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Met Office Document" ma:contentTypeID="0x01010008EC4BDFB4C3D542892399C37F0B505F00A5E4FF33B30EA542B63537776E4159E2" ma:contentTypeVersion="4" ma:contentTypeDescription="" ma:contentTypeScope="" ma:versionID="d2b2b7b70e570527e267c46df0f92087">
  <xsd:schema xmlns:xsd="http://www.w3.org/2001/XMLSchema" xmlns:xs="http://www.w3.org/2001/XMLSchema" xmlns:p="http://schemas.microsoft.com/office/2006/metadata/properties" xmlns:ns2="95a6d21c-7db0-4b7e-981f-b4f22b02b9d8" targetNamespace="http://schemas.microsoft.com/office/2006/metadata/properties" ma:root="true" ma:fieldsID="c844e8ff534fe7b11be182359bdff21d" ns2:_="">
    <xsd:import namespace="95a6d21c-7db0-4b7e-981f-b4f22b02b9d8"/>
    <xsd:element name="properties">
      <xsd:complexType>
        <xsd:sequence>
          <xsd:element name="documentManagement">
            <xsd:complexType>
              <xsd:all>
                <xsd:element ref="ns2:TNA" minOccurs="0"/>
                <xsd:element ref="ns2:Review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a6d21c-7db0-4b7e-981f-b4f22b02b9d8" elementFormDefault="qualified">
    <xsd:import namespace="http://schemas.microsoft.com/office/2006/documentManagement/types"/>
    <xsd:import namespace="http://schemas.microsoft.com/office/infopath/2007/PartnerControls"/>
    <xsd:element name="TNA" ma:index="1" nillable="true" ma:displayName="TNA" ma:default="Not of potential interest" ma:format="Dropdown" ma:internalName="TNA">
      <xsd:simpleType>
        <xsd:restriction base="dms:Choice">
          <xsd:enumeration value="Not of potential interest"/>
          <xsd:enumeration value="Potential TNA Record"/>
          <xsd:enumeration value="Flagged for TNA"/>
          <xsd:enumeration value="List to TNA"/>
          <xsd:enumeration value="Not listed to TNA"/>
          <xsd:enumeration value="Transferred to TNA"/>
          <xsd:enumeration value="Published by TNA"/>
        </xsd:restriction>
      </xsd:simpleType>
    </xsd:element>
    <xsd:element name="ReviewDate" ma:index="2" nillable="true" ma:displayName="Review Date" ma:format="DateOnly" ma:internalName="Review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9D4BE0-E356-4033-9736-8A07EFDF00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2BBB7A-389A-4124-9D17-13F09CFE69A3}">
  <ds:schemaRefs>
    <ds:schemaRef ds:uri="http://schemas.microsoft.com/office/2006/metadata/properties"/>
    <ds:schemaRef ds:uri="http://schemas.microsoft.com/office/infopath/2007/PartnerControls"/>
    <ds:schemaRef ds:uri="95a6d21c-7db0-4b7e-981f-b4f22b02b9d8"/>
  </ds:schemaRefs>
</ds:datastoreItem>
</file>

<file path=customXml/itemProps3.xml><?xml version="1.0" encoding="utf-8"?>
<ds:datastoreItem xmlns:ds="http://schemas.openxmlformats.org/officeDocument/2006/customXml" ds:itemID="{411C4305-B897-4602-9C40-50B7166EBF7B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3980E910-8CEB-4D86-A3AA-7629361F81B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1285</Words>
  <Application>Microsoft Office PowerPoint</Application>
  <PresentationFormat>On-screen Show (4:3)</PresentationFormat>
  <Paragraphs>150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GlobTemp_slides_template</vt:lpstr>
      <vt:lpstr>Regional and global trends in LST: A Stability Assessment of the LST_cci Products</vt:lpstr>
      <vt:lpstr>Motivation</vt:lpstr>
      <vt:lpstr>This Study</vt:lpstr>
      <vt:lpstr>The Data - LST</vt:lpstr>
      <vt:lpstr>The Data - LST</vt:lpstr>
      <vt:lpstr>The Data – T2m</vt:lpstr>
      <vt:lpstr>Data Processing</vt:lpstr>
      <vt:lpstr>Anomaly Calculations</vt:lpstr>
      <vt:lpstr>Relationship Between LST and T2m Anomalies at Each Station Location</vt:lpstr>
      <vt:lpstr>LSTanom vs T2manom</vt:lpstr>
      <vt:lpstr>Anomaly Relationship - MODIS</vt:lpstr>
      <vt:lpstr>Anomaly Relationship - ATSR Instruments</vt:lpstr>
      <vt:lpstr>Anomaly Relationship - Multi-sensor MW CDR</vt:lpstr>
      <vt:lpstr>Stability Analysis</vt:lpstr>
      <vt:lpstr>Stability Analysis - Method</vt:lpstr>
      <vt:lpstr>Anomaly Differences - Multi-sensor IR CDR</vt:lpstr>
      <vt:lpstr>Anomaly Differences - Multi-sensor MW CDR</vt:lpstr>
      <vt:lpstr>Preliminary Look at Trends</vt:lpstr>
      <vt:lpstr>Anomaly Trends - EUSTACE T2m</vt:lpstr>
      <vt:lpstr>Anomaly Trends - LST_cci MODIS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Jerome Bruniquel</dc:creator>
  <cp:lastModifiedBy>Good, Elizabeth</cp:lastModifiedBy>
  <cp:revision>1</cp:revision>
  <dcterms:created xsi:type="dcterms:W3CDTF">2013-11-06T14:28:03Z</dcterms:created>
  <dcterms:modified xsi:type="dcterms:W3CDTF">2020-10-12T10:58:38Z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0x01010008EC4BDFB4C3D542892399C37F0B505F00A5E4FF33B30EA542B63537776E4159E2</vt:lpwstr>
  </property>
</Properties>
</file>