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417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2F4EA-50CC-874D-9752-C31FD42750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E1E8F1-31A7-8D41-B451-70FC7C10CE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D868C-6BEA-D14F-A2E6-5A1E7EFA1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1AC0-92AE-C14F-A984-4128F90A72B7}" type="datetimeFigureOut">
              <a:rPr lang="en-US" smtClean="0"/>
              <a:t>10/7/21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4F690-7528-3D44-AADA-AFAAA1559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57B3C1-7201-354A-8A52-C9D3CF94E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3E1AE-2274-4847-98DF-C11F93C56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50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D4902-A565-AB46-8550-1C5DC4CE4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018E01-793B-AD44-9CAB-3D500A37B1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5101F2-BF30-3E4F-AA52-225CD7D21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1AC0-92AE-C14F-A984-4128F90A72B7}" type="datetimeFigureOut">
              <a:rPr lang="en-US" smtClean="0"/>
              <a:t>10/7/21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64A01-EC4C-1E41-815A-E4004B7EA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4A496-2C97-B440-8379-3CEA07A02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3E1AE-2274-4847-98DF-C11F93C56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033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E6325E-A5F9-B84E-800F-B66463C07C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5238E7-000E-2649-8BC1-A3A8AF20E1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79B66D-0394-0541-B400-4E5BC6376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1AC0-92AE-C14F-A984-4128F90A72B7}" type="datetimeFigureOut">
              <a:rPr lang="en-US" smtClean="0"/>
              <a:t>10/7/21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7335F9-29CB-B044-84E7-B99BC4E00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079FCA-1582-A244-A425-6F4C14FFD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3E1AE-2274-4847-98DF-C11F93C56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233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3DB-D6AF-C243-A031-940426328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7F18A-CBB0-B348-8E08-B6D58BDBE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CC1FE3-BEE5-F447-A75C-2C3AD54C2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1AC0-92AE-C14F-A984-4128F90A72B7}" type="datetimeFigureOut">
              <a:rPr lang="en-US" smtClean="0"/>
              <a:t>10/7/21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6667C0-78C4-C94B-832E-F0AD895AE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E8B96B-7B3C-0945-9A2C-F07907904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3E1AE-2274-4847-98DF-C11F93C56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743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0EB6B-9BB6-5240-9FB8-D2CF1B287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9C2978-8E9F-7843-9A36-94F3386BBF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65E4E4-A7EB-9042-846F-91DBC4ED0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1AC0-92AE-C14F-A984-4128F90A72B7}" type="datetimeFigureOut">
              <a:rPr lang="en-US" smtClean="0"/>
              <a:t>10/7/21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CAD7AA-59EA-7A4F-BB42-75C8ABDF0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98FED-E22B-B04E-83E2-065E7F982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3E1AE-2274-4847-98DF-C11F93C56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977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EB0F2-E982-084C-8E11-E271A6893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F735C-CF6E-A64B-A927-B6D248349D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45DB81-CA4A-B64F-97ED-837F6119DE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79A6C2-44F4-5A43-8F38-32F2BC4CD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1AC0-92AE-C14F-A984-4128F90A72B7}" type="datetimeFigureOut">
              <a:rPr lang="en-US" smtClean="0"/>
              <a:t>10/7/21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4CA7B7-0C00-1F43-90FE-79028D8F9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0C83F9-F29D-D142-BF0E-F619C556C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3E1AE-2274-4847-98DF-C11F93C56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4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E8668-0DAD-C64E-AEBA-B1E2E4B1F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10B1FB-B593-934F-8128-F6D6FC9C0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23A926-D770-CF4B-8757-0775E09330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B6D28C-4FF1-104B-B830-86EC16F5D8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0794F0-3022-664D-A5F6-8B18A229A8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427BBC-AA71-1A4B-B8F8-A9E25795F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1AC0-92AE-C14F-A984-4128F90A72B7}" type="datetimeFigureOut">
              <a:rPr lang="en-US" smtClean="0"/>
              <a:t>10/7/21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C15884-A55E-3946-A366-29CB5D198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C72686-AD1A-2942-BF1F-FF8366907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3E1AE-2274-4847-98DF-C11F93C56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282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E9310-4B80-BC47-99D1-C5EB202C0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8DC5A2-3FF8-DA43-A122-C0AA92C20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1AC0-92AE-C14F-A984-4128F90A72B7}" type="datetimeFigureOut">
              <a:rPr lang="en-US" smtClean="0"/>
              <a:t>10/7/21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52458C-8ABF-B94D-A3EF-E0D567445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EB813E-A43C-5842-B5E6-6DD2940FC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3E1AE-2274-4847-98DF-C11F93C56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43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7772C4-A2D3-4246-831D-96458C039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1AC0-92AE-C14F-A984-4128F90A72B7}" type="datetimeFigureOut">
              <a:rPr lang="en-US" smtClean="0"/>
              <a:t>10/7/21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10FEE2-6ECC-9F4D-9312-4B220BC8F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CEDE1F-2BB1-AD45-A191-86D3247B4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3E1AE-2274-4847-98DF-C11F93C56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65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27F25-CA0D-C44A-ABC2-F125D2208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4A113-D9F2-664A-AD9E-ADAF34C540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505A14-086D-EE46-8121-3AC034168E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4BCA00-A43E-6D44-900B-1878F8F67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1AC0-92AE-C14F-A984-4128F90A72B7}" type="datetimeFigureOut">
              <a:rPr lang="en-US" smtClean="0"/>
              <a:t>10/7/21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A7858-D867-654E-AC98-1A55DBDC5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FFEE83-391E-6443-B3E7-948C2E646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3E1AE-2274-4847-98DF-C11F93C56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966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29937-9BCF-A343-B54C-97A871CBB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8F9604-7CD6-7D4B-BB4A-7D278B1280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6DA545-0F25-D743-9410-9940D34E88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D4BC23-0BDF-204B-965E-1B86A8AD7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1AC0-92AE-C14F-A984-4128F90A72B7}" type="datetimeFigureOut">
              <a:rPr lang="en-US" smtClean="0"/>
              <a:t>10/7/21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73DADC-521C-1349-9597-F98DD49E9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EA4D23-AE87-9546-A48F-53904310E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3E1AE-2274-4847-98DF-C11F93C56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0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829526-E154-1E4C-8398-D0170DAD5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AB5941-DD57-C54B-87F6-4CBBF56345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F50050-8228-4245-BBE7-F7D6A259FE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51AC0-92AE-C14F-A984-4128F90A72B7}" type="datetimeFigureOut">
              <a:rPr lang="en-US" smtClean="0"/>
              <a:t>10/7/21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E950E-C8BE-304B-99C4-558377B339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2EF702-61AB-9446-AC8D-1D8DFA65F4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3E1AE-2274-4847-98DF-C11F93C56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969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C4AF0-10B2-8D4A-97C1-56E59915C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71588"/>
          </a:xfrm>
        </p:spPr>
        <p:txBody>
          <a:bodyPr>
            <a:normAutofit fontScale="90000"/>
          </a:bodyPr>
          <a:lstStyle/>
          <a:p>
            <a:r>
              <a:rPr lang="en-GB" dirty="0"/>
              <a:t>Globally local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02693-6490-A946-B118-DB027B98D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5009"/>
            <a:ext cx="10515600" cy="5361954"/>
          </a:xfrm>
        </p:spPr>
        <p:txBody>
          <a:bodyPr>
            <a:normAutofit/>
          </a:bodyPr>
          <a:lstStyle/>
          <a:p>
            <a:r>
              <a:rPr lang="en-GB" dirty="0"/>
              <a:t>What can “global” CCI teams learn from ECV teams who have worked on “inherently local” ECVs? or existing ARD experience?</a:t>
            </a:r>
          </a:p>
          <a:p>
            <a:pPr lvl="1"/>
            <a:r>
              <a:rPr lang="en-GB" sz="1867" dirty="0"/>
              <a:t>specific examples</a:t>
            </a:r>
          </a:p>
          <a:p>
            <a:pPr indent="0">
              <a:buNone/>
            </a:pPr>
            <a:endParaRPr lang="en-GB" dirty="0"/>
          </a:p>
          <a:p>
            <a:r>
              <a:rPr lang="en-GB" dirty="0"/>
              <a:t>Should a practical “globally local” strategy for COMPASS focus on (</a:t>
            </a:r>
            <a:r>
              <a:rPr lang="en-GB" dirty="0" err="1"/>
              <a:t>i</a:t>
            </a:r>
            <a:r>
              <a:rPr lang="en-GB" dirty="0"/>
              <a:t>) preparing new forms of data, or (ii) creating new services of access to and transformation of existing forms of CCI data? </a:t>
            </a:r>
          </a:p>
          <a:p>
            <a:pPr lvl="1"/>
            <a:r>
              <a:rPr lang="en-GB" sz="1867" dirty="0"/>
              <a:t>specific examples and reasons</a:t>
            </a:r>
          </a:p>
          <a:p>
            <a:pPr indent="0">
              <a:buNone/>
            </a:pPr>
            <a:endParaRPr lang="en-GB" dirty="0"/>
          </a:p>
          <a:p>
            <a:r>
              <a:rPr lang="en-GB" dirty="0"/>
              <a:t>What are the key considerations external to the CCI/COMPASS programme that should shape a “globally local” strategy?</a:t>
            </a:r>
          </a:p>
          <a:p>
            <a:pPr lvl="1"/>
            <a:r>
              <a:rPr lang="en-GB" sz="1867" dirty="0"/>
              <a:t>what specifically and why?</a:t>
            </a:r>
          </a:p>
        </p:txBody>
      </p:sp>
    </p:spTree>
    <p:extLst>
      <p:ext uri="{BB962C8B-B14F-4D97-AF65-F5344CB8AC3E}">
        <p14:creationId xmlns:p14="http://schemas.microsoft.com/office/powerpoint/2010/main" val="528194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</Words>
  <Application>Microsoft Macintosh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Globally local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Globally local questions</dc:title>
  <dc:creator>Christopher Merchant</dc:creator>
  <cp:lastModifiedBy>Christopher Merchant</cp:lastModifiedBy>
  <cp:revision>1</cp:revision>
  <dcterms:created xsi:type="dcterms:W3CDTF">2021-10-07T15:19:04Z</dcterms:created>
  <dcterms:modified xsi:type="dcterms:W3CDTF">2021-10-07T15:19:41Z</dcterms:modified>
</cp:coreProperties>
</file>