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31"/>
  </p:notesMasterIdLst>
  <p:handoutMasterIdLst>
    <p:handoutMasterId r:id="rId32"/>
  </p:handoutMasterIdLst>
  <p:sldIdLst>
    <p:sldId id="284" r:id="rId5"/>
    <p:sldId id="286" r:id="rId6"/>
    <p:sldId id="288" r:id="rId7"/>
    <p:sldId id="289" r:id="rId8"/>
    <p:sldId id="285" r:id="rId9"/>
    <p:sldId id="293" r:id="rId10"/>
    <p:sldId id="294" r:id="rId11"/>
    <p:sldId id="295" r:id="rId12"/>
    <p:sldId id="291" r:id="rId13"/>
    <p:sldId id="296" r:id="rId14"/>
    <p:sldId id="298" r:id="rId15"/>
    <p:sldId id="297" r:id="rId16"/>
    <p:sldId id="299" r:id="rId17"/>
    <p:sldId id="300" r:id="rId18"/>
    <p:sldId id="301" r:id="rId19"/>
    <p:sldId id="302" r:id="rId20"/>
    <p:sldId id="292" r:id="rId21"/>
    <p:sldId id="304" r:id="rId22"/>
    <p:sldId id="303" r:id="rId23"/>
    <p:sldId id="305" r:id="rId24"/>
    <p:sldId id="307" r:id="rId25"/>
    <p:sldId id="309" r:id="rId26"/>
    <p:sldId id="308" r:id="rId27"/>
    <p:sldId id="287" r:id="rId28"/>
    <p:sldId id="306" r:id="rId29"/>
    <p:sldId id="290" r:id="rId30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249"/>
    <a:srgbClr val="98DBCE"/>
    <a:srgbClr val="003349"/>
    <a:srgbClr val="00B398"/>
    <a:srgbClr val="EBEBEB"/>
    <a:srgbClr val="00A3E0"/>
    <a:srgbClr val="008E7A"/>
    <a:srgbClr val="D50032"/>
    <a:srgbClr val="862633"/>
    <a:srgbClr val="3F6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505DE9-D057-4B21-BBE5-9C06E038B514}" v="16" dt="2022-03-22T15:10:54.488"/>
    <p1510:client id="{F6DEDA61-4C81-0908-2E60-358995D51248}" v="5" dt="2022-03-22T15:06:50.6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6098"/>
    <p:restoredTop sz="74820" autoAdjust="0"/>
  </p:normalViewPr>
  <p:slideViewPr>
    <p:cSldViewPr snapToGrid="0">
      <p:cViewPr varScale="1">
        <p:scale>
          <a:sx n="108" d="100"/>
          <a:sy n="108" d="100"/>
        </p:scale>
        <p:origin x="1140" y="96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rini Politi" userId="87fab386-a71f-4291-8802-d28156dc60b7" providerId="ADAL" clId="{15505DE9-D057-4B21-BBE5-9C06E038B514}"/>
    <pc:docChg chg="modSld modMainMaster">
      <pc:chgData name="Eirini Politi" userId="87fab386-a71f-4291-8802-d28156dc60b7" providerId="ADAL" clId="{15505DE9-D057-4B21-BBE5-9C06E038B514}" dt="2022-03-22T15:10:57.683" v="25" actId="20577"/>
      <pc:docMkLst>
        <pc:docMk/>
      </pc:docMkLst>
      <pc:sldChg chg="modSp mod">
        <pc:chgData name="Eirini Politi" userId="87fab386-a71f-4291-8802-d28156dc60b7" providerId="ADAL" clId="{15505DE9-D057-4B21-BBE5-9C06E038B514}" dt="2022-03-22T15:10:29.438" v="12" actId="20577"/>
        <pc:sldMkLst>
          <pc:docMk/>
          <pc:sldMk cId="28408448" sldId="290"/>
        </pc:sldMkLst>
        <pc:spChg chg="mod">
          <ac:chgData name="Eirini Politi" userId="87fab386-a71f-4291-8802-d28156dc60b7" providerId="ADAL" clId="{15505DE9-D057-4B21-BBE5-9C06E038B514}" dt="2022-03-22T15:10:29.438" v="12" actId="20577"/>
          <ac:spMkLst>
            <pc:docMk/>
            <pc:sldMk cId="28408448" sldId="290"/>
            <ac:spMk id="2" creationId="{00000000-0000-0000-0000-000000000000}"/>
          </ac:spMkLst>
        </pc:spChg>
      </pc:sldChg>
      <pc:sldMasterChg chg="modSldLayout">
        <pc:chgData name="Eirini Politi" userId="87fab386-a71f-4291-8802-d28156dc60b7" providerId="ADAL" clId="{15505DE9-D057-4B21-BBE5-9C06E038B514}" dt="2022-03-22T15:10:57.683" v="25" actId="20577"/>
        <pc:sldMasterMkLst>
          <pc:docMk/>
          <pc:sldMasterMk cId="0" sldId="2147483928"/>
        </pc:sldMasterMkLst>
        <pc:sldLayoutChg chg="modSp mod">
          <pc:chgData name="Eirini Politi" userId="87fab386-a71f-4291-8802-d28156dc60b7" providerId="ADAL" clId="{15505DE9-D057-4B21-BBE5-9C06E038B514}" dt="2022-03-22T15:10:57.683" v="25" actId="20577"/>
          <pc:sldLayoutMkLst>
            <pc:docMk/>
            <pc:sldMasterMk cId="0" sldId="2147483928"/>
            <pc:sldLayoutMk cId="2550410772" sldId="2147487142"/>
          </pc:sldLayoutMkLst>
          <pc:spChg chg="mod">
            <ac:chgData name="Eirini Politi" userId="87fab386-a71f-4291-8802-d28156dc60b7" providerId="ADAL" clId="{15505DE9-D057-4B21-BBE5-9C06E038B514}" dt="2022-03-22T15:10:57.683" v="25" actId="20577"/>
            <ac:spMkLst>
              <pc:docMk/>
              <pc:sldMasterMk cId="0" sldId="2147483928"/>
              <pc:sldLayoutMk cId="2550410772" sldId="2147487142"/>
              <ac:spMk id="2" creationId="{00000000-0000-0000-0000-000000000000}"/>
            </ac:spMkLst>
          </pc:spChg>
          <pc:spChg chg="mod">
            <ac:chgData name="Eirini Politi" userId="87fab386-a71f-4291-8802-d28156dc60b7" providerId="ADAL" clId="{15505DE9-D057-4B21-BBE5-9C06E038B514}" dt="2022-03-22T15:10:54.488" v="24" actId="1035"/>
            <ac:spMkLst>
              <pc:docMk/>
              <pc:sldMasterMk cId="0" sldId="2147483928"/>
              <pc:sldLayoutMk cId="2550410772" sldId="2147487142"/>
              <ac:spMk id="10" creationId="{00000000-0000-0000-0000-000000000000}"/>
            </ac:spMkLst>
          </pc:spChg>
        </pc:sldLayoutChg>
      </pc:sldMasterChg>
    </pc:docChg>
  </pc:docChgLst>
  <pc:docChgLst>
    <pc:chgData name="Catherine Fitzsimons" userId="4a27d5e5-3d3e-47bd-b998-a92340e22168" providerId="ADAL" clId="{412D1FA1-6B55-4485-B7F7-06A4A39AE9C8}"/>
    <pc:docChg chg="undo custSel addSld delSld modSld sldOrd modMainMaster">
      <pc:chgData name="Catherine Fitzsimons" userId="4a27d5e5-3d3e-47bd-b998-a92340e22168" providerId="ADAL" clId="{412D1FA1-6B55-4485-B7F7-06A4A39AE9C8}" dt="2022-03-18T15:27:11.371" v="7311" actId="2696"/>
      <pc:docMkLst>
        <pc:docMk/>
      </pc:docMkLst>
      <pc:sldChg chg="modSp modNotesTx">
        <pc:chgData name="Catherine Fitzsimons" userId="4a27d5e5-3d3e-47bd-b998-a92340e22168" providerId="ADAL" clId="{412D1FA1-6B55-4485-B7F7-06A4A39AE9C8}" dt="2022-03-17T14:45:21.672" v="4215" actId="20577"/>
        <pc:sldMkLst>
          <pc:docMk/>
          <pc:sldMk cId="937534784" sldId="284"/>
        </pc:sldMkLst>
        <pc:spChg chg="mod">
          <ac:chgData name="Catherine Fitzsimons" userId="4a27d5e5-3d3e-47bd-b998-a92340e22168" providerId="ADAL" clId="{412D1FA1-6B55-4485-B7F7-06A4A39AE9C8}" dt="2022-03-17T11:13:51.310" v="4" actId="1076"/>
          <ac:spMkLst>
            <pc:docMk/>
            <pc:sldMk cId="937534784" sldId="284"/>
            <ac:spMk id="4" creationId="{00000000-0000-0000-0000-000000000000}"/>
          </ac:spMkLst>
        </pc:spChg>
      </pc:sldChg>
      <pc:sldChg chg="addSp delSp modSp mod modClrScheme chgLayout modNotesTx">
        <pc:chgData name="Catherine Fitzsimons" userId="4a27d5e5-3d3e-47bd-b998-a92340e22168" providerId="ADAL" clId="{412D1FA1-6B55-4485-B7F7-06A4A39AE9C8}" dt="2022-03-17T11:23:27.627" v="154" actId="12"/>
        <pc:sldMkLst>
          <pc:docMk/>
          <pc:sldMk cId="3501656560" sldId="285"/>
        </pc:sldMkLst>
        <pc:spChg chg="mod ord">
          <ac:chgData name="Catherine Fitzsimons" userId="4a27d5e5-3d3e-47bd-b998-a92340e22168" providerId="ADAL" clId="{412D1FA1-6B55-4485-B7F7-06A4A39AE9C8}" dt="2022-03-17T11:16:39.704" v="13" actId="700"/>
          <ac:spMkLst>
            <pc:docMk/>
            <pc:sldMk cId="3501656560" sldId="285"/>
            <ac:spMk id="2" creationId="{00000000-0000-0000-0000-000000000000}"/>
          </ac:spMkLst>
        </pc:spChg>
        <pc:spChg chg="del mod ord">
          <ac:chgData name="Catherine Fitzsimons" userId="4a27d5e5-3d3e-47bd-b998-a92340e22168" providerId="ADAL" clId="{412D1FA1-6B55-4485-B7F7-06A4A39AE9C8}" dt="2022-03-17T11:16:39.704" v="13" actId="700"/>
          <ac:spMkLst>
            <pc:docMk/>
            <pc:sldMk cId="3501656560" sldId="285"/>
            <ac:spMk id="3" creationId="{00000000-0000-0000-0000-000000000000}"/>
          </ac:spMkLst>
        </pc:spChg>
        <pc:spChg chg="add del mod ord">
          <ac:chgData name="Catherine Fitzsimons" userId="4a27d5e5-3d3e-47bd-b998-a92340e22168" providerId="ADAL" clId="{412D1FA1-6B55-4485-B7F7-06A4A39AE9C8}" dt="2022-03-17T11:17:14.672" v="14" actId="931"/>
          <ac:spMkLst>
            <pc:docMk/>
            <pc:sldMk cId="3501656560" sldId="285"/>
            <ac:spMk id="4" creationId="{249FF116-8085-46CF-B483-12A740AF43A0}"/>
          </ac:spMkLst>
        </pc:spChg>
        <pc:picChg chg="add mod">
          <ac:chgData name="Catherine Fitzsimons" userId="4a27d5e5-3d3e-47bd-b998-a92340e22168" providerId="ADAL" clId="{412D1FA1-6B55-4485-B7F7-06A4A39AE9C8}" dt="2022-03-17T11:17:35.165" v="21" actId="1076"/>
          <ac:picMkLst>
            <pc:docMk/>
            <pc:sldMk cId="3501656560" sldId="285"/>
            <ac:picMk id="6" creationId="{66CE0663-1E34-4E59-96FC-7112365F735F}"/>
          </ac:picMkLst>
        </pc:picChg>
      </pc:sldChg>
      <pc:sldChg chg="modSp mod">
        <pc:chgData name="Catherine Fitzsimons" userId="4a27d5e5-3d3e-47bd-b998-a92340e22168" providerId="ADAL" clId="{412D1FA1-6B55-4485-B7F7-06A4A39AE9C8}" dt="2022-03-17T12:52:57.127" v="1558" actId="20577"/>
        <pc:sldMkLst>
          <pc:docMk/>
          <pc:sldMk cId="2266811763" sldId="286"/>
        </pc:sldMkLst>
        <pc:spChg chg="mod">
          <ac:chgData name="Catherine Fitzsimons" userId="4a27d5e5-3d3e-47bd-b998-a92340e22168" providerId="ADAL" clId="{412D1FA1-6B55-4485-B7F7-06A4A39AE9C8}" dt="2022-03-17T12:52:57.127" v="1558" actId="20577"/>
          <ac:spMkLst>
            <pc:docMk/>
            <pc:sldMk cId="2266811763" sldId="286"/>
            <ac:spMk id="3" creationId="{00000000-0000-0000-0000-000000000000}"/>
          </ac:spMkLst>
        </pc:spChg>
        <pc:spChg chg="mod">
          <ac:chgData name="Catherine Fitzsimons" userId="4a27d5e5-3d3e-47bd-b998-a92340e22168" providerId="ADAL" clId="{412D1FA1-6B55-4485-B7F7-06A4A39AE9C8}" dt="2022-03-17T11:20:34.492" v="50" actId="20577"/>
          <ac:spMkLst>
            <pc:docMk/>
            <pc:sldMk cId="2266811763" sldId="286"/>
            <ac:spMk id="4" creationId="{00000000-0000-0000-0000-000000000000}"/>
          </ac:spMkLst>
        </pc:spChg>
      </pc:sldChg>
      <pc:sldChg chg="modSp mod">
        <pc:chgData name="Catherine Fitzsimons" userId="4a27d5e5-3d3e-47bd-b998-a92340e22168" providerId="ADAL" clId="{412D1FA1-6B55-4485-B7F7-06A4A39AE9C8}" dt="2022-03-17T15:24:28.464" v="5114" actId="255"/>
        <pc:sldMkLst>
          <pc:docMk/>
          <pc:sldMk cId="1257856031" sldId="287"/>
        </pc:sldMkLst>
        <pc:spChg chg="mod">
          <ac:chgData name="Catherine Fitzsimons" userId="4a27d5e5-3d3e-47bd-b998-a92340e22168" providerId="ADAL" clId="{412D1FA1-6B55-4485-B7F7-06A4A39AE9C8}" dt="2022-03-17T15:16:23.798" v="4918" actId="20577"/>
          <ac:spMkLst>
            <pc:docMk/>
            <pc:sldMk cId="1257856031" sldId="287"/>
            <ac:spMk id="2" creationId="{00000000-0000-0000-0000-000000000000}"/>
          </ac:spMkLst>
        </pc:spChg>
        <pc:spChg chg="mod">
          <ac:chgData name="Catherine Fitzsimons" userId="4a27d5e5-3d3e-47bd-b998-a92340e22168" providerId="ADAL" clId="{412D1FA1-6B55-4485-B7F7-06A4A39AE9C8}" dt="2022-03-17T15:24:28.464" v="5114" actId="255"/>
          <ac:spMkLst>
            <pc:docMk/>
            <pc:sldMk cId="1257856031" sldId="287"/>
            <ac:spMk id="3" creationId="{00000000-0000-0000-0000-000000000000}"/>
          </ac:spMkLst>
        </pc:spChg>
      </pc:sldChg>
      <pc:sldChg chg="modSp mod">
        <pc:chgData name="Catherine Fitzsimons" userId="4a27d5e5-3d3e-47bd-b998-a92340e22168" providerId="ADAL" clId="{412D1FA1-6B55-4485-B7F7-06A4A39AE9C8}" dt="2022-03-17T12:53:33.671" v="1593" actId="20577"/>
        <pc:sldMkLst>
          <pc:docMk/>
          <pc:sldMk cId="1888890519" sldId="291"/>
        </pc:sldMkLst>
        <pc:spChg chg="mod">
          <ac:chgData name="Catherine Fitzsimons" userId="4a27d5e5-3d3e-47bd-b998-a92340e22168" providerId="ADAL" clId="{412D1FA1-6B55-4485-B7F7-06A4A39AE9C8}" dt="2022-03-17T12:53:33.671" v="1593" actId="20577"/>
          <ac:spMkLst>
            <pc:docMk/>
            <pc:sldMk cId="1888890519" sldId="291"/>
            <ac:spMk id="3" creationId="{00000000-0000-0000-0000-000000000000}"/>
          </ac:spMkLst>
        </pc:spChg>
        <pc:spChg chg="mod">
          <ac:chgData name="Catherine Fitzsimons" userId="4a27d5e5-3d3e-47bd-b998-a92340e22168" providerId="ADAL" clId="{412D1FA1-6B55-4485-B7F7-06A4A39AE9C8}" dt="2022-03-17T12:03:22.685" v="997" actId="20577"/>
          <ac:spMkLst>
            <pc:docMk/>
            <pc:sldMk cId="1888890519" sldId="291"/>
            <ac:spMk id="4" creationId="{00000000-0000-0000-0000-000000000000}"/>
          </ac:spMkLst>
        </pc:spChg>
      </pc:sldChg>
      <pc:sldChg chg="modSp mod">
        <pc:chgData name="Catherine Fitzsimons" userId="4a27d5e5-3d3e-47bd-b998-a92340e22168" providerId="ADAL" clId="{412D1FA1-6B55-4485-B7F7-06A4A39AE9C8}" dt="2022-03-17T14:48:39.568" v="4330" actId="14100"/>
        <pc:sldMkLst>
          <pc:docMk/>
          <pc:sldMk cId="1535913992" sldId="292"/>
        </pc:sldMkLst>
        <pc:spChg chg="mod">
          <ac:chgData name="Catherine Fitzsimons" userId="4a27d5e5-3d3e-47bd-b998-a92340e22168" providerId="ADAL" clId="{412D1FA1-6B55-4485-B7F7-06A4A39AE9C8}" dt="2022-03-17T14:48:39.568" v="4330" actId="14100"/>
          <ac:spMkLst>
            <pc:docMk/>
            <pc:sldMk cId="1535913992" sldId="292"/>
            <ac:spMk id="3" creationId="{00000000-0000-0000-0000-000000000000}"/>
          </ac:spMkLst>
        </pc:spChg>
        <pc:spChg chg="mod">
          <ac:chgData name="Catherine Fitzsimons" userId="4a27d5e5-3d3e-47bd-b998-a92340e22168" providerId="ADAL" clId="{412D1FA1-6B55-4485-B7F7-06A4A39AE9C8}" dt="2022-03-17T14:48:37.144" v="4329" actId="14100"/>
          <ac:spMkLst>
            <pc:docMk/>
            <pc:sldMk cId="1535913992" sldId="292"/>
            <ac:spMk id="4" creationId="{00000000-0000-0000-0000-000000000000}"/>
          </ac:spMkLst>
        </pc:spChg>
      </pc:sldChg>
      <pc:sldChg chg="modNotesTx">
        <pc:chgData name="Catherine Fitzsimons" userId="4a27d5e5-3d3e-47bd-b998-a92340e22168" providerId="ADAL" clId="{412D1FA1-6B55-4485-B7F7-06A4A39AE9C8}" dt="2022-03-17T11:22:59.060" v="153" actId="12"/>
        <pc:sldMkLst>
          <pc:docMk/>
          <pc:sldMk cId="2224945290" sldId="293"/>
        </pc:sldMkLst>
      </pc:sldChg>
      <pc:sldChg chg="addSp delSp modSp new mod modAnim modNotesTx">
        <pc:chgData name="Catherine Fitzsimons" userId="4a27d5e5-3d3e-47bd-b998-a92340e22168" providerId="ADAL" clId="{412D1FA1-6B55-4485-B7F7-06A4A39AE9C8}" dt="2022-03-17T12:55:14.687" v="1647" actId="20577"/>
        <pc:sldMkLst>
          <pc:docMk/>
          <pc:sldMk cId="2110281756" sldId="294"/>
        </pc:sldMkLst>
        <pc:spChg chg="mod">
          <ac:chgData name="Catherine Fitzsimons" userId="4a27d5e5-3d3e-47bd-b998-a92340e22168" providerId="ADAL" clId="{412D1FA1-6B55-4485-B7F7-06A4A39AE9C8}" dt="2022-03-17T11:36:53.108" v="461" actId="20577"/>
          <ac:spMkLst>
            <pc:docMk/>
            <pc:sldMk cId="2110281756" sldId="294"/>
            <ac:spMk id="2" creationId="{194D7C2E-60F7-4F17-AAC8-042C795ADF0A}"/>
          </ac:spMkLst>
        </pc:spChg>
        <pc:spChg chg="del">
          <ac:chgData name="Catherine Fitzsimons" userId="4a27d5e5-3d3e-47bd-b998-a92340e22168" providerId="ADAL" clId="{412D1FA1-6B55-4485-B7F7-06A4A39AE9C8}" dt="2022-03-17T11:24:07.083" v="156"/>
          <ac:spMkLst>
            <pc:docMk/>
            <pc:sldMk cId="2110281756" sldId="294"/>
            <ac:spMk id="3" creationId="{EC43523F-2642-4608-8463-CFD272A37FA4}"/>
          </ac:spMkLst>
        </pc:spChg>
        <pc:graphicFrameChg chg="add mod modGraphic">
          <ac:chgData name="Catherine Fitzsimons" userId="4a27d5e5-3d3e-47bd-b998-a92340e22168" providerId="ADAL" clId="{412D1FA1-6B55-4485-B7F7-06A4A39AE9C8}" dt="2022-03-17T11:28:43.248" v="295" actId="6549"/>
          <ac:graphicFrameMkLst>
            <pc:docMk/>
            <pc:sldMk cId="2110281756" sldId="294"/>
            <ac:graphicFrameMk id="4" creationId="{A681DE2D-9B54-4B06-8AC2-4D37C5519BF9}"/>
          </ac:graphicFrameMkLst>
        </pc:graphicFrameChg>
        <pc:graphicFrameChg chg="add mod modGraphic">
          <ac:chgData name="Catherine Fitzsimons" userId="4a27d5e5-3d3e-47bd-b998-a92340e22168" providerId="ADAL" clId="{412D1FA1-6B55-4485-B7F7-06A4A39AE9C8}" dt="2022-03-17T12:55:14.687" v="1647" actId="20577"/>
          <ac:graphicFrameMkLst>
            <pc:docMk/>
            <pc:sldMk cId="2110281756" sldId="294"/>
            <ac:graphicFrameMk id="5" creationId="{D5B010B0-A315-434D-9298-13147C9631A7}"/>
          </ac:graphicFrameMkLst>
        </pc:graphicFrameChg>
      </pc:sldChg>
      <pc:sldChg chg="addSp delSp modSp new mod modAnim modNotesTx">
        <pc:chgData name="Catherine Fitzsimons" userId="4a27d5e5-3d3e-47bd-b998-a92340e22168" providerId="ADAL" clId="{412D1FA1-6B55-4485-B7F7-06A4A39AE9C8}" dt="2022-03-17T16:02:43.333" v="6450" actId="20577"/>
        <pc:sldMkLst>
          <pc:docMk/>
          <pc:sldMk cId="2879619748" sldId="295"/>
        </pc:sldMkLst>
        <pc:spChg chg="mod">
          <ac:chgData name="Catherine Fitzsimons" userId="4a27d5e5-3d3e-47bd-b998-a92340e22168" providerId="ADAL" clId="{412D1FA1-6B55-4485-B7F7-06A4A39AE9C8}" dt="2022-03-17T11:37:01.324" v="463" actId="20577"/>
          <ac:spMkLst>
            <pc:docMk/>
            <pc:sldMk cId="2879619748" sldId="295"/>
            <ac:spMk id="2" creationId="{63AE82E8-C0A6-497C-84D2-D3D009F0CCCE}"/>
          </ac:spMkLst>
        </pc:spChg>
        <pc:spChg chg="mod">
          <ac:chgData name="Catherine Fitzsimons" userId="4a27d5e5-3d3e-47bd-b998-a92340e22168" providerId="ADAL" clId="{412D1FA1-6B55-4485-B7F7-06A4A39AE9C8}" dt="2022-03-17T16:02:43.333" v="6450" actId="20577"/>
          <ac:spMkLst>
            <pc:docMk/>
            <pc:sldMk cId="2879619748" sldId="295"/>
            <ac:spMk id="3" creationId="{577F21E6-A3B9-4C32-84BD-814C9A2A25EF}"/>
          </ac:spMkLst>
        </pc:spChg>
        <pc:spChg chg="add del mod">
          <ac:chgData name="Catherine Fitzsimons" userId="4a27d5e5-3d3e-47bd-b998-a92340e22168" providerId="ADAL" clId="{412D1FA1-6B55-4485-B7F7-06A4A39AE9C8}" dt="2022-03-17T11:34:39.172" v="354" actId="478"/>
          <ac:spMkLst>
            <pc:docMk/>
            <pc:sldMk cId="2879619748" sldId="295"/>
            <ac:spMk id="4" creationId="{D1DD9552-69E7-441B-BE02-DC94CBE0E2B3}"/>
          </ac:spMkLst>
        </pc:spChg>
      </pc:sldChg>
      <pc:sldChg chg="addSp delSp modSp new mod modClrScheme chgLayout modNotesTx">
        <pc:chgData name="Catherine Fitzsimons" userId="4a27d5e5-3d3e-47bd-b998-a92340e22168" providerId="ADAL" clId="{412D1FA1-6B55-4485-B7F7-06A4A39AE9C8}" dt="2022-03-17T12:58:03.827" v="1673" actId="1076"/>
        <pc:sldMkLst>
          <pc:docMk/>
          <pc:sldMk cId="678527114" sldId="296"/>
        </pc:sldMkLst>
        <pc:spChg chg="del mod ord">
          <ac:chgData name="Catherine Fitzsimons" userId="4a27d5e5-3d3e-47bd-b998-a92340e22168" providerId="ADAL" clId="{412D1FA1-6B55-4485-B7F7-06A4A39AE9C8}" dt="2022-03-17T11:45:32.381" v="557" actId="700"/>
          <ac:spMkLst>
            <pc:docMk/>
            <pc:sldMk cId="678527114" sldId="296"/>
            <ac:spMk id="2" creationId="{54AF2F28-684E-4033-BA03-C79CCB8C3DD3}"/>
          </ac:spMkLst>
        </pc:spChg>
        <pc:spChg chg="del mod ord">
          <ac:chgData name="Catherine Fitzsimons" userId="4a27d5e5-3d3e-47bd-b998-a92340e22168" providerId="ADAL" clId="{412D1FA1-6B55-4485-B7F7-06A4A39AE9C8}" dt="2022-03-17T11:45:32.381" v="557" actId="700"/>
          <ac:spMkLst>
            <pc:docMk/>
            <pc:sldMk cId="678527114" sldId="296"/>
            <ac:spMk id="3" creationId="{89A03F55-BD7F-4613-A0EC-ED172670C052}"/>
          </ac:spMkLst>
        </pc:spChg>
        <pc:spChg chg="del mod ord">
          <ac:chgData name="Catherine Fitzsimons" userId="4a27d5e5-3d3e-47bd-b998-a92340e22168" providerId="ADAL" clId="{412D1FA1-6B55-4485-B7F7-06A4A39AE9C8}" dt="2022-03-17T11:45:32.381" v="557" actId="700"/>
          <ac:spMkLst>
            <pc:docMk/>
            <pc:sldMk cId="678527114" sldId="296"/>
            <ac:spMk id="4" creationId="{FFCEDDDE-AF07-4452-BE49-43F314EBE0DD}"/>
          </ac:spMkLst>
        </pc:spChg>
        <pc:spChg chg="add mod ord">
          <ac:chgData name="Catherine Fitzsimons" userId="4a27d5e5-3d3e-47bd-b998-a92340e22168" providerId="ADAL" clId="{412D1FA1-6B55-4485-B7F7-06A4A39AE9C8}" dt="2022-03-17T12:02:36.197" v="969" actId="20577"/>
          <ac:spMkLst>
            <pc:docMk/>
            <pc:sldMk cId="678527114" sldId="296"/>
            <ac:spMk id="5" creationId="{19D55045-EEBB-4134-BE72-D4527E2BE323}"/>
          </ac:spMkLst>
        </pc:spChg>
        <pc:spChg chg="add del mod ord">
          <ac:chgData name="Catherine Fitzsimons" userId="4a27d5e5-3d3e-47bd-b998-a92340e22168" providerId="ADAL" clId="{412D1FA1-6B55-4485-B7F7-06A4A39AE9C8}" dt="2022-03-17T11:47:23.199" v="581"/>
          <ac:spMkLst>
            <pc:docMk/>
            <pc:sldMk cId="678527114" sldId="296"/>
            <ac:spMk id="6" creationId="{018C85D6-6DB1-4BDC-A9C3-CBC9C821D230}"/>
          </ac:spMkLst>
        </pc:spChg>
        <pc:spChg chg="add del mod ord">
          <ac:chgData name="Catherine Fitzsimons" userId="4a27d5e5-3d3e-47bd-b998-a92340e22168" providerId="ADAL" clId="{412D1FA1-6B55-4485-B7F7-06A4A39AE9C8}" dt="2022-03-17T11:49:46.601" v="592"/>
          <ac:spMkLst>
            <pc:docMk/>
            <pc:sldMk cId="678527114" sldId="296"/>
            <ac:spMk id="7" creationId="{531849D5-652F-419A-A18D-73273FA29D1F}"/>
          </ac:spMkLst>
        </pc:spChg>
        <pc:spChg chg="add mod">
          <ac:chgData name="Catherine Fitzsimons" userId="4a27d5e5-3d3e-47bd-b998-a92340e22168" providerId="ADAL" clId="{412D1FA1-6B55-4485-B7F7-06A4A39AE9C8}" dt="2022-03-17T12:58:03.827" v="1673" actId="1076"/>
          <ac:spMkLst>
            <pc:docMk/>
            <pc:sldMk cId="678527114" sldId="296"/>
            <ac:spMk id="14" creationId="{F5A6A168-1EB2-4778-934A-82026C3AA39C}"/>
          </ac:spMkLst>
        </pc:spChg>
        <pc:graphicFrameChg chg="add mod modGraphic">
          <ac:chgData name="Catherine Fitzsimons" userId="4a27d5e5-3d3e-47bd-b998-a92340e22168" providerId="ADAL" clId="{412D1FA1-6B55-4485-B7F7-06A4A39AE9C8}" dt="2022-03-17T12:01:10.791" v="878" actId="20577"/>
          <ac:graphicFrameMkLst>
            <pc:docMk/>
            <pc:sldMk cId="678527114" sldId="296"/>
            <ac:graphicFrameMk id="15" creationId="{54E4CD19-6819-4C90-BB22-0CC94118EA2D}"/>
          </ac:graphicFrameMkLst>
        </pc:graphicFrameChg>
        <pc:picChg chg="add mod">
          <ac:chgData name="Catherine Fitzsimons" userId="4a27d5e5-3d3e-47bd-b998-a92340e22168" providerId="ADAL" clId="{412D1FA1-6B55-4485-B7F7-06A4A39AE9C8}" dt="2022-03-17T11:53:50.142" v="621" actId="1076"/>
          <ac:picMkLst>
            <pc:docMk/>
            <pc:sldMk cId="678527114" sldId="296"/>
            <ac:picMk id="9" creationId="{6B309D39-F295-4ECC-9F9F-767594E4FDF5}"/>
          </ac:picMkLst>
        </pc:picChg>
        <pc:picChg chg="add del mod">
          <ac:chgData name="Catherine Fitzsimons" userId="4a27d5e5-3d3e-47bd-b998-a92340e22168" providerId="ADAL" clId="{412D1FA1-6B55-4485-B7F7-06A4A39AE9C8}" dt="2022-03-17T11:48:36.049" v="590"/>
          <ac:picMkLst>
            <pc:docMk/>
            <pc:sldMk cId="678527114" sldId="296"/>
            <ac:picMk id="11" creationId="{E9403882-1BEC-494F-BCE9-20302AE64E70}"/>
          </ac:picMkLst>
        </pc:picChg>
        <pc:picChg chg="add mod">
          <ac:chgData name="Catherine Fitzsimons" userId="4a27d5e5-3d3e-47bd-b998-a92340e22168" providerId="ADAL" clId="{412D1FA1-6B55-4485-B7F7-06A4A39AE9C8}" dt="2022-03-17T11:53:48.583" v="620" actId="1076"/>
          <ac:picMkLst>
            <pc:docMk/>
            <pc:sldMk cId="678527114" sldId="296"/>
            <ac:picMk id="13" creationId="{F583A488-B296-46C1-AC2C-10F09C827A46}"/>
          </ac:picMkLst>
        </pc:picChg>
      </pc:sldChg>
      <pc:sldChg chg="addSp delSp modSp new mod modAnim modNotesTx">
        <pc:chgData name="Catherine Fitzsimons" userId="4a27d5e5-3d3e-47bd-b998-a92340e22168" providerId="ADAL" clId="{412D1FA1-6B55-4485-B7F7-06A4A39AE9C8}" dt="2022-03-17T12:55:50.751" v="1648" actId="20577"/>
        <pc:sldMkLst>
          <pc:docMk/>
          <pc:sldMk cId="3041023312" sldId="297"/>
        </pc:sldMkLst>
        <pc:spChg chg="del">
          <ac:chgData name="Catherine Fitzsimons" userId="4a27d5e5-3d3e-47bd-b998-a92340e22168" providerId="ADAL" clId="{412D1FA1-6B55-4485-B7F7-06A4A39AE9C8}" dt="2022-03-17T12:03:51.843" v="998"/>
          <ac:spMkLst>
            <pc:docMk/>
            <pc:sldMk cId="3041023312" sldId="297"/>
            <ac:spMk id="2" creationId="{FF1CC6CD-AC09-40F0-B4D4-E42F144F00A7}"/>
          </ac:spMkLst>
        </pc:spChg>
        <pc:spChg chg="mod">
          <ac:chgData name="Catherine Fitzsimons" userId="4a27d5e5-3d3e-47bd-b998-a92340e22168" providerId="ADAL" clId="{412D1FA1-6B55-4485-B7F7-06A4A39AE9C8}" dt="2022-03-17T12:55:50.751" v="1648" actId="20577"/>
          <ac:spMkLst>
            <pc:docMk/>
            <pc:sldMk cId="3041023312" sldId="297"/>
            <ac:spMk id="3" creationId="{67C33AB2-557E-414B-8686-5C085C455F88}"/>
          </ac:spMkLst>
        </pc:spChg>
        <pc:spChg chg="mod">
          <ac:chgData name="Catherine Fitzsimons" userId="4a27d5e5-3d3e-47bd-b998-a92340e22168" providerId="ADAL" clId="{412D1FA1-6B55-4485-B7F7-06A4A39AE9C8}" dt="2022-03-17T12:11:18.112" v="1079"/>
          <ac:spMkLst>
            <pc:docMk/>
            <pc:sldMk cId="3041023312" sldId="297"/>
            <ac:spMk id="4" creationId="{E726ABB1-37AD-48C5-978F-6071E22D408C}"/>
          </ac:spMkLst>
        </pc:spChg>
        <pc:spChg chg="add mod">
          <ac:chgData name="Catherine Fitzsimons" userId="4a27d5e5-3d3e-47bd-b998-a92340e22168" providerId="ADAL" clId="{412D1FA1-6B55-4485-B7F7-06A4A39AE9C8}" dt="2022-03-17T12:17:40.594" v="1184" actId="1076"/>
          <ac:spMkLst>
            <pc:docMk/>
            <pc:sldMk cId="3041023312" sldId="297"/>
            <ac:spMk id="7" creationId="{EA70DF89-6FDE-458E-A74A-D203BB77995F}"/>
          </ac:spMkLst>
        </pc:spChg>
        <pc:picChg chg="add mod">
          <ac:chgData name="Catherine Fitzsimons" userId="4a27d5e5-3d3e-47bd-b998-a92340e22168" providerId="ADAL" clId="{412D1FA1-6B55-4485-B7F7-06A4A39AE9C8}" dt="2022-03-17T12:09:28.212" v="1070" actId="1076"/>
          <ac:picMkLst>
            <pc:docMk/>
            <pc:sldMk cId="3041023312" sldId="297"/>
            <ac:picMk id="6" creationId="{B2B23C31-B273-41D0-9A80-8AD222E69436}"/>
          </ac:picMkLst>
        </pc:picChg>
      </pc:sldChg>
      <pc:sldChg chg="addSp delSp modSp add mod ord modNotesTx">
        <pc:chgData name="Catherine Fitzsimons" userId="4a27d5e5-3d3e-47bd-b998-a92340e22168" providerId="ADAL" clId="{412D1FA1-6B55-4485-B7F7-06A4A39AE9C8}" dt="2022-03-17T16:03:24.706" v="6451" actId="1076"/>
        <pc:sldMkLst>
          <pc:docMk/>
          <pc:sldMk cId="280999354" sldId="298"/>
        </pc:sldMkLst>
        <pc:spChg chg="mod">
          <ac:chgData name="Catherine Fitzsimons" userId="4a27d5e5-3d3e-47bd-b998-a92340e22168" providerId="ADAL" clId="{412D1FA1-6B55-4485-B7F7-06A4A39AE9C8}" dt="2022-03-17T16:03:24.706" v="6451" actId="1076"/>
          <ac:spMkLst>
            <pc:docMk/>
            <pc:sldMk cId="280999354" sldId="298"/>
            <ac:spMk id="3" creationId="{67C33AB2-557E-414B-8686-5C085C455F88}"/>
          </ac:spMkLst>
        </pc:spChg>
        <pc:spChg chg="add del mod">
          <ac:chgData name="Catherine Fitzsimons" userId="4a27d5e5-3d3e-47bd-b998-a92340e22168" providerId="ADAL" clId="{412D1FA1-6B55-4485-B7F7-06A4A39AE9C8}" dt="2022-03-17T12:17:09.563" v="1178" actId="21"/>
          <ac:spMkLst>
            <pc:docMk/>
            <pc:sldMk cId="280999354" sldId="298"/>
            <ac:spMk id="7" creationId="{95C6B9EA-124A-4AFF-818A-C5D78A26AD97}"/>
          </ac:spMkLst>
        </pc:spChg>
        <pc:picChg chg="mod">
          <ac:chgData name="Catherine Fitzsimons" userId="4a27d5e5-3d3e-47bd-b998-a92340e22168" providerId="ADAL" clId="{412D1FA1-6B55-4485-B7F7-06A4A39AE9C8}" dt="2022-03-17T12:10:59.515" v="1075" actId="1076"/>
          <ac:picMkLst>
            <pc:docMk/>
            <pc:sldMk cId="280999354" sldId="298"/>
            <ac:picMk id="6" creationId="{B2B23C31-B273-41D0-9A80-8AD222E69436}"/>
          </ac:picMkLst>
        </pc:picChg>
      </pc:sldChg>
      <pc:sldChg chg="addSp delSp modSp new mod modNotesTx">
        <pc:chgData name="Catherine Fitzsimons" userId="4a27d5e5-3d3e-47bd-b998-a92340e22168" providerId="ADAL" clId="{412D1FA1-6B55-4485-B7F7-06A4A39AE9C8}" dt="2022-03-17T14:43:17.538" v="4044" actId="20577"/>
        <pc:sldMkLst>
          <pc:docMk/>
          <pc:sldMk cId="2196104439" sldId="299"/>
        </pc:sldMkLst>
        <pc:spChg chg="mod">
          <ac:chgData name="Catherine Fitzsimons" userId="4a27d5e5-3d3e-47bd-b998-a92340e22168" providerId="ADAL" clId="{412D1FA1-6B55-4485-B7F7-06A4A39AE9C8}" dt="2022-03-17T12:20:06.595" v="1258" actId="20577"/>
          <ac:spMkLst>
            <pc:docMk/>
            <pc:sldMk cId="2196104439" sldId="299"/>
            <ac:spMk id="2" creationId="{B339E73C-92CC-4D77-8304-4E36098EE0A7}"/>
          </ac:spMkLst>
        </pc:spChg>
        <pc:spChg chg="del">
          <ac:chgData name="Catherine Fitzsimons" userId="4a27d5e5-3d3e-47bd-b998-a92340e22168" providerId="ADAL" clId="{412D1FA1-6B55-4485-B7F7-06A4A39AE9C8}" dt="2022-03-17T12:19:27.712" v="1206"/>
          <ac:spMkLst>
            <pc:docMk/>
            <pc:sldMk cId="2196104439" sldId="299"/>
            <ac:spMk id="3" creationId="{19C08DFA-D02B-442F-9370-8FE450FA0EE6}"/>
          </ac:spMkLst>
        </pc:spChg>
        <pc:graphicFrameChg chg="add mod modGraphic">
          <ac:chgData name="Catherine Fitzsimons" userId="4a27d5e5-3d3e-47bd-b998-a92340e22168" providerId="ADAL" clId="{412D1FA1-6B55-4485-B7F7-06A4A39AE9C8}" dt="2022-03-17T12:21:31.529" v="1279" actId="14734"/>
          <ac:graphicFrameMkLst>
            <pc:docMk/>
            <pc:sldMk cId="2196104439" sldId="299"/>
            <ac:graphicFrameMk id="4" creationId="{28C525FA-EAA5-4325-BBD4-9D6EA08F94E4}"/>
          </ac:graphicFrameMkLst>
        </pc:graphicFrameChg>
      </pc:sldChg>
      <pc:sldChg chg="addSp delSp modSp new mod modAnim modNotesTx">
        <pc:chgData name="Catherine Fitzsimons" userId="4a27d5e5-3d3e-47bd-b998-a92340e22168" providerId="ADAL" clId="{412D1FA1-6B55-4485-B7F7-06A4A39AE9C8}" dt="2022-03-17T16:07:01.251" v="6551" actId="20577"/>
        <pc:sldMkLst>
          <pc:docMk/>
          <pc:sldMk cId="305674602" sldId="300"/>
        </pc:sldMkLst>
        <pc:spChg chg="mod">
          <ac:chgData name="Catherine Fitzsimons" userId="4a27d5e5-3d3e-47bd-b998-a92340e22168" providerId="ADAL" clId="{412D1FA1-6B55-4485-B7F7-06A4A39AE9C8}" dt="2022-03-17T12:25:43.874" v="1312" actId="20577"/>
          <ac:spMkLst>
            <pc:docMk/>
            <pc:sldMk cId="305674602" sldId="300"/>
            <ac:spMk id="2" creationId="{D6FCC1C6-44F0-49E4-9C93-C11426E795F1}"/>
          </ac:spMkLst>
        </pc:spChg>
        <pc:spChg chg="del">
          <ac:chgData name="Catherine Fitzsimons" userId="4a27d5e5-3d3e-47bd-b998-a92340e22168" providerId="ADAL" clId="{412D1FA1-6B55-4485-B7F7-06A4A39AE9C8}" dt="2022-03-17T12:31:11.561" v="1325" actId="478"/>
          <ac:spMkLst>
            <pc:docMk/>
            <pc:sldMk cId="305674602" sldId="300"/>
            <ac:spMk id="3" creationId="{BD00D394-E5B3-4677-A6C6-C22AA6F11875}"/>
          </ac:spMkLst>
        </pc:spChg>
        <pc:spChg chg="mod ord topLvl">
          <ac:chgData name="Catherine Fitzsimons" userId="4a27d5e5-3d3e-47bd-b998-a92340e22168" providerId="ADAL" clId="{412D1FA1-6B55-4485-B7F7-06A4A39AE9C8}" dt="2022-03-17T16:05:55.779" v="6452"/>
          <ac:spMkLst>
            <pc:docMk/>
            <pc:sldMk cId="305674602" sldId="300"/>
            <ac:spMk id="5" creationId="{7EB3AC47-02A6-48E9-9444-01358EBE0987}"/>
          </ac:spMkLst>
        </pc:spChg>
        <pc:spChg chg="del mod topLvl">
          <ac:chgData name="Catherine Fitzsimons" userId="4a27d5e5-3d3e-47bd-b998-a92340e22168" providerId="ADAL" clId="{412D1FA1-6B55-4485-B7F7-06A4A39AE9C8}" dt="2022-03-17T14:50:59.897" v="4333" actId="478"/>
          <ac:spMkLst>
            <pc:docMk/>
            <pc:sldMk cId="305674602" sldId="300"/>
            <ac:spMk id="6" creationId="{FF5484D1-30AE-4B53-B0DF-2792EE2E25BB}"/>
          </ac:spMkLst>
        </pc:spChg>
        <pc:spChg chg="add mod">
          <ac:chgData name="Catherine Fitzsimons" userId="4a27d5e5-3d3e-47bd-b998-a92340e22168" providerId="ADAL" clId="{412D1FA1-6B55-4485-B7F7-06A4A39AE9C8}" dt="2022-03-17T12:34:12.151" v="1348" actId="164"/>
          <ac:spMkLst>
            <pc:docMk/>
            <pc:sldMk cId="305674602" sldId="300"/>
            <ac:spMk id="10" creationId="{82DEF8BD-6D8F-44C1-9991-4E620C2F028D}"/>
          </ac:spMkLst>
        </pc:spChg>
        <pc:spChg chg="add mod">
          <ac:chgData name="Catherine Fitzsimons" userId="4a27d5e5-3d3e-47bd-b998-a92340e22168" providerId="ADAL" clId="{412D1FA1-6B55-4485-B7F7-06A4A39AE9C8}" dt="2022-03-17T14:52:56.065" v="4362" actId="1076"/>
          <ac:spMkLst>
            <pc:docMk/>
            <pc:sldMk cId="305674602" sldId="300"/>
            <ac:spMk id="11" creationId="{F8A671BF-25A8-432C-8873-D77036B9E7EF}"/>
          </ac:spMkLst>
        </pc:spChg>
        <pc:spChg chg="mod topLvl">
          <ac:chgData name="Catherine Fitzsimons" userId="4a27d5e5-3d3e-47bd-b998-a92340e22168" providerId="ADAL" clId="{412D1FA1-6B55-4485-B7F7-06A4A39AE9C8}" dt="2022-03-17T14:51:31.548" v="4341" actId="20577"/>
          <ac:spMkLst>
            <pc:docMk/>
            <pc:sldMk cId="305674602" sldId="300"/>
            <ac:spMk id="17" creationId="{171EBF6A-21DF-4B22-94E7-5AE2F8E6ED8F}"/>
          </ac:spMkLst>
        </pc:spChg>
        <pc:spChg chg="del mod topLvl">
          <ac:chgData name="Catherine Fitzsimons" userId="4a27d5e5-3d3e-47bd-b998-a92340e22168" providerId="ADAL" clId="{412D1FA1-6B55-4485-B7F7-06A4A39AE9C8}" dt="2022-03-17T14:51:41.508" v="4355" actId="478"/>
          <ac:spMkLst>
            <pc:docMk/>
            <pc:sldMk cId="305674602" sldId="300"/>
            <ac:spMk id="18" creationId="{B69285B7-7B16-496F-92EA-A5ED59163938}"/>
          </ac:spMkLst>
        </pc:spChg>
        <pc:spChg chg="add mod ord">
          <ac:chgData name="Catherine Fitzsimons" userId="4a27d5e5-3d3e-47bd-b998-a92340e22168" providerId="ADAL" clId="{412D1FA1-6B55-4485-B7F7-06A4A39AE9C8}" dt="2022-03-17T14:53:50.928" v="4367" actId="2711"/>
          <ac:spMkLst>
            <pc:docMk/>
            <pc:sldMk cId="305674602" sldId="300"/>
            <ac:spMk id="19" creationId="{658D21C2-43AC-4E21-81D2-CDF02231C2C3}"/>
          </ac:spMkLst>
        </pc:spChg>
        <pc:spChg chg="add del mod">
          <ac:chgData name="Catherine Fitzsimons" userId="4a27d5e5-3d3e-47bd-b998-a92340e22168" providerId="ADAL" clId="{412D1FA1-6B55-4485-B7F7-06A4A39AE9C8}" dt="2022-03-17T14:51:24.032" v="4338" actId="478"/>
          <ac:spMkLst>
            <pc:docMk/>
            <pc:sldMk cId="305674602" sldId="300"/>
            <ac:spMk id="20" creationId="{B63CDD38-8369-4D6E-B093-F20294F3E83C}"/>
          </ac:spMkLst>
        </pc:spChg>
        <pc:spChg chg="add mod ord">
          <ac:chgData name="Catherine Fitzsimons" userId="4a27d5e5-3d3e-47bd-b998-a92340e22168" providerId="ADAL" clId="{412D1FA1-6B55-4485-B7F7-06A4A39AE9C8}" dt="2022-03-17T14:51:31.548" v="4341" actId="20577"/>
          <ac:spMkLst>
            <pc:docMk/>
            <pc:sldMk cId="305674602" sldId="300"/>
            <ac:spMk id="21" creationId="{FEAE377D-850E-44FA-94C8-AB91FB144BD4}"/>
          </ac:spMkLst>
        </pc:spChg>
        <pc:spChg chg="add mod">
          <ac:chgData name="Catherine Fitzsimons" userId="4a27d5e5-3d3e-47bd-b998-a92340e22168" providerId="ADAL" clId="{412D1FA1-6B55-4485-B7F7-06A4A39AE9C8}" dt="2022-03-17T14:51:31.548" v="4341" actId="20577"/>
          <ac:spMkLst>
            <pc:docMk/>
            <pc:sldMk cId="305674602" sldId="300"/>
            <ac:spMk id="22" creationId="{D556F291-30F3-4D17-A346-AFF6E80440BB}"/>
          </ac:spMkLst>
        </pc:spChg>
        <pc:spChg chg="add mod">
          <ac:chgData name="Catherine Fitzsimons" userId="4a27d5e5-3d3e-47bd-b998-a92340e22168" providerId="ADAL" clId="{412D1FA1-6B55-4485-B7F7-06A4A39AE9C8}" dt="2022-03-17T14:51:31.548" v="4341" actId="20577"/>
          <ac:spMkLst>
            <pc:docMk/>
            <pc:sldMk cId="305674602" sldId="300"/>
            <ac:spMk id="24" creationId="{893E2E26-BD51-4D4C-A8D1-1F87BC092EDA}"/>
          </ac:spMkLst>
        </pc:spChg>
        <pc:spChg chg="add mod">
          <ac:chgData name="Catherine Fitzsimons" userId="4a27d5e5-3d3e-47bd-b998-a92340e22168" providerId="ADAL" clId="{412D1FA1-6B55-4485-B7F7-06A4A39AE9C8}" dt="2022-03-17T14:53:16.804" v="4364" actId="12789"/>
          <ac:spMkLst>
            <pc:docMk/>
            <pc:sldMk cId="305674602" sldId="300"/>
            <ac:spMk id="26" creationId="{B43C3400-B350-438E-A528-B6F857270B78}"/>
          </ac:spMkLst>
        </pc:spChg>
        <pc:spChg chg="add mod">
          <ac:chgData name="Catherine Fitzsimons" userId="4a27d5e5-3d3e-47bd-b998-a92340e22168" providerId="ADAL" clId="{412D1FA1-6B55-4485-B7F7-06A4A39AE9C8}" dt="2022-03-17T14:53:16.804" v="4364" actId="12789"/>
          <ac:spMkLst>
            <pc:docMk/>
            <pc:sldMk cId="305674602" sldId="300"/>
            <ac:spMk id="27" creationId="{24E8DEE4-36F2-4232-ACCC-E2996C690BE2}"/>
          </ac:spMkLst>
        </pc:spChg>
        <pc:grpChg chg="add del mod">
          <ac:chgData name="Catherine Fitzsimons" userId="4a27d5e5-3d3e-47bd-b998-a92340e22168" providerId="ADAL" clId="{412D1FA1-6B55-4485-B7F7-06A4A39AE9C8}" dt="2022-03-17T12:29:37.374" v="1316" actId="165"/>
          <ac:grpSpMkLst>
            <pc:docMk/>
            <pc:sldMk cId="305674602" sldId="300"/>
            <ac:grpSpMk id="4" creationId="{304FB45D-8C83-4E72-A6A2-228813170620}"/>
          </ac:grpSpMkLst>
        </pc:grpChg>
        <pc:grpChg chg="add del mod">
          <ac:chgData name="Catherine Fitzsimons" userId="4a27d5e5-3d3e-47bd-b998-a92340e22168" providerId="ADAL" clId="{412D1FA1-6B55-4485-B7F7-06A4A39AE9C8}" dt="2022-03-17T14:50:59.897" v="4333" actId="478"/>
          <ac:grpSpMkLst>
            <pc:docMk/>
            <pc:sldMk cId="305674602" sldId="300"/>
            <ac:grpSpMk id="9" creationId="{684B40AA-F89C-4330-9545-99B0C8F7EAB4}"/>
          </ac:grpSpMkLst>
        </pc:grpChg>
        <pc:grpChg chg="add mod">
          <ac:chgData name="Catherine Fitzsimons" userId="4a27d5e5-3d3e-47bd-b998-a92340e22168" providerId="ADAL" clId="{412D1FA1-6B55-4485-B7F7-06A4A39AE9C8}" dt="2022-03-17T12:33:25.564" v="1338" actId="164"/>
          <ac:grpSpMkLst>
            <pc:docMk/>
            <pc:sldMk cId="305674602" sldId="300"/>
            <ac:grpSpMk id="12" creationId="{EFE5C822-FF9A-4CAA-86F4-1685DC8D66E9}"/>
          </ac:grpSpMkLst>
        </pc:grpChg>
        <pc:grpChg chg="add mod">
          <ac:chgData name="Catherine Fitzsimons" userId="4a27d5e5-3d3e-47bd-b998-a92340e22168" providerId="ADAL" clId="{412D1FA1-6B55-4485-B7F7-06A4A39AE9C8}" dt="2022-03-17T12:34:12.151" v="1348" actId="164"/>
          <ac:grpSpMkLst>
            <pc:docMk/>
            <pc:sldMk cId="305674602" sldId="300"/>
            <ac:grpSpMk id="13" creationId="{96FF98B8-2E36-4EE8-86EE-80ED5556D85F}"/>
          </ac:grpSpMkLst>
        </pc:grpChg>
        <pc:grpChg chg="add del mod">
          <ac:chgData name="Catherine Fitzsimons" userId="4a27d5e5-3d3e-47bd-b998-a92340e22168" providerId="ADAL" clId="{412D1FA1-6B55-4485-B7F7-06A4A39AE9C8}" dt="2022-03-17T12:38:28.183" v="1425" actId="165"/>
          <ac:grpSpMkLst>
            <pc:docMk/>
            <pc:sldMk cId="305674602" sldId="300"/>
            <ac:grpSpMk id="16" creationId="{F6265CCD-0969-4B32-AB5D-241927C1C1CE}"/>
          </ac:grpSpMkLst>
        </pc:grpChg>
        <pc:grpChg chg="add del mod">
          <ac:chgData name="Catherine Fitzsimons" userId="4a27d5e5-3d3e-47bd-b998-a92340e22168" providerId="ADAL" clId="{412D1FA1-6B55-4485-B7F7-06A4A39AE9C8}" dt="2022-03-17T14:51:41.508" v="4355" actId="478"/>
          <ac:grpSpMkLst>
            <pc:docMk/>
            <pc:sldMk cId="305674602" sldId="300"/>
            <ac:grpSpMk id="23" creationId="{AE5199BA-6A55-4429-B5D0-FE351529F271}"/>
          </ac:grpSpMkLst>
        </pc:grpChg>
        <pc:grpChg chg="add mod">
          <ac:chgData name="Catherine Fitzsimons" userId="4a27d5e5-3d3e-47bd-b998-a92340e22168" providerId="ADAL" clId="{412D1FA1-6B55-4485-B7F7-06A4A39AE9C8}" dt="2022-03-17T14:51:31.548" v="4341" actId="20577"/>
          <ac:grpSpMkLst>
            <pc:docMk/>
            <pc:sldMk cId="305674602" sldId="300"/>
            <ac:grpSpMk id="25" creationId="{CD63942F-4368-4BD4-83B1-222535A90EFD}"/>
          </ac:grpSpMkLst>
        </pc:grpChg>
        <pc:grpChg chg="add mod">
          <ac:chgData name="Catherine Fitzsimons" userId="4a27d5e5-3d3e-47bd-b998-a92340e22168" providerId="ADAL" clId="{412D1FA1-6B55-4485-B7F7-06A4A39AE9C8}" dt="2022-03-17T14:53:29.911" v="4366" actId="1076"/>
          <ac:grpSpMkLst>
            <pc:docMk/>
            <pc:sldMk cId="305674602" sldId="300"/>
            <ac:grpSpMk id="28" creationId="{BAD2247E-363E-4781-99FB-7E11711AAAF8}"/>
          </ac:grpSpMkLst>
        </pc:grpChg>
        <pc:picChg chg="add mod ord">
          <ac:chgData name="Catherine Fitzsimons" userId="4a27d5e5-3d3e-47bd-b998-a92340e22168" providerId="ADAL" clId="{412D1FA1-6B55-4485-B7F7-06A4A39AE9C8}" dt="2022-03-17T12:47:53.624" v="1506" actId="1076"/>
          <ac:picMkLst>
            <pc:docMk/>
            <pc:sldMk cId="305674602" sldId="300"/>
            <ac:picMk id="8" creationId="{A3FBF557-9ADF-454D-A8EB-D343430A4B25}"/>
          </ac:picMkLst>
        </pc:picChg>
        <pc:picChg chg="add mod modCrop">
          <ac:chgData name="Catherine Fitzsimons" userId="4a27d5e5-3d3e-47bd-b998-a92340e22168" providerId="ADAL" clId="{412D1FA1-6B55-4485-B7F7-06A4A39AE9C8}" dt="2022-03-17T14:52:37.004" v="4361" actId="1582"/>
          <ac:picMkLst>
            <pc:docMk/>
            <pc:sldMk cId="305674602" sldId="300"/>
            <ac:picMk id="15" creationId="{89A66DE7-82A9-4825-B64B-D5E5EF02FC4B}"/>
          </ac:picMkLst>
        </pc:picChg>
      </pc:sldChg>
      <pc:sldChg chg="addSp delSp modSp new mod modClrScheme chgLayout modNotesTx">
        <pc:chgData name="Catherine Fitzsimons" userId="4a27d5e5-3d3e-47bd-b998-a92340e22168" providerId="ADAL" clId="{412D1FA1-6B55-4485-B7F7-06A4A39AE9C8}" dt="2022-03-17T16:07:51.298" v="6556" actId="20577"/>
        <pc:sldMkLst>
          <pc:docMk/>
          <pc:sldMk cId="382966669" sldId="301"/>
        </pc:sldMkLst>
        <pc:spChg chg="mod ord">
          <ac:chgData name="Catherine Fitzsimons" userId="4a27d5e5-3d3e-47bd-b998-a92340e22168" providerId="ADAL" clId="{412D1FA1-6B55-4485-B7F7-06A4A39AE9C8}" dt="2022-03-17T13:12:34.219" v="2586" actId="20577"/>
          <ac:spMkLst>
            <pc:docMk/>
            <pc:sldMk cId="382966669" sldId="301"/>
            <ac:spMk id="2" creationId="{E74728B9-C0C5-4E17-977F-2785A3E4FE3C}"/>
          </ac:spMkLst>
        </pc:spChg>
        <pc:spChg chg="add del mod ord">
          <ac:chgData name="Catherine Fitzsimons" userId="4a27d5e5-3d3e-47bd-b998-a92340e22168" providerId="ADAL" clId="{412D1FA1-6B55-4485-B7F7-06A4A39AE9C8}" dt="2022-03-17T16:07:51.298" v="6556" actId="20577"/>
          <ac:spMkLst>
            <pc:docMk/>
            <pc:sldMk cId="382966669" sldId="301"/>
            <ac:spMk id="3" creationId="{B73D58D0-9C61-4E2B-8EEF-7446131152A1}"/>
          </ac:spMkLst>
        </pc:spChg>
        <pc:spChg chg="add del mod ord">
          <ac:chgData name="Catherine Fitzsimons" userId="4a27d5e5-3d3e-47bd-b998-a92340e22168" providerId="ADAL" clId="{412D1FA1-6B55-4485-B7F7-06A4A39AE9C8}" dt="2022-03-17T13:09:16.755" v="2278" actId="700"/>
          <ac:spMkLst>
            <pc:docMk/>
            <pc:sldMk cId="382966669" sldId="301"/>
            <ac:spMk id="4" creationId="{0DBCA58A-020A-4572-8059-A66318A67FC9}"/>
          </ac:spMkLst>
        </pc:spChg>
        <pc:spChg chg="add del mod ord">
          <ac:chgData name="Catherine Fitzsimons" userId="4a27d5e5-3d3e-47bd-b998-a92340e22168" providerId="ADAL" clId="{412D1FA1-6B55-4485-B7F7-06A4A39AE9C8}" dt="2022-03-17T13:09:16.755" v="2278" actId="700"/>
          <ac:spMkLst>
            <pc:docMk/>
            <pc:sldMk cId="382966669" sldId="301"/>
            <ac:spMk id="5" creationId="{D797B1B3-59FF-449B-A6C1-7E1DF654187C}"/>
          </ac:spMkLst>
        </pc:spChg>
        <pc:spChg chg="add del mod ord">
          <ac:chgData name="Catherine Fitzsimons" userId="4a27d5e5-3d3e-47bd-b998-a92340e22168" providerId="ADAL" clId="{412D1FA1-6B55-4485-B7F7-06A4A39AE9C8}" dt="2022-03-17T14:07:55.429" v="2751" actId="931"/>
          <ac:spMkLst>
            <pc:docMk/>
            <pc:sldMk cId="382966669" sldId="301"/>
            <ac:spMk id="6" creationId="{96076534-4EC6-42AD-A988-86C7A793A363}"/>
          </ac:spMkLst>
        </pc:spChg>
        <pc:picChg chg="add mod">
          <ac:chgData name="Catherine Fitzsimons" userId="4a27d5e5-3d3e-47bd-b998-a92340e22168" providerId="ADAL" clId="{412D1FA1-6B55-4485-B7F7-06A4A39AE9C8}" dt="2022-03-17T14:08:23.895" v="2759" actId="1076"/>
          <ac:picMkLst>
            <pc:docMk/>
            <pc:sldMk cId="382966669" sldId="301"/>
            <ac:picMk id="8" creationId="{64B07428-BBE1-4DEA-A54E-563BF887E023}"/>
          </ac:picMkLst>
        </pc:picChg>
      </pc:sldChg>
      <pc:sldChg chg="addSp delSp modSp new mod modClrScheme chgLayout">
        <pc:chgData name="Catherine Fitzsimons" userId="4a27d5e5-3d3e-47bd-b998-a92340e22168" providerId="ADAL" clId="{412D1FA1-6B55-4485-B7F7-06A4A39AE9C8}" dt="2022-03-17T14:40:46.081" v="3987" actId="1076"/>
        <pc:sldMkLst>
          <pc:docMk/>
          <pc:sldMk cId="20115906" sldId="302"/>
        </pc:sldMkLst>
        <pc:spChg chg="del mod ord">
          <ac:chgData name="Catherine Fitzsimons" userId="4a27d5e5-3d3e-47bd-b998-a92340e22168" providerId="ADAL" clId="{412D1FA1-6B55-4485-B7F7-06A4A39AE9C8}" dt="2022-03-17T14:33:10.711" v="3673" actId="700"/>
          <ac:spMkLst>
            <pc:docMk/>
            <pc:sldMk cId="20115906" sldId="302"/>
            <ac:spMk id="2" creationId="{4FB91A78-479C-4FF7-97F5-FE8B26249EBD}"/>
          </ac:spMkLst>
        </pc:spChg>
        <pc:spChg chg="del">
          <ac:chgData name="Catherine Fitzsimons" userId="4a27d5e5-3d3e-47bd-b998-a92340e22168" providerId="ADAL" clId="{412D1FA1-6B55-4485-B7F7-06A4A39AE9C8}" dt="2022-03-17T14:33:10.711" v="3673" actId="700"/>
          <ac:spMkLst>
            <pc:docMk/>
            <pc:sldMk cId="20115906" sldId="302"/>
            <ac:spMk id="3" creationId="{4F96A91D-D931-49D5-BA5E-AAF7E1C996BB}"/>
          </ac:spMkLst>
        </pc:spChg>
        <pc:spChg chg="del mod ord">
          <ac:chgData name="Catherine Fitzsimons" userId="4a27d5e5-3d3e-47bd-b998-a92340e22168" providerId="ADAL" clId="{412D1FA1-6B55-4485-B7F7-06A4A39AE9C8}" dt="2022-03-17T14:33:10.711" v="3673" actId="700"/>
          <ac:spMkLst>
            <pc:docMk/>
            <pc:sldMk cId="20115906" sldId="302"/>
            <ac:spMk id="4" creationId="{F949112E-9AF2-41C1-8D21-3ACCA9C2815B}"/>
          </ac:spMkLst>
        </pc:spChg>
        <pc:spChg chg="add mod ord">
          <ac:chgData name="Catherine Fitzsimons" userId="4a27d5e5-3d3e-47bd-b998-a92340e22168" providerId="ADAL" clId="{412D1FA1-6B55-4485-B7F7-06A4A39AE9C8}" dt="2022-03-17T14:34:16.893" v="3744" actId="20577"/>
          <ac:spMkLst>
            <pc:docMk/>
            <pc:sldMk cId="20115906" sldId="302"/>
            <ac:spMk id="5" creationId="{63BED265-06C5-44D8-BB1D-4E5422A1C93C}"/>
          </ac:spMkLst>
        </pc:spChg>
        <pc:spChg chg="add mod ord">
          <ac:chgData name="Catherine Fitzsimons" userId="4a27d5e5-3d3e-47bd-b998-a92340e22168" providerId="ADAL" clId="{412D1FA1-6B55-4485-B7F7-06A4A39AE9C8}" dt="2022-03-17T14:40:46.081" v="3987" actId="1076"/>
          <ac:spMkLst>
            <pc:docMk/>
            <pc:sldMk cId="20115906" sldId="302"/>
            <ac:spMk id="6" creationId="{B4CDDB95-F99F-4A00-82A5-CAA249631271}"/>
          </ac:spMkLst>
        </pc:spChg>
      </pc:sldChg>
      <pc:sldChg chg="addSp delSp modSp mod modAnim">
        <pc:chgData name="Catherine Fitzsimons" userId="4a27d5e5-3d3e-47bd-b998-a92340e22168" providerId="ADAL" clId="{412D1FA1-6B55-4485-B7F7-06A4A39AE9C8}" dt="2022-03-17T16:10:04.052" v="6561"/>
        <pc:sldMkLst>
          <pc:docMk/>
          <pc:sldMk cId="3668799416" sldId="303"/>
        </pc:sldMkLst>
        <pc:spChg chg="add mod">
          <ac:chgData name="Catherine Fitzsimons" userId="4a27d5e5-3d3e-47bd-b998-a92340e22168" providerId="ADAL" clId="{412D1FA1-6B55-4485-B7F7-06A4A39AE9C8}" dt="2022-03-17T16:09:40.532" v="6559" actId="164"/>
          <ac:spMkLst>
            <pc:docMk/>
            <pc:sldMk cId="3668799416" sldId="303"/>
            <ac:spMk id="15" creationId="{98F3349C-1E7B-4530-97E5-8043493065AB}"/>
          </ac:spMkLst>
        </pc:spChg>
        <pc:spChg chg="mod topLvl">
          <ac:chgData name="Catherine Fitzsimons" userId="4a27d5e5-3d3e-47bd-b998-a92340e22168" providerId="ADAL" clId="{412D1FA1-6B55-4485-B7F7-06A4A39AE9C8}" dt="2022-03-17T14:57:16.049" v="4397" actId="1076"/>
          <ac:spMkLst>
            <pc:docMk/>
            <pc:sldMk cId="3668799416" sldId="303"/>
            <ac:spMk id="23" creationId="{00000000-0000-0000-0000-000000000000}"/>
          </ac:spMkLst>
        </pc:spChg>
        <pc:spChg chg="mod topLvl">
          <ac:chgData name="Catherine Fitzsimons" userId="4a27d5e5-3d3e-47bd-b998-a92340e22168" providerId="ADAL" clId="{412D1FA1-6B55-4485-B7F7-06A4A39AE9C8}" dt="2022-03-17T16:09:40.532" v="6559" actId="164"/>
          <ac:spMkLst>
            <pc:docMk/>
            <pc:sldMk cId="3668799416" sldId="303"/>
            <ac:spMk id="39" creationId="{00000000-0000-0000-0000-000000000000}"/>
          </ac:spMkLst>
        </pc:spChg>
        <pc:grpChg chg="add mod">
          <ac:chgData name="Catherine Fitzsimons" userId="4a27d5e5-3d3e-47bd-b998-a92340e22168" providerId="ADAL" clId="{412D1FA1-6B55-4485-B7F7-06A4A39AE9C8}" dt="2022-03-17T16:09:40.532" v="6559" actId="164"/>
          <ac:grpSpMkLst>
            <pc:docMk/>
            <pc:sldMk cId="3668799416" sldId="303"/>
            <ac:grpSpMk id="2" creationId="{A15F7037-14CE-4D43-8256-9C509C513BB0}"/>
          </ac:grpSpMkLst>
        </pc:grpChg>
        <pc:grpChg chg="del">
          <ac:chgData name="Catherine Fitzsimons" userId="4a27d5e5-3d3e-47bd-b998-a92340e22168" providerId="ADAL" clId="{412D1FA1-6B55-4485-B7F7-06A4A39AE9C8}" dt="2022-03-17T14:50:22.921" v="4331" actId="165"/>
          <ac:grpSpMkLst>
            <pc:docMk/>
            <pc:sldMk cId="3668799416" sldId="303"/>
            <ac:grpSpMk id="38" creationId="{00000000-0000-0000-0000-000000000000}"/>
          </ac:grpSpMkLst>
        </pc:grpChg>
        <pc:picChg chg="mod topLvl">
          <ac:chgData name="Catherine Fitzsimons" userId="4a27d5e5-3d3e-47bd-b998-a92340e22168" providerId="ADAL" clId="{412D1FA1-6B55-4485-B7F7-06A4A39AE9C8}" dt="2022-03-17T14:56:51.981" v="4394" actId="14826"/>
          <ac:picMkLst>
            <pc:docMk/>
            <pc:sldMk cId="3668799416" sldId="303"/>
            <ac:picMk id="30" creationId="{00000000-0000-0000-0000-000000000000}"/>
          </ac:picMkLst>
        </pc:picChg>
      </pc:sldChg>
      <pc:sldChg chg="addSp delSp modSp new mod modClrScheme chgLayout modNotesTx">
        <pc:chgData name="Catherine Fitzsimons" userId="4a27d5e5-3d3e-47bd-b998-a92340e22168" providerId="ADAL" clId="{412D1FA1-6B55-4485-B7F7-06A4A39AE9C8}" dt="2022-03-17T15:14:13.300" v="4865" actId="20577"/>
        <pc:sldMkLst>
          <pc:docMk/>
          <pc:sldMk cId="2624448635" sldId="304"/>
        </pc:sldMkLst>
        <pc:spChg chg="del mod ord">
          <ac:chgData name="Catherine Fitzsimons" userId="4a27d5e5-3d3e-47bd-b998-a92340e22168" providerId="ADAL" clId="{412D1FA1-6B55-4485-B7F7-06A4A39AE9C8}" dt="2022-03-17T15:01:11.898" v="4407" actId="700"/>
          <ac:spMkLst>
            <pc:docMk/>
            <pc:sldMk cId="2624448635" sldId="304"/>
            <ac:spMk id="2" creationId="{B9937A60-1971-48C6-9A49-C821BED87743}"/>
          </ac:spMkLst>
        </pc:spChg>
        <pc:spChg chg="del mod ord">
          <ac:chgData name="Catherine Fitzsimons" userId="4a27d5e5-3d3e-47bd-b998-a92340e22168" providerId="ADAL" clId="{412D1FA1-6B55-4485-B7F7-06A4A39AE9C8}" dt="2022-03-17T15:01:11.898" v="4407" actId="700"/>
          <ac:spMkLst>
            <pc:docMk/>
            <pc:sldMk cId="2624448635" sldId="304"/>
            <ac:spMk id="3" creationId="{A678FA52-46DC-4381-B8BA-F97FE7C1DDDB}"/>
          </ac:spMkLst>
        </pc:spChg>
        <pc:spChg chg="del">
          <ac:chgData name="Catherine Fitzsimons" userId="4a27d5e5-3d3e-47bd-b998-a92340e22168" providerId="ADAL" clId="{412D1FA1-6B55-4485-B7F7-06A4A39AE9C8}" dt="2022-03-17T15:01:11.898" v="4407" actId="700"/>
          <ac:spMkLst>
            <pc:docMk/>
            <pc:sldMk cId="2624448635" sldId="304"/>
            <ac:spMk id="4" creationId="{4335FAFD-7CD5-48F7-9771-1450565BA716}"/>
          </ac:spMkLst>
        </pc:spChg>
        <pc:spChg chg="add del mod ord">
          <ac:chgData name="Catherine Fitzsimons" userId="4a27d5e5-3d3e-47bd-b998-a92340e22168" providerId="ADAL" clId="{412D1FA1-6B55-4485-B7F7-06A4A39AE9C8}" dt="2022-03-17T15:01:33.496" v="4408" actId="700"/>
          <ac:spMkLst>
            <pc:docMk/>
            <pc:sldMk cId="2624448635" sldId="304"/>
            <ac:spMk id="5" creationId="{5603D189-FDE7-4138-884B-B2EC965BD039}"/>
          </ac:spMkLst>
        </pc:spChg>
        <pc:spChg chg="add del mod ord">
          <ac:chgData name="Catherine Fitzsimons" userId="4a27d5e5-3d3e-47bd-b998-a92340e22168" providerId="ADAL" clId="{412D1FA1-6B55-4485-B7F7-06A4A39AE9C8}" dt="2022-03-17T15:01:33.496" v="4408" actId="700"/>
          <ac:spMkLst>
            <pc:docMk/>
            <pc:sldMk cId="2624448635" sldId="304"/>
            <ac:spMk id="6" creationId="{AB95D93B-8354-493A-BE52-0307E94EBC80}"/>
          </ac:spMkLst>
        </pc:spChg>
        <pc:spChg chg="add mod ord">
          <ac:chgData name="Catherine Fitzsimons" userId="4a27d5e5-3d3e-47bd-b998-a92340e22168" providerId="ADAL" clId="{412D1FA1-6B55-4485-B7F7-06A4A39AE9C8}" dt="2022-03-17T15:01:46.142" v="4446" actId="20577"/>
          <ac:spMkLst>
            <pc:docMk/>
            <pc:sldMk cId="2624448635" sldId="304"/>
            <ac:spMk id="7" creationId="{190D28CC-70C5-48EE-911E-678EA0AD9219}"/>
          </ac:spMkLst>
        </pc:spChg>
        <pc:spChg chg="add del mod ord">
          <ac:chgData name="Catherine Fitzsimons" userId="4a27d5e5-3d3e-47bd-b998-a92340e22168" providerId="ADAL" clId="{412D1FA1-6B55-4485-B7F7-06A4A39AE9C8}" dt="2022-03-17T15:05:42.114" v="4447" actId="931"/>
          <ac:spMkLst>
            <pc:docMk/>
            <pc:sldMk cId="2624448635" sldId="304"/>
            <ac:spMk id="8" creationId="{D17AB1CD-9B05-485B-A7D6-7D014B8B2D2A}"/>
          </ac:spMkLst>
        </pc:spChg>
        <pc:picChg chg="add mod">
          <ac:chgData name="Catherine Fitzsimons" userId="4a27d5e5-3d3e-47bd-b998-a92340e22168" providerId="ADAL" clId="{412D1FA1-6B55-4485-B7F7-06A4A39AE9C8}" dt="2022-03-17T15:10:22.019" v="4501" actId="14100"/>
          <ac:picMkLst>
            <pc:docMk/>
            <pc:sldMk cId="2624448635" sldId="304"/>
            <ac:picMk id="10" creationId="{F6721B25-D419-4F33-95D2-0234AA32B473}"/>
          </ac:picMkLst>
        </pc:picChg>
      </pc:sldChg>
      <pc:sldChg chg="addSp modSp new mod">
        <pc:chgData name="Catherine Fitzsimons" userId="4a27d5e5-3d3e-47bd-b998-a92340e22168" providerId="ADAL" clId="{412D1FA1-6B55-4485-B7F7-06A4A39AE9C8}" dt="2022-03-17T15:34:02.511" v="5611" actId="20577"/>
        <pc:sldMkLst>
          <pc:docMk/>
          <pc:sldMk cId="3190232538" sldId="305"/>
        </pc:sldMkLst>
        <pc:spChg chg="mod">
          <ac:chgData name="Catherine Fitzsimons" userId="4a27d5e5-3d3e-47bd-b998-a92340e22168" providerId="ADAL" clId="{412D1FA1-6B55-4485-B7F7-06A4A39AE9C8}" dt="2022-03-17T15:34:02.511" v="5611" actId="20577"/>
          <ac:spMkLst>
            <pc:docMk/>
            <pc:sldMk cId="3190232538" sldId="305"/>
            <ac:spMk id="2" creationId="{C4E452A2-D77C-4577-879B-EFCFBD1D4DB4}"/>
          </ac:spMkLst>
        </pc:spChg>
        <pc:picChg chg="add mod">
          <ac:chgData name="Catherine Fitzsimons" userId="4a27d5e5-3d3e-47bd-b998-a92340e22168" providerId="ADAL" clId="{412D1FA1-6B55-4485-B7F7-06A4A39AE9C8}" dt="2022-03-17T15:09:16.675" v="4498" actId="1076"/>
          <ac:picMkLst>
            <pc:docMk/>
            <pc:sldMk cId="3190232538" sldId="305"/>
            <ac:picMk id="5" creationId="{27D2D759-AF13-4D97-B747-AC991606A869}"/>
          </ac:picMkLst>
        </pc:picChg>
      </pc:sldChg>
      <pc:sldChg chg="modSp new mod">
        <pc:chgData name="Catherine Fitzsimons" userId="4a27d5e5-3d3e-47bd-b998-a92340e22168" providerId="ADAL" clId="{412D1FA1-6B55-4485-B7F7-06A4A39AE9C8}" dt="2022-03-17T15:32:54.127" v="5607" actId="20577"/>
        <pc:sldMkLst>
          <pc:docMk/>
          <pc:sldMk cId="3254763531" sldId="306"/>
        </pc:sldMkLst>
        <pc:spChg chg="mod">
          <ac:chgData name="Catherine Fitzsimons" userId="4a27d5e5-3d3e-47bd-b998-a92340e22168" providerId="ADAL" clId="{412D1FA1-6B55-4485-B7F7-06A4A39AE9C8}" dt="2022-03-17T15:26:29.626" v="5168" actId="20577"/>
          <ac:spMkLst>
            <pc:docMk/>
            <pc:sldMk cId="3254763531" sldId="306"/>
            <ac:spMk id="2" creationId="{700F68C3-FB70-4CD4-B28F-95893381B059}"/>
          </ac:spMkLst>
        </pc:spChg>
        <pc:spChg chg="mod">
          <ac:chgData name="Catherine Fitzsimons" userId="4a27d5e5-3d3e-47bd-b998-a92340e22168" providerId="ADAL" clId="{412D1FA1-6B55-4485-B7F7-06A4A39AE9C8}" dt="2022-03-17T15:32:54.127" v="5607" actId="20577"/>
          <ac:spMkLst>
            <pc:docMk/>
            <pc:sldMk cId="3254763531" sldId="306"/>
            <ac:spMk id="3" creationId="{BA5E72C8-275C-42CA-9B08-EFAF717F71BF}"/>
          </ac:spMkLst>
        </pc:spChg>
      </pc:sldChg>
      <pc:sldChg chg="addSp delSp modSp new mod modClrScheme modAnim chgLayout modNotesTx">
        <pc:chgData name="Catherine Fitzsimons" userId="4a27d5e5-3d3e-47bd-b998-a92340e22168" providerId="ADAL" clId="{412D1FA1-6B55-4485-B7F7-06A4A39AE9C8}" dt="2022-03-17T16:10:48.236" v="6565" actId="6549"/>
        <pc:sldMkLst>
          <pc:docMk/>
          <pc:sldMk cId="486019730" sldId="307"/>
        </pc:sldMkLst>
        <pc:spChg chg="del mod ord">
          <ac:chgData name="Catherine Fitzsimons" userId="4a27d5e5-3d3e-47bd-b998-a92340e22168" providerId="ADAL" clId="{412D1FA1-6B55-4485-B7F7-06A4A39AE9C8}" dt="2022-03-17T15:34:17.354" v="5613" actId="700"/>
          <ac:spMkLst>
            <pc:docMk/>
            <pc:sldMk cId="486019730" sldId="307"/>
            <ac:spMk id="2" creationId="{3C1BC70F-ABDF-4652-A244-75BE93B7D24E}"/>
          </ac:spMkLst>
        </pc:spChg>
        <pc:spChg chg="del mod ord">
          <ac:chgData name="Catherine Fitzsimons" userId="4a27d5e5-3d3e-47bd-b998-a92340e22168" providerId="ADAL" clId="{412D1FA1-6B55-4485-B7F7-06A4A39AE9C8}" dt="2022-03-17T15:34:17.354" v="5613" actId="700"/>
          <ac:spMkLst>
            <pc:docMk/>
            <pc:sldMk cId="486019730" sldId="307"/>
            <ac:spMk id="3" creationId="{F93B3247-1175-42F5-A848-540D91BECE26}"/>
          </ac:spMkLst>
        </pc:spChg>
        <pc:spChg chg="add del mod ord">
          <ac:chgData name="Catherine Fitzsimons" userId="4a27d5e5-3d3e-47bd-b998-a92340e22168" providerId="ADAL" clId="{412D1FA1-6B55-4485-B7F7-06A4A39AE9C8}" dt="2022-03-17T15:34:20.650" v="5614" actId="700"/>
          <ac:spMkLst>
            <pc:docMk/>
            <pc:sldMk cId="486019730" sldId="307"/>
            <ac:spMk id="4" creationId="{A8C1E722-1DAE-4647-97EC-1B374C2D0315}"/>
          </ac:spMkLst>
        </pc:spChg>
        <pc:spChg chg="add del mod ord">
          <ac:chgData name="Catherine Fitzsimons" userId="4a27d5e5-3d3e-47bd-b998-a92340e22168" providerId="ADAL" clId="{412D1FA1-6B55-4485-B7F7-06A4A39AE9C8}" dt="2022-03-17T15:34:20.650" v="5614" actId="700"/>
          <ac:spMkLst>
            <pc:docMk/>
            <pc:sldMk cId="486019730" sldId="307"/>
            <ac:spMk id="5" creationId="{414D0737-058A-44EE-94A2-8F830077B59C}"/>
          </ac:spMkLst>
        </pc:spChg>
        <pc:spChg chg="add mod ord">
          <ac:chgData name="Catherine Fitzsimons" userId="4a27d5e5-3d3e-47bd-b998-a92340e22168" providerId="ADAL" clId="{412D1FA1-6B55-4485-B7F7-06A4A39AE9C8}" dt="2022-03-17T15:40:55.014" v="5899" actId="700"/>
          <ac:spMkLst>
            <pc:docMk/>
            <pc:sldMk cId="486019730" sldId="307"/>
            <ac:spMk id="6" creationId="{FA65319E-533A-4CC9-AEF5-316A873574C9}"/>
          </ac:spMkLst>
        </pc:spChg>
        <pc:spChg chg="add del mod ord">
          <ac:chgData name="Catherine Fitzsimons" userId="4a27d5e5-3d3e-47bd-b998-a92340e22168" providerId="ADAL" clId="{412D1FA1-6B55-4485-B7F7-06A4A39AE9C8}" dt="2022-03-17T15:35:10.161" v="5616" actId="3680"/>
          <ac:spMkLst>
            <pc:docMk/>
            <pc:sldMk cId="486019730" sldId="307"/>
            <ac:spMk id="7" creationId="{EA2ECCC5-C07B-4D9C-9637-167CCD48E0E6}"/>
          </ac:spMkLst>
        </pc:spChg>
        <pc:spChg chg="add mod ord">
          <ac:chgData name="Catherine Fitzsimons" userId="4a27d5e5-3d3e-47bd-b998-a92340e22168" providerId="ADAL" clId="{412D1FA1-6B55-4485-B7F7-06A4A39AE9C8}" dt="2022-03-17T15:56:19.268" v="6241" actId="14100"/>
          <ac:spMkLst>
            <pc:docMk/>
            <pc:sldMk cId="486019730" sldId="307"/>
            <ac:spMk id="9" creationId="{4BCD2ADC-96FF-459D-9A84-7CE3E4B4566C}"/>
          </ac:spMkLst>
        </pc:spChg>
        <pc:spChg chg="add mod">
          <ac:chgData name="Catherine Fitzsimons" userId="4a27d5e5-3d3e-47bd-b998-a92340e22168" providerId="ADAL" clId="{412D1FA1-6B55-4485-B7F7-06A4A39AE9C8}" dt="2022-03-17T16:10:48.236" v="6565" actId="6549"/>
          <ac:spMkLst>
            <pc:docMk/>
            <pc:sldMk cId="486019730" sldId="307"/>
            <ac:spMk id="10" creationId="{E2C29757-FC5E-45E0-9498-EDD60E40D887}"/>
          </ac:spMkLst>
        </pc:spChg>
        <pc:spChg chg="add mod">
          <ac:chgData name="Catherine Fitzsimons" userId="4a27d5e5-3d3e-47bd-b998-a92340e22168" providerId="ADAL" clId="{412D1FA1-6B55-4485-B7F7-06A4A39AE9C8}" dt="2022-03-17T15:55:15.904" v="6235" actId="14100"/>
          <ac:spMkLst>
            <pc:docMk/>
            <pc:sldMk cId="486019730" sldId="307"/>
            <ac:spMk id="11" creationId="{A3412BB4-492C-41E8-82C0-E62BBEF08E1A}"/>
          </ac:spMkLst>
        </pc:spChg>
        <pc:graphicFrameChg chg="add mod ord modGraphic">
          <ac:chgData name="Catherine Fitzsimons" userId="4a27d5e5-3d3e-47bd-b998-a92340e22168" providerId="ADAL" clId="{412D1FA1-6B55-4485-B7F7-06A4A39AE9C8}" dt="2022-03-17T15:56:28.826" v="6242" actId="1076"/>
          <ac:graphicFrameMkLst>
            <pc:docMk/>
            <pc:sldMk cId="486019730" sldId="307"/>
            <ac:graphicFrameMk id="8" creationId="{1A264C36-124F-4750-9733-4E7C3A9E3573}"/>
          </ac:graphicFrameMkLst>
        </pc:graphicFrameChg>
      </pc:sldChg>
      <pc:sldChg chg="addSp delSp modSp new modNotesTx">
        <pc:chgData name="Catherine Fitzsimons" userId="4a27d5e5-3d3e-47bd-b998-a92340e22168" providerId="ADAL" clId="{412D1FA1-6B55-4485-B7F7-06A4A39AE9C8}" dt="2022-03-18T15:11:24.151" v="6747" actId="20577"/>
        <pc:sldMkLst>
          <pc:docMk/>
          <pc:sldMk cId="1988030842" sldId="308"/>
        </pc:sldMkLst>
        <pc:spChg chg="del">
          <ac:chgData name="Catherine Fitzsimons" userId="4a27d5e5-3d3e-47bd-b998-a92340e22168" providerId="ADAL" clId="{412D1FA1-6B55-4485-B7F7-06A4A39AE9C8}" dt="2022-03-18T15:07:34.227" v="6586"/>
          <ac:spMkLst>
            <pc:docMk/>
            <pc:sldMk cId="1988030842" sldId="308"/>
            <ac:spMk id="3" creationId="{7058BBD0-7F83-4DD4-AB10-904B006F56CA}"/>
          </ac:spMkLst>
        </pc:spChg>
        <pc:picChg chg="add mod">
          <ac:chgData name="Catherine Fitzsimons" userId="4a27d5e5-3d3e-47bd-b998-a92340e22168" providerId="ADAL" clId="{412D1FA1-6B55-4485-B7F7-06A4A39AE9C8}" dt="2022-03-18T15:07:43.246" v="6590" actId="14100"/>
          <ac:picMkLst>
            <pc:docMk/>
            <pc:sldMk cId="1988030842" sldId="308"/>
            <ac:picMk id="5" creationId="{8172955E-3A31-4AC4-AF9F-E69CD9E3100A}"/>
          </ac:picMkLst>
        </pc:picChg>
      </pc:sldChg>
      <pc:sldChg chg="addSp delSp modSp new modNotesTx">
        <pc:chgData name="Catherine Fitzsimons" userId="4a27d5e5-3d3e-47bd-b998-a92340e22168" providerId="ADAL" clId="{412D1FA1-6B55-4485-B7F7-06A4A39AE9C8}" dt="2022-03-18T15:22:17.757" v="6837" actId="6549"/>
        <pc:sldMkLst>
          <pc:docMk/>
          <pc:sldMk cId="2772605576" sldId="309"/>
        </pc:sldMkLst>
        <pc:spChg chg="del">
          <ac:chgData name="Catherine Fitzsimons" userId="4a27d5e5-3d3e-47bd-b998-a92340e22168" providerId="ADAL" clId="{412D1FA1-6B55-4485-B7F7-06A4A39AE9C8}" dt="2022-03-18T15:21:29.020" v="6821"/>
          <ac:spMkLst>
            <pc:docMk/>
            <pc:sldMk cId="2772605576" sldId="309"/>
            <ac:spMk id="3" creationId="{CFA54C7B-E682-46F2-B0FC-545BD14BAABA}"/>
          </ac:spMkLst>
        </pc:spChg>
        <pc:picChg chg="add mod">
          <ac:chgData name="Catherine Fitzsimons" userId="4a27d5e5-3d3e-47bd-b998-a92340e22168" providerId="ADAL" clId="{412D1FA1-6B55-4485-B7F7-06A4A39AE9C8}" dt="2022-03-18T15:21:41.267" v="6826" actId="1076"/>
          <ac:picMkLst>
            <pc:docMk/>
            <pc:sldMk cId="2772605576" sldId="309"/>
            <ac:picMk id="5" creationId="{41FC21A1-0FDF-4578-8BCC-1F3E8B9EA287}"/>
          </ac:picMkLst>
        </pc:picChg>
      </pc:sldChg>
      <pc:sldChg chg="modSp new del mod">
        <pc:chgData name="Catherine Fitzsimons" userId="4a27d5e5-3d3e-47bd-b998-a92340e22168" providerId="ADAL" clId="{412D1FA1-6B55-4485-B7F7-06A4A39AE9C8}" dt="2022-03-18T15:27:11.371" v="7311" actId="2696"/>
        <pc:sldMkLst>
          <pc:docMk/>
          <pc:sldMk cId="2903117581" sldId="310"/>
        </pc:sldMkLst>
        <pc:spChg chg="mod">
          <ac:chgData name="Catherine Fitzsimons" userId="4a27d5e5-3d3e-47bd-b998-a92340e22168" providerId="ADAL" clId="{412D1FA1-6B55-4485-B7F7-06A4A39AE9C8}" dt="2022-03-18T15:27:05.646" v="7310" actId="20577"/>
          <ac:spMkLst>
            <pc:docMk/>
            <pc:sldMk cId="2903117581" sldId="310"/>
            <ac:spMk id="2" creationId="{2A08C2BC-69D5-44F2-8C5D-1048D84A69A2}"/>
          </ac:spMkLst>
        </pc:spChg>
        <pc:spChg chg="mod">
          <ac:chgData name="Catherine Fitzsimons" userId="4a27d5e5-3d3e-47bd-b998-a92340e22168" providerId="ADAL" clId="{412D1FA1-6B55-4485-B7F7-06A4A39AE9C8}" dt="2022-03-18T15:26:56.053" v="7280" actId="20577"/>
          <ac:spMkLst>
            <pc:docMk/>
            <pc:sldMk cId="2903117581" sldId="310"/>
            <ac:spMk id="3" creationId="{418E36B2-A4A6-4504-B681-F23AFD5BBF70}"/>
          </ac:spMkLst>
        </pc:spChg>
      </pc:sldChg>
      <pc:sldMasterChg chg="addSldLayout modSldLayout sldLayoutOrd">
        <pc:chgData name="Catherine Fitzsimons" userId="4a27d5e5-3d3e-47bd-b998-a92340e22168" providerId="ADAL" clId="{412D1FA1-6B55-4485-B7F7-06A4A39AE9C8}" dt="2022-03-17T11:40:25.885" v="508"/>
        <pc:sldMasterMkLst>
          <pc:docMk/>
          <pc:sldMasterMk cId="0" sldId="2147483928"/>
        </pc:sldMasterMkLst>
        <pc:sldLayoutChg chg="modSp mod">
          <pc:chgData name="Catherine Fitzsimons" userId="4a27d5e5-3d3e-47bd-b998-a92340e22168" providerId="ADAL" clId="{412D1FA1-6B55-4485-B7F7-06A4A39AE9C8}" dt="2022-03-17T11:13:41.094" v="3" actId="1076"/>
          <pc:sldLayoutMkLst>
            <pc:docMk/>
            <pc:sldMasterMk cId="0" sldId="2147483928"/>
            <pc:sldLayoutMk cId="2105881428" sldId="2147487136"/>
          </pc:sldLayoutMkLst>
          <pc:spChg chg="mod">
            <ac:chgData name="Catherine Fitzsimons" userId="4a27d5e5-3d3e-47bd-b998-a92340e22168" providerId="ADAL" clId="{412D1FA1-6B55-4485-B7F7-06A4A39AE9C8}" dt="2022-03-17T11:13:41.094" v="3" actId="1076"/>
            <ac:spMkLst>
              <pc:docMk/>
              <pc:sldMasterMk cId="0" sldId="2147483928"/>
              <pc:sldLayoutMk cId="2105881428" sldId="2147487136"/>
              <ac:spMk id="11" creationId="{00000000-0000-0000-0000-000000000000}"/>
            </ac:spMkLst>
          </pc:spChg>
          <pc:spChg chg="mod">
            <ac:chgData name="Catherine Fitzsimons" userId="4a27d5e5-3d3e-47bd-b998-a92340e22168" providerId="ADAL" clId="{412D1FA1-6B55-4485-B7F7-06A4A39AE9C8}" dt="2022-03-17T11:13:13.455" v="2" actId="1076"/>
            <ac:spMkLst>
              <pc:docMk/>
              <pc:sldMasterMk cId="0" sldId="2147483928"/>
              <pc:sldLayoutMk cId="2105881428" sldId="2147487136"/>
              <ac:spMk id="40" creationId="{00000000-0000-0000-0000-000000000000}"/>
            </ac:spMkLst>
          </pc:spChg>
        </pc:sldLayoutChg>
        <pc:sldLayoutChg chg="modSp add mod ord modTransition setBg">
          <pc:chgData name="Catherine Fitzsimons" userId="4a27d5e5-3d3e-47bd-b998-a92340e22168" providerId="ADAL" clId="{412D1FA1-6B55-4485-B7F7-06A4A39AE9C8}" dt="2022-03-17T11:38:32.729" v="505" actId="207"/>
          <pc:sldLayoutMkLst>
            <pc:docMk/>
            <pc:sldMasterMk cId="0" sldId="2147483928"/>
            <pc:sldLayoutMk cId="1245891776" sldId="2147487146"/>
          </pc:sldLayoutMkLst>
          <pc:spChg chg="mod">
            <ac:chgData name="Catherine Fitzsimons" userId="4a27d5e5-3d3e-47bd-b998-a92340e22168" providerId="ADAL" clId="{412D1FA1-6B55-4485-B7F7-06A4A39AE9C8}" dt="2022-03-17T11:38:32.729" v="505" actId="207"/>
            <ac:spMkLst>
              <pc:docMk/>
              <pc:sldMasterMk cId="0" sldId="2147483928"/>
              <pc:sldLayoutMk cId="1245891776" sldId="2147487146"/>
              <ac:spMk id="33" creationId="{BE56DB9E-ADEC-C041-9F85-12B8B19C015A}"/>
            </ac:spMkLst>
          </pc:spChg>
        </pc:sldLayoutChg>
        <pc:sldLayoutChg chg="add mod ord modTransition setBg">
          <pc:chgData name="Catherine Fitzsimons" userId="4a27d5e5-3d3e-47bd-b998-a92340e22168" providerId="ADAL" clId="{412D1FA1-6B55-4485-B7F7-06A4A39AE9C8}" dt="2022-03-17T11:40:25.885" v="508"/>
          <pc:sldLayoutMkLst>
            <pc:docMk/>
            <pc:sldMasterMk cId="0" sldId="2147483928"/>
            <pc:sldLayoutMk cId="2559884485" sldId="2147487147"/>
          </pc:sldLayoutMkLst>
        </pc:sldLayoutChg>
      </pc:sldMasterChg>
    </pc:docChg>
  </pc:docChgLst>
  <pc:docChgLst>
    <pc:chgData name="Eirini Politi" userId="S::eirini.politi@brockmann-consult.de::87fab386-a71f-4291-8802-d28156dc60b7" providerId="AD" clId="Web-{F6DEDA61-4C81-0908-2E60-358995D51248}"/>
    <pc:docChg chg="modSld">
      <pc:chgData name="Eirini Politi" userId="S::eirini.politi@brockmann-consult.de::87fab386-a71f-4291-8802-d28156dc60b7" providerId="AD" clId="Web-{F6DEDA61-4C81-0908-2E60-358995D51248}" dt="2022-03-22T15:06:47.643" v="3" actId="20577"/>
      <pc:docMkLst>
        <pc:docMk/>
      </pc:docMkLst>
      <pc:sldChg chg="modSp">
        <pc:chgData name="Eirini Politi" userId="S::eirini.politi@brockmann-consult.de::87fab386-a71f-4291-8802-d28156dc60b7" providerId="AD" clId="Web-{F6DEDA61-4C81-0908-2E60-358995D51248}" dt="2022-03-22T15:06:47.643" v="3" actId="20577"/>
        <pc:sldMkLst>
          <pc:docMk/>
          <pc:sldMk cId="305674602" sldId="300"/>
        </pc:sldMkLst>
        <pc:spChg chg="mod">
          <ac:chgData name="Eirini Politi" userId="S::eirini.politi@brockmann-consult.de::87fab386-a71f-4291-8802-d28156dc60b7" providerId="AD" clId="Web-{F6DEDA61-4C81-0908-2E60-358995D51248}" dt="2022-03-22T15:06:47.643" v="3" actId="20577"/>
          <ac:spMkLst>
            <pc:docMk/>
            <pc:sldMk cId="305674602" sldId="300"/>
            <ac:spMk id="5" creationId="{7EB3AC47-02A6-48E9-9444-01358EBE098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3/22/2022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webdog?utm_source=unsplash&amp;utm_medium=referral&amp;utm_content=creditCopyTex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license" TargetMode="External"/><Relationship Id="rId4" Type="http://schemas.openxmlformats.org/officeDocument/2006/relationships/hyperlink" Target="https://unsplash.com/s/photos/flood-rescue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slide deck supports the education</a:t>
            </a:r>
            <a:r>
              <a:rPr lang="en-GB" baseline="0" dirty="0"/>
              <a:t> resource pack teacher guide and student worksheets of the same name.</a:t>
            </a:r>
          </a:p>
          <a:p>
            <a:r>
              <a:rPr lang="en-GB" baseline="0" dirty="0"/>
              <a:t>It includes: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Learning objectives </a:t>
            </a:r>
            <a:r>
              <a:rPr lang="en-GB" baseline="0" dirty="0"/>
              <a:t>for each activity. The objectives have been rewritten in language more appropriate for students and are separated into knowledge (‘Learning outcomes’) and skills (‘Skills development’).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An extended </a:t>
            </a:r>
            <a:r>
              <a:rPr lang="en-GB" b="1" baseline="0" dirty="0"/>
              <a:t>key words </a:t>
            </a:r>
            <a:r>
              <a:rPr lang="en-GB" baseline="0" dirty="0"/>
              <a:t>list for each activity.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Where the teacher guide lists </a:t>
            </a:r>
            <a:r>
              <a:rPr lang="en-GB" b="1" baseline="0" dirty="0"/>
              <a:t>images, animations </a:t>
            </a:r>
            <a:r>
              <a:rPr lang="en-GB" b="0" baseline="0" dirty="0"/>
              <a:t>or</a:t>
            </a:r>
            <a:r>
              <a:rPr lang="en-GB" b="1" baseline="0" dirty="0"/>
              <a:t> videos </a:t>
            </a:r>
            <a:r>
              <a:rPr lang="en-GB" baseline="0" dirty="0"/>
              <a:t>to support the material on Information sheet 1, these have been included here. Animations and videos are linked to (playing in slide where possible) in order to keep file size reasonable.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Abbreviated versions of </a:t>
            </a:r>
            <a:r>
              <a:rPr lang="en-GB" b="1" baseline="0" dirty="0"/>
              <a:t>key questions</a:t>
            </a:r>
            <a:r>
              <a:rPr lang="en-GB" b="0" baseline="0" dirty="0"/>
              <a:t> and </a:t>
            </a:r>
            <a:r>
              <a:rPr lang="en-GB" b="1" baseline="0" dirty="0"/>
              <a:t>tables </a:t>
            </a:r>
            <a:r>
              <a:rPr lang="en-GB" baseline="0" dirty="0"/>
              <a:t>from worksheets.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Answers</a:t>
            </a:r>
            <a:r>
              <a:rPr lang="en-GB" baseline="0" dirty="0"/>
              <a:t> for most closed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baseline="0" dirty="0"/>
              <a:t>Abbreviated</a:t>
            </a:r>
            <a:r>
              <a:rPr lang="en-GB" b="1" baseline="0" dirty="0"/>
              <a:t> instructions </a:t>
            </a:r>
            <a:r>
              <a:rPr lang="en-GB" b="0" baseline="0" dirty="0"/>
              <a:t>or/and </a:t>
            </a:r>
            <a:r>
              <a:rPr lang="en-GB" b="1" baseline="0" dirty="0"/>
              <a:t>images </a:t>
            </a:r>
            <a:r>
              <a:rPr lang="en-GB" baseline="0" dirty="0"/>
              <a:t>showing how to set up some </a:t>
            </a:r>
            <a:r>
              <a:rPr lang="en-GB" b="1" baseline="0" dirty="0"/>
              <a:t>practical activities</a:t>
            </a:r>
            <a:r>
              <a:rPr lang="en-GB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baseline="0" dirty="0"/>
              <a:t>Visual instructions </a:t>
            </a:r>
            <a:r>
              <a:rPr lang="en-GB" baseline="0" dirty="0"/>
              <a:t>for accessing the appropriate screen(s) of </a:t>
            </a:r>
            <a:r>
              <a:rPr lang="en-GB" b="1" baseline="0" dirty="0"/>
              <a:t>Climate from Space </a:t>
            </a:r>
            <a:r>
              <a:rPr lang="en-GB" baseline="0" dirty="0"/>
              <a:t>for the final activity, together with a </a:t>
            </a:r>
            <a:r>
              <a:rPr lang="en-GB" b="1" baseline="0" dirty="0"/>
              <a:t>screenshot</a:t>
            </a:r>
            <a:r>
              <a:rPr lang="en-GB" baseline="0" dirty="0"/>
              <a:t> of the key screen required.</a:t>
            </a:r>
          </a:p>
          <a:p>
            <a:r>
              <a:rPr lang="en-GB" b="1" baseline="0" dirty="0"/>
              <a:t>Notes</a:t>
            </a:r>
            <a:r>
              <a:rPr lang="en-GB" baseline="0" dirty="0"/>
              <a:t> beneath each slide give: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credit for images (along with caption, where relevant)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 description of any animation on the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err="1"/>
              <a:t>url</a:t>
            </a:r>
            <a:r>
              <a:rPr lang="en-GB" baseline="0" dirty="0"/>
              <a:t> for any links or embedded material. </a:t>
            </a:r>
          </a:p>
          <a:p>
            <a:r>
              <a:rPr lang="en-GB" baseline="0" dirty="0"/>
              <a:t>Some also provide additional information.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22329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Photographs by Catherine Fitzsimons, NCEO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5233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0" dirty="0">
                <a:solidFill>
                  <a:srgbClr val="19191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false-colour image of Southern Ukraine (contains modified Copernicus Sentinel data (2019), processed by ESA)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0528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0" dirty="0">
                <a:solidFill>
                  <a:srgbClr val="19191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false-colour image of Southern Ukraine (contains modified Copernicus Sentinel data (2019), processed by ESA)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1361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NIR = near infrared</a:t>
            </a:r>
          </a:p>
          <a:p>
            <a:r>
              <a:rPr lang="en-GB" dirty="0"/>
              <a:t>SWIR = shortwave infrared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28570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Opens with screenshot and address.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Box 1 will open the Playground in a browser window if you prefer to demonstrate.</a:t>
            </a:r>
          </a:p>
          <a:p>
            <a:r>
              <a:rPr lang="en-GB" dirty="0"/>
              <a:t>Other elements appear on clicks as follows: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‘2’ highlighting ‘Custom’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Inset showing the Custom dialogue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‘3’ showing how to choose bands for each channel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‘4’ highlighting controls for zooming, searching for a location, and turning off the Sentinel 2 layer in order to view the underlying map and navigate using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77693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solidFill>
                  <a:srgbClr val="19191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Real and false-colour (bands 12|8|3) images of Stirling, Scotland in January and July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solidFill>
                  <a:srgbClr val="19191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(contains modified Copernicus Sentinel data (2021), processed using </a:t>
            </a:r>
            <a:r>
              <a:rPr lang="en-GB" sz="120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Sentinelhub</a:t>
            </a:r>
            <a:r>
              <a:rPr lang="en-GB" sz="1200" i="0" dirty="0">
                <a:solidFill>
                  <a:srgbClr val="19191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Playground)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9590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1876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included here to enable initial discussion (see teacher guide page 12, step 1) to take place before students move to/switch on computers if you preferred.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9893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Button 1</a:t>
            </a:r>
            <a:r>
              <a:rPr lang="en-GB" baseline="0" dirty="0"/>
              <a:t> will open Climate from Space in a browser window if you prefer to demonstrate.</a:t>
            </a:r>
            <a:endParaRPr lang="en-GB" dirty="0"/>
          </a:p>
          <a:p>
            <a:r>
              <a:rPr lang="en-GB" dirty="0"/>
              <a:t>Image of globe and button/arrow 2 appear on first click.</a:t>
            </a:r>
          </a:p>
          <a:p>
            <a:r>
              <a:rPr lang="en-GB" dirty="0"/>
              <a:t>Inset appears on second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6555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opens with definition.</a:t>
            </a:r>
          </a:p>
          <a:p>
            <a:r>
              <a:rPr lang="en-GB" dirty="0"/>
              <a:t>Questions (Q3a and Q3b on student worksheet 3.1) appear together on first click.</a:t>
            </a:r>
          </a:p>
          <a:p>
            <a:r>
              <a:rPr lang="en-GB" dirty="0"/>
              <a:t>Answers appear individually.</a:t>
            </a:r>
          </a:p>
          <a:p>
            <a:r>
              <a:rPr lang="en-GB" dirty="0"/>
              <a:t>Table (combining Q2 &amp; Q4 on student worksheet 3.1) appears after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6211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2615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Additional image as discussion prompt for effects of droughts Activity 3 (see teacher guide page 12, step 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Frank Schulenburg on </a:t>
            </a:r>
            <a:r>
              <a:rPr lang="en-GB" dirty="0" err="1"/>
              <a:t>flickr</a:t>
            </a:r>
            <a:r>
              <a:rPr lang="en-GB" dirty="0"/>
              <a:t>  https://flic.kr/p/2m2Tpom used under Creative commons </a:t>
            </a:r>
            <a:r>
              <a:rPr lang="en-GB" b="0" dirty="0"/>
              <a:t>Attribution-</a:t>
            </a:r>
            <a:r>
              <a:rPr lang="en-GB" b="0" dirty="0" err="1"/>
              <a:t>ShareAlike</a:t>
            </a:r>
            <a:r>
              <a:rPr lang="en-GB" b="0" dirty="0"/>
              <a:t> 2.0 Generic (CC BY-SA 2.0) license </a:t>
            </a:r>
          </a:p>
          <a:p>
            <a:r>
              <a:rPr lang="en-GB" dirty="0"/>
              <a:t>Headed into the next drought | Lake Oroville on the morning of Memorial Day 2021. In May 2021, water levels of Lake Oroville dropped to 38% of capacity. The boats are dwarfed by the exposed banks while California is headed into another drought year.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795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Additional image as discussion prompt for effects of floods Activity 3 (see teacher guide page 12, step 3)</a:t>
            </a:r>
          </a:p>
          <a:p>
            <a:r>
              <a:rPr lang="en-GB" dirty="0"/>
              <a:t>Photo by </a:t>
            </a:r>
            <a:r>
              <a:rPr lang="en-GB" dirty="0">
                <a:hlinkClick r:id="rId3"/>
              </a:rPr>
              <a:t>Chris Gallagher</a:t>
            </a:r>
            <a:r>
              <a:rPr lang="en-GB" dirty="0"/>
              <a:t> on </a:t>
            </a:r>
            <a:r>
              <a:rPr lang="en-GB" dirty="0" err="1">
                <a:hlinkClick r:id="rId4"/>
              </a:rPr>
              <a:t>Unsplash</a:t>
            </a:r>
            <a:r>
              <a:rPr lang="en-GB" dirty="0"/>
              <a:t> Free to use under the </a:t>
            </a:r>
            <a:r>
              <a:rPr lang="en-GB" dirty="0" err="1">
                <a:hlinkClick r:id="rId5"/>
              </a:rPr>
              <a:t>Unsplash</a:t>
            </a:r>
            <a:r>
              <a:rPr lang="en-GB" dirty="0">
                <a:hlinkClick r:id="rId5"/>
              </a:rPr>
              <a:t> License</a:t>
            </a:r>
            <a:endParaRPr lang="en-GB" dirty="0"/>
          </a:p>
          <a:p>
            <a:r>
              <a:rPr lang="en-GB" dirty="0"/>
              <a:t>River Aire floods Boxing Day 2015, Ireland Bridge, Bingley, UK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5549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The first image taken by the experimental weather satellite TIROS-1 in April 1960 (NASA)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Europe's first weather satellite, Meteosat-1, was launched in November 1977 (ESA)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9247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Photograph of the Earth taken by the Apollo 17 crew in 1972 (NASA)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2764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parts of the electromagnetic spectrum by wavelength.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top row shows objects that are about the same size as one wavelength of the radiation.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bottom row shows the frequency – that is, the number of vibrations of the wave each second.</a:t>
            </a:r>
          </a:p>
          <a:p>
            <a:r>
              <a:rPr lang="en-GB" dirty="0"/>
              <a:t>(Source: ESA/AOES </a:t>
            </a:r>
            <a:r>
              <a:rPr lang="en-GB" dirty="0" err="1"/>
              <a:t>Medialab</a:t>
            </a:r>
            <a:r>
              <a:rPr lang="en-GB" dirty="0"/>
              <a:t> – adapted ESA CCI)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7014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Ultraviolet light reveals the concentration of atmospheric ozone (ESA-CCI Ozone)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Pictures below appear in sequence with each click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Multispectral surface reflectance at visible and near-infrared wavelengths shows the vigour of plant life on land (ESA-CCI CCI Land Cover)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Atmospheric water vapour revealed at mid-infrared wavelengths by the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Meteosat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weather satellite (ESA/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Eumetsat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/DLR)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Thermal infrared wavelengths show the temperature of the Earth’s surface and cloud tops (ESA-CCI Cloud)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Microwave emissions are used to track soil moisture, sea ice, snow and atmospheric water. Brightness temperature at 89 GHz and 23.8 GHz from AMSR-E. (National Space Development Agency of Japan)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085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content appears on 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7162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appear one at a time on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7492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581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9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30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esa.int/helpdesk/" TargetMode="External"/><Relationship Id="rId2" Type="http://schemas.openxmlformats.org/officeDocument/2006/relationships/hyperlink" Target="https://climate.esa.int/educate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1135" t="-1" b="1248"/>
          <a:stretch/>
        </p:blipFill>
        <p:spPr>
          <a:xfrm>
            <a:off x="-14514" y="-21265"/>
            <a:ext cx="12206514" cy="690103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066" y="3509439"/>
            <a:ext cx="11080375" cy="563779"/>
          </a:xfrm>
        </p:spPr>
        <p:txBody>
          <a:bodyPr anchor="b" anchorCtr="0"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TAKING THE PULSE OF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38" y="233726"/>
            <a:ext cx="2293327" cy="888729"/>
          </a:xfrm>
          <a:prstGeom prst="rect">
            <a:avLst/>
          </a:prstGeom>
        </p:spPr>
      </p:pic>
      <p:sp>
        <p:nvSpPr>
          <p:cNvPr id="39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 txBox="1">
            <a:spLocks/>
          </p:cNvSpPr>
          <p:nvPr userDrawn="1"/>
        </p:nvSpPr>
        <p:spPr>
          <a:xfrm>
            <a:off x="565066" y="2363514"/>
            <a:ext cx="11080375" cy="563779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0">
                <a:solidFill>
                  <a:schemeClr val="bg1"/>
                </a:solidFill>
                <a:latin typeface="NotesEsa" panose="02000506030000020004" pitchFamily="50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3200" kern="0" dirty="0">
                <a:latin typeface="+mn-lt"/>
              </a:rPr>
              <a:t>education resource pack</a:t>
            </a:r>
          </a:p>
        </p:txBody>
      </p:sp>
      <p:sp>
        <p:nvSpPr>
          <p:cNvPr id="40" name="Isosceles Triangle 39"/>
          <p:cNvSpPr/>
          <p:nvPr userDrawn="1"/>
        </p:nvSpPr>
        <p:spPr>
          <a:xfrm flipV="1">
            <a:off x="-22386" y="-21265"/>
            <a:ext cx="2339975" cy="1979930"/>
          </a:xfrm>
          <a:prstGeom prst="triangle">
            <a:avLst>
              <a:gd name="adj" fmla="val 1027"/>
            </a:avLst>
          </a:prstGeom>
          <a:solidFill>
            <a:srgbClr val="003249"/>
          </a:solidFill>
          <a:ln>
            <a:solidFill>
              <a:srgbClr val="00B39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2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 txBox="1">
            <a:spLocks/>
          </p:cNvSpPr>
          <p:nvPr userDrawn="1"/>
        </p:nvSpPr>
        <p:spPr>
          <a:xfrm>
            <a:off x="565066" y="5677122"/>
            <a:ext cx="11080375" cy="563779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0">
                <a:solidFill>
                  <a:schemeClr val="bg1"/>
                </a:solidFill>
                <a:latin typeface="NotesEsa" panose="02000506030000020004" pitchFamily="50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b="0" kern="0" dirty="0">
                <a:latin typeface="+mn-lt"/>
              </a:rPr>
              <a:t>slide deck</a:t>
            </a:r>
            <a:r>
              <a:rPr lang="en-GB" sz="3200" b="0" kern="0" dirty="0">
                <a:latin typeface="+mn-lt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17" y="6584091"/>
            <a:ext cx="1636920" cy="10591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5066" y="4154173"/>
            <a:ext cx="6962775" cy="5215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81690" y="86448"/>
            <a:ext cx="1995487" cy="10620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 err="1">
                <a:solidFill>
                  <a:srgbClr val="00B398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xxxxary</a:t>
            </a:r>
            <a:endParaRPr lang="en-GB" sz="2200" dirty="0">
              <a:solidFill>
                <a:srgbClr val="00B398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 err="1">
                <a:solidFill>
                  <a:srgbClr val="00B398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nn</a:t>
            </a:r>
            <a:r>
              <a:rPr lang="en-GB" sz="2200" dirty="0">
                <a:solidFill>
                  <a:srgbClr val="00B398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GB" sz="2200" dirty="0" err="1">
                <a:solidFill>
                  <a:srgbClr val="00B398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nn</a:t>
            </a:r>
            <a:endParaRPr lang="en-GB" sz="2200" dirty="0">
              <a:solidFill>
                <a:srgbClr val="00B398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57809" y="111158"/>
            <a:ext cx="9973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76C8AE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89" y="85444"/>
            <a:ext cx="1800535" cy="6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7747" y="111158"/>
            <a:ext cx="99637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76C8AE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89" y="85444"/>
            <a:ext cx="1800535" cy="69775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189234"/>
            <a:ext cx="5788843" cy="5027007"/>
          </a:xfrm>
        </p:spPr>
        <p:txBody>
          <a:bodyPr/>
          <a:lstStyle>
            <a:lvl1pPr>
              <a:defRPr sz="3200">
                <a:solidFill>
                  <a:srgbClr val="00B398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189235"/>
            <a:ext cx="5776365" cy="5027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24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929" y="111158"/>
            <a:ext cx="9993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B398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18261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18261" y="882192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189234"/>
            <a:ext cx="5788843" cy="5027007"/>
          </a:xfrm>
        </p:spPr>
        <p:txBody>
          <a:bodyPr/>
          <a:lstStyle>
            <a:lvl1pPr>
              <a:defRPr sz="3200">
                <a:solidFill>
                  <a:srgbClr val="00B398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189235"/>
            <a:ext cx="5776365" cy="5027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18051" y="111158"/>
            <a:ext cx="10013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B398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2">
    <p:bg>
      <p:bgPr>
        <a:solidFill>
          <a:srgbClr val="98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929" y="111158"/>
            <a:ext cx="9993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B398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  <a:solidFill>
            <a:srgbClr val="98DBCE"/>
          </a:solidFill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18261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18261" y="882192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89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4">
    <p:bg>
      <p:bgPr>
        <a:solidFill>
          <a:srgbClr val="98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189234"/>
            <a:ext cx="5788843" cy="5027007"/>
          </a:xfrm>
        </p:spPr>
        <p:txBody>
          <a:bodyPr/>
          <a:lstStyle>
            <a:lvl1pPr>
              <a:defRPr sz="3200">
                <a:solidFill>
                  <a:srgbClr val="00B398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189235"/>
            <a:ext cx="5776365" cy="5027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18051" y="111158"/>
            <a:ext cx="10013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B398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8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dirty="0"/>
              <a:t>Use rarely</a:t>
            </a:r>
            <a:endParaRPr lang="it-IT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949343" y="75501"/>
            <a:ext cx="2181138" cy="939567"/>
          </a:xfrm>
          <a:prstGeom prst="rect">
            <a:avLst/>
          </a:prstGeom>
          <a:solidFill>
            <a:srgbClr val="003349"/>
          </a:solidFill>
          <a:ln>
            <a:solidFill>
              <a:srgbClr val="003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74" y="156382"/>
            <a:ext cx="1503887" cy="5827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192624" y="6526635"/>
            <a:ext cx="1853967" cy="218114"/>
          </a:xfrm>
          <a:prstGeom prst="rect">
            <a:avLst/>
          </a:prstGeom>
          <a:solidFill>
            <a:srgbClr val="003349"/>
          </a:solidFill>
          <a:ln>
            <a:solidFill>
              <a:srgbClr val="003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452" y="6582733"/>
            <a:ext cx="1636920" cy="1059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LOSING1">
    <p:bg>
      <p:bgPr>
        <a:solidFill>
          <a:srgbClr val="00B3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3192768" y="2098202"/>
            <a:ext cx="5724491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climate change initiative education resource pack</a:t>
            </a:r>
          </a:p>
          <a:p>
            <a:pPr algn="ctr"/>
            <a:endParaRPr lang="en-GB" sz="1400" dirty="0">
              <a:solidFill>
                <a:srgbClr val="FFFFFF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rgbClr val="003249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sz="1400" dirty="0">
                <a:solidFill>
                  <a:srgbClr val="003249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https://climate.esa.int/educate/</a:t>
            </a:r>
            <a:r>
              <a:rPr lang="en-GB" sz="1400" dirty="0">
                <a:solidFill>
                  <a:srgbClr val="003249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800" dirty="0">
              <a:solidFill>
                <a:srgbClr val="FFFFFF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Activity concepts developed by University of </a:t>
            </a:r>
            <a:r>
              <a:rPr lang="en-GB" sz="1400" dirty="0" err="1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Twente</a:t>
            </a:r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 (NL) and </a:t>
            </a:r>
            <a:b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National Centre for Earth Observation (UK)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Slide deck by Catherine Fitzsimons, National Centre for Earth Observation (UK)</a:t>
            </a:r>
          </a:p>
          <a:p>
            <a:pPr algn="ctr"/>
            <a:endParaRPr lang="en-GB" sz="800" dirty="0">
              <a:solidFill>
                <a:srgbClr val="FFFFFF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rgbClr val="FFFFFF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Produced by the ESA Climate office</a:t>
            </a:r>
            <a:b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Copyright © European Space Agency 2020</a:t>
            </a:r>
          </a:p>
          <a:p>
            <a:pPr algn="ctr"/>
            <a:endParaRPr lang="en-GB" sz="800" dirty="0">
              <a:solidFill>
                <a:srgbClr val="FFFFFF"/>
              </a:solidFill>
              <a:effectLst/>
              <a:latin typeface="NotesEsa" panose="02000506030000020004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The ESA Climate Office welcomes feedback and comments</a:t>
            </a:r>
            <a:br>
              <a:rPr lang="en-GB" sz="14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003249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https://climate.esa.int/helpdesk/</a:t>
            </a:r>
            <a:r>
              <a:rPr lang="en-GB" sz="1400" dirty="0">
                <a:solidFill>
                  <a:srgbClr val="003249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3192768" y="2381156"/>
            <a:ext cx="5724491" cy="325419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Verdana" charset="0"/>
              <a:buNone/>
              <a:tabLst/>
              <a:defRPr sz="1200">
                <a:latin typeface="NotesEsa" panose="02000506030000020004" pitchFamily="50" charset="0"/>
              </a:defRPr>
            </a:lvl1pPr>
            <a:lvl2pPr>
              <a:defRPr sz="3900"/>
            </a:lvl2pPr>
            <a:lvl3pPr>
              <a:defRPr sz="100"/>
            </a:lvl3pPr>
            <a:lvl4pPr>
              <a:defRPr sz="3500"/>
            </a:lvl4pPr>
            <a:lvl5pPr>
              <a:defRPr sz="100"/>
            </a:lvl5pPr>
            <a:lvl6pPr algn="ctr">
              <a:defRPr sz="2400"/>
            </a:lvl6pPr>
            <a:lvl7pPr>
              <a:defRPr sz="800"/>
            </a:lvl7pPr>
          </a:lstStyle>
          <a:p>
            <a:pPr marL="342900" marR="0" lvl="0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Verdana" charset="0"/>
              <a:buNone/>
              <a:tabLst/>
              <a:defRPr/>
            </a:pPr>
            <a:r>
              <a:rPr lang="en-GB" sz="1200" dirty="0">
                <a:solidFill>
                  <a:srgbClr val="FFFFFF"/>
                </a:solidFill>
                <a:effectLst/>
                <a:latin typeface="NotesEsa" panose="02000506030000020004" pitchFamily="50" charset="0"/>
                <a:ea typeface="Calibri" panose="020F0502020204030204" pitchFamily="34" charset="0"/>
                <a:cs typeface="Arial" panose="020B0604020202020204" pitchFamily="34" charset="0"/>
              </a:rPr>
              <a:t>PACK TITLE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1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71483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56382"/>
            <a:ext cx="9967466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duotone>
              <a:prstClr val="black"/>
              <a:srgbClr val="00334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004" y="6572055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3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8" cstate="hqprint">
            <a:duotone>
              <a:prstClr val="black"/>
              <a:srgbClr val="00334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13128"/>
            <a:ext cx="1822834" cy="70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145" r:id="rId3"/>
    <p:sldLayoutId id="2147487090" r:id="rId4"/>
    <p:sldLayoutId id="2147487035" r:id="rId5"/>
    <p:sldLayoutId id="2147487146" r:id="rId6"/>
    <p:sldLayoutId id="2147487147" r:id="rId7"/>
    <p:sldLayoutId id="2147487144" r:id="rId8"/>
    <p:sldLayoutId id="2147487142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i="0">
          <a:solidFill>
            <a:srgbClr val="00B398"/>
          </a:solidFill>
          <a:latin typeface="NotesEsa" panose="02000506030000020004" pitchFamily="50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3200">
          <a:solidFill>
            <a:srgbClr val="00B398"/>
          </a:solidFill>
          <a:latin typeface="NotesEsa" panose="02000506030000020004" pitchFamily="50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800">
          <a:solidFill>
            <a:srgbClr val="98DBCE"/>
          </a:solidFill>
          <a:latin typeface="NotesEsa" panose="02000506030000020004" pitchFamily="50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800">
          <a:solidFill>
            <a:srgbClr val="003349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400">
          <a:solidFill>
            <a:srgbClr val="003249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000">
          <a:solidFill>
            <a:srgbClr val="003249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hyperlink" Target="https://apps.sentinel-hub.com/sentinel-playground/?source=S2L2A&amp;lat=40.4&amp;lng=-3.730000000000018&amp;zoom=12&amp;preset=1_TRUE_COLOR&amp;layers=B01,B02,B03&amp;maxcc=20&amp;gain=1.0&amp;gamma=1.0&amp;time=2021-09-01%7C2022-03-17&amp;atmFilter=&amp;showDates=fals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G"/><Relationship Id="rId4" Type="http://schemas.openxmlformats.org/officeDocument/2006/relationships/hyperlink" Target="https://cfs.climate.esa.int/index.html#/?globe=SI-16.19I-71.56I22978874.22I360.00I-89.86I0.00I0.00I0.00I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TAKING THE PULSE OF THE PLANET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Seeing in colour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5553" y="97644"/>
            <a:ext cx="1995487" cy="1062038"/>
          </a:xfrm>
        </p:spPr>
        <p:txBody>
          <a:bodyPr/>
          <a:lstStyle/>
          <a:p>
            <a:r>
              <a:rPr lang="en-GB" sz="2200" dirty="0"/>
              <a:t>Secondary</a:t>
            </a:r>
          </a:p>
          <a:p>
            <a:r>
              <a:rPr lang="en-GB" sz="2200" dirty="0"/>
              <a:t>11–14</a:t>
            </a:r>
          </a:p>
        </p:txBody>
      </p:sp>
    </p:spTree>
    <p:extLst>
      <p:ext uri="{BB962C8B-B14F-4D97-AF65-F5344CB8AC3E}">
        <p14:creationId xmlns:p14="http://schemas.microsoft.com/office/powerpoint/2010/main" val="937534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6B309D39-F295-4ECC-9F9F-767594E4F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7074" y="-756206"/>
            <a:ext cx="2949611" cy="6669702"/>
          </a:xfrm>
        </p:spPr>
      </p:pic>
      <p:pic>
        <p:nvPicPr>
          <p:cNvPr id="13" name="Content Placeholder 12" descr="A picture containing writing implement, stationary, pencil, row&#10;&#10;Description automatically generated">
            <a:extLst>
              <a:ext uri="{FF2B5EF4-FFF2-40B4-BE49-F238E27FC236}">
                <a16:creationId xmlns:a16="http://schemas.microsoft.com/office/drawing/2014/main" id="{F583A488-B296-46C1-AC2C-10F09C827A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8168" y="1741280"/>
            <a:ext cx="5112016" cy="383713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9D55045-EEBB-4134-BE72-D4527E2BE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a true-colour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6A168-1EB2-4778-934A-82026C3AA39C}"/>
              </a:ext>
            </a:extLst>
          </p:cNvPr>
          <p:cNvSpPr txBox="1"/>
          <p:nvPr/>
        </p:nvSpPr>
        <p:spPr>
          <a:xfrm>
            <a:off x="1266565" y="5015527"/>
            <a:ext cx="521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Information from the </a:t>
            </a:r>
            <a:r>
              <a:rPr lang="en-GB" dirty="0">
                <a:solidFill>
                  <a:srgbClr val="D50032"/>
                </a:solidFill>
                <a:latin typeface="+mn-lt"/>
              </a:rPr>
              <a:t>red channel</a:t>
            </a:r>
            <a:r>
              <a:rPr lang="en-GB" dirty="0">
                <a:latin typeface="+mn-lt"/>
              </a:rPr>
              <a:t>, </a:t>
            </a:r>
            <a:br>
              <a:rPr lang="en-GB" dirty="0">
                <a:latin typeface="+mn-lt"/>
              </a:rPr>
            </a:br>
            <a:r>
              <a:rPr lang="en-GB" dirty="0">
                <a:solidFill>
                  <a:srgbClr val="008E7A"/>
                </a:solidFill>
                <a:latin typeface="+mn-lt"/>
              </a:rPr>
              <a:t>green channel </a:t>
            </a:r>
            <a:r>
              <a:rPr lang="en-GB" dirty="0">
                <a:latin typeface="+mn-lt"/>
              </a:rPr>
              <a:t>and </a:t>
            </a:r>
            <a:r>
              <a:rPr lang="en-GB" dirty="0">
                <a:solidFill>
                  <a:srgbClr val="00A3E0"/>
                </a:solidFill>
                <a:latin typeface="+mn-lt"/>
              </a:rPr>
              <a:t>blue channel </a:t>
            </a:r>
            <a:br>
              <a:rPr lang="en-GB" dirty="0">
                <a:solidFill>
                  <a:srgbClr val="00A3E0"/>
                </a:solidFill>
                <a:latin typeface="+mn-lt"/>
              </a:rPr>
            </a:br>
            <a:r>
              <a:rPr lang="en-GB" dirty="0">
                <a:latin typeface="+mn-lt"/>
              </a:rPr>
              <a:t>combine to make a full-colour image.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4E4CD19-6819-4C90-BB22-0CC94118E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152866"/>
              </p:ext>
            </p:extLst>
          </p:nvPr>
        </p:nvGraphicFramePr>
        <p:xfrm>
          <a:off x="537028" y="4053451"/>
          <a:ext cx="6669702" cy="79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234">
                  <a:extLst>
                    <a:ext uri="{9D8B030D-6E8A-4147-A177-3AD203B41FA5}">
                      <a16:colId xmlns:a16="http://schemas.microsoft.com/office/drawing/2014/main" val="3415534504"/>
                    </a:ext>
                  </a:extLst>
                </a:gridCol>
                <a:gridCol w="2223234">
                  <a:extLst>
                    <a:ext uri="{9D8B030D-6E8A-4147-A177-3AD203B41FA5}">
                      <a16:colId xmlns:a16="http://schemas.microsoft.com/office/drawing/2014/main" val="1890471393"/>
                    </a:ext>
                  </a:extLst>
                </a:gridCol>
                <a:gridCol w="2223234">
                  <a:extLst>
                    <a:ext uri="{9D8B030D-6E8A-4147-A177-3AD203B41FA5}">
                      <a16:colId xmlns:a16="http://schemas.microsoft.com/office/drawing/2014/main" val="2985186846"/>
                    </a:ext>
                  </a:extLst>
                </a:gridCol>
              </a:tblGrid>
              <a:tr h="79432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3349"/>
                          </a:solidFill>
                        </a:rPr>
                        <a:t>How much red light is reflected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3349"/>
                          </a:solidFill>
                        </a:rPr>
                        <a:t>How much green light is reflected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3349"/>
                          </a:solidFill>
                        </a:rPr>
                        <a:t>How much blue light is reflected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581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52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B2B23C31-B273-41D0-9A80-8AD222E694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65" y="880426"/>
            <a:ext cx="5558971" cy="555897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3AB2-557E-414B-8686-5C085C45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051" y="1665513"/>
            <a:ext cx="5279795" cy="352697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349"/>
                </a:solidFill>
                <a:latin typeface="+mn-lt"/>
              </a:rPr>
              <a:t>Data from an </a:t>
            </a:r>
            <a:r>
              <a:rPr lang="en-GB" sz="2800" dirty="0">
                <a:solidFill>
                  <a:srgbClr val="862633"/>
                </a:solidFill>
                <a:latin typeface="+mn-lt"/>
              </a:rPr>
              <a:t>infrared sensor </a:t>
            </a:r>
            <a:r>
              <a:rPr lang="en-GB" sz="2800" dirty="0">
                <a:solidFill>
                  <a:srgbClr val="003349"/>
                </a:solidFill>
                <a:latin typeface="+mn-lt"/>
              </a:rPr>
              <a:t>is shown in the </a:t>
            </a:r>
            <a:r>
              <a:rPr lang="en-GB" sz="2800" dirty="0">
                <a:solidFill>
                  <a:srgbClr val="D50032"/>
                </a:solidFill>
                <a:latin typeface="+mn-lt"/>
              </a:rPr>
              <a:t>red channel</a:t>
            </a:r>
            <a:r>
              <a:rPr lang="en-GB" sz="2800" dirty="0">
                <a:solidFill>
                  <a:srgbClr val="003349"/>
                </a:solidFill>
                <a:latin typeface="+mn-lt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349"/>
                </a:solidFill>
                <a:latin typeface="+mn-lt"/>
              </a:rPr>
              <a:t>Data about </a:t>
            </a:r>
            <a:r>
              <a:rPr lang="en-GB" sz="2800" dirty="0">
                <a:solidFill>
                  <a:srgbClr val="D50032"/>
                </a:solidFill>
                <a:latin typeface="+mn-lt"/>
              </a:rPr>
              <a:t>red light </a:t>
            </a:r>
            <a:r>
              <a:rPr lang="en-GB" sz="2800" dirty="0">
                <a:solidFill>
                  <a:srgbClr val="003349"/>
                </a:solidFill>
                <a:latin typeface="+mn-lt"/>
              </a:rPr>
              <a:t>is </a:t>
            </a:r>
            <a:br>
              <a:rPr lang="en-GB" sz="2800" dirty="0">
                <a:solidFill>
                  <a:srgbClr val="003349"/>
                </a:solidFill>
                <a:latin typeface="+mn-lt"/>
              </a:rPr>
            </a:br>
            <a:r>
              <a:rPr lang="en-GB" sz="2800" dirty="0">
                <a:solidFill>
                  <a:srgbClr val="003349"/>
                </a:solidFill>
                <a:latin typeface="+mn-lt"/>
              </a:rPr>
              <a:t>shown in the </a:t>
            </a:r>
            <a:r>
              <a:rPr lang="en-GB" sz="2800" dirty="0">
                <a:solidFill>
                  <a:srgbClr val="008E7A"/>
                </a:solidFill>
                <a:latin typeface="+mn-lt"/>
              </a:rPr>
              <a:t>green channel</a:t>
            </a:r>
            <a:r>
              <a:rPr lang="en-GB" sz="2800" dirty="0">
                <a:solidFill>
                  <a:srgbClr val="003349"/>
                </a:solidFill>
                <a:latin typeface="+mn-lt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349"/>
                </a:solidFill>
                <a:latin typeface="+mn-lt"/>
              </a:rPr>
              <a:t>Data about </a:t>
            </a:r>
            <a:r>
              <a:rPr lang="en-GB" sz="2800" dirty="0">
                <a:solidFill>
                  <a:srgbClr val="008E7A"/>
                </a:solidFill>
                <a:latin typeface="+mn-lt"/>
              </a:rPr>
              <a:t>green light </a:t>
            </a:r>
            <a:r>
              <a:rPr lang="en-GB" sz="2800" dirty="0">
                <a:solidFill>
                  <a:srgbClr val="003349"/>
                </a:solidFill>
                <a:latin typeface="+mn-lt"/>
              </a:rPr>
              <a:t>is shown in the </a:t>
            </a:r>
            <a:r>
              <a:rPr lang="en-GB" sz="2800" dirty="0">
                <a:solidFill>
                  <a:srgbClr val="00A3E0"/>
                </a:solidFill>
                <a:latin typeface="+mn-lt"/>
              </a:rPr>
              <a:t>blue channel</a:t>
            </a:r>
            <a:r>
              <a:rPr lang="en-GB" sz="2800" dirty="0">
                <a:solidFill>
                  <a:srgbClr val="003349"/>
                </a:solidFill>
                <a:latin typeface="+mn-lt"/>
              </a:rPr>
              <a:t>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26ABB1-37AD-48C5-978F-6071E22D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Seeing invisible light</a:t>
            </a:r>
          </a:p>
        </p:txBody>
      </p:sp>
    </p:spTree>
    <p:extLst>
      <p:ext uri="{BB962C8B-B14F-4D97-AF65-F5344CB8AC3E}">
        <p14:creationId xmlns:p14="http://schemas.microsoft.com/office/powerpoint/2010/main" val="28099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B2B23C31-B273-41D0-9A80-8AD222E694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880426"/>
            <a:ext cx="5558971" cy="555897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3AB2-557E-414B-8686-5C085C45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45029"/>
            <a:ext cx="5892800" cy="525417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GB" sz="2400" dirty="0">
                <a:solidFill>
                  <a:srgbClr val="00334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1. What colour would the bright green 	area be in real life?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GB" sz="2400" dirty="0">
                <a:solidFill>
                  <a:srgbClr val="00334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Red.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70510" indent="-27051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GB" sz="2400" dirty="0">
                <a:solidFill>
                  <a:srgbClr val="00334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2. What do you think the bright blue swirls near the bottom right are?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GB" sz="2400" dirty="0">
                <a:latin typeface="Arial" panose="020B0604020202020204" pitchFamily="34" charset="0"/>
              </a:rPr>
              <a:t>	Green algae or weed in a greenish lake.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GB" sz="2400" dirty="0">
                <a:solidFill>
                  <a:srgbClr val="00334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3.	</a:t>
            </a:r>
            <a:r>
              <a:rPr lang="en-GB" sz="2400" dirty="0">
                <a:solidFill>
                  <a:srgbClr val="00334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Vegetation shows as red in this type of 	image. What does this tell us about 	plants and infrared radiation?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GB" sz="2400" dirty="0">
                <a:latin typeface="Arial" panose="020B0604020202020204" pitchFamily="34" charset="0"/>
              </a:rPr>
              <a:t>	Plants reflect infrared light well.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endParaRPr lang="en-GB" sz="2400" dirty="0">
              <a:solidFill>
                <a:srgbClr val="003349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26ABB1-37AD-48C5-978F-6071E22D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false-colour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0DF89-6FDE-458E-A74A-D203BB77995F}"/>
              </a:ext>
            </a:extLst>
          </p:cNvPr>
          <p:cNvSpPr txBox="1"/>
          <p:nvPr/>
        </p:nvSpPr>
        <p:spPr>
          <a:xfrm>
            <a:off x="448679" y="5175488"/>
            <a:ext cx="1205950" cy="1123712"/>
          </a:xfrm>
          <a:prstGeom prst="roundRect">
            <a:avLst/>
          </a:prstGeom>
          <a:solidFill>
            <a:srgbClr val="EBEBEB"/>
          </a:solidFill>
          <a:ln w="19050">
            <a:solidFill>
              <a:srgbClr val="98DBCE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D50032"/>
                </a:solidFill>
                <a:latin typeface="+mn-lt"/>
              </a:rPr>
              <a:t>infrared</a:t>
            </a:r>
            <a:endParaRPr lang="en-GB" sz="2000" dirty="0">
              <a:solidFill>
                <a:srgbClr val="862633"/>
              </a:solidFill>
              <a:latin typeface="+mn-lt"/>
            </a:endParaRPr>
          </a:p>
          <a:p>
            <a:r>
              <a:rPr lang="en-GB" sz="2000" dirty="0">
                <a:solidFill>
                  <a:srgbClr val="008E7A"/>
                </a:solidFill>
                <a:latin typeface="+mn-lt"/>
              </a:rPr>
              <a:t>red </a:t>
            </a:r>
          </a:p>
          <a:p>
            <a:r>
              <a:rPr lang="en-GB" sz="2000" dirty="0">
                <a:solidFill>
                  <a:srgbClr val="00A3E0"/>
                </a:solidFill>
                <a:latin typeface="+mn-lt"/>
              </a:rPr>
              <a:t>green</a:t>
            </a:r>
            <a:endParaRPr lang="en-GB" sz="2000" dirty="0">
              <a:solidFill>
                <a:srgbClr val="00334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102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E73C-92CC-4D77-8304-4E36098E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Sentinel-2 bands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C525FA-EAA5-4325-BBD4-9D6EA08F9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190575"/>
              </p:ext>
            </p:extLst>
          </p:nvPr>
        </p:nvGraphicFramePr>
        <p:xfrm>
          <a:off x="337930" y="1103086"/>
          <a:ext cx="9067327" cy="5181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7670">
                  <a:extLst>
                    <a:ext uri="{9D8B030D-6E8A-4147-A177-3AD203B41FA5}">
                      <a16:colId xmlns:a16="http://schemas.microsoft.com/office/drawing/2014/main" val="144071398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5979590"/>
                    </a:ext>
                  </a:extLst>
                </a:gridCol>
                <a:gridCol w="1451429">
                  <a:extLst>
                    <a:ext uri="{9D8B030D-6E8A-4147-A177-3AD203B41FA5}">
                      <a16:colId xmlns:a16="http://schemas.microsoft.com/office/drawing/2014/main" val="4292324464"/>
                    </a:ext>
                  </a:extLst>
                </a:gridCol>
                <a:gridCol w="2162628">
                  <a:extLst>
                    <a:ext uri="{9D8B030D-6E8A-4147-A177-3AD203B41FA5}">
                      <a16:colId xmlns:a16="http://schemas.microsoft.com/office/drawing/2014/main" val="170231087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148643024"/>
                    </a:ext>
                  </a:extLst>
                </a:gridCol>
              </a:tblGrid>
              <a:tr h="7339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Band number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Band </a:t>
                      </a:r>
                      <a:b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name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Resolution / m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Minimum </a:t>
                      </a:r>
                      <a:b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wavelength / nm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Maximum </a:t>
                      </a:r>
                      <a:b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wavelength / nm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530647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Aerosol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60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443.9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442.3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555287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B2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Blue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496.6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492.1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381312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B3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Green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560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559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8371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B4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Red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664.5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665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794963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B5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Red Edge 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20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703.9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703.8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113049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B6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Red Edge 2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20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740.2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739.1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760737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B7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Red Edge 3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20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782.5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779.7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677443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B8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NIR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835.1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833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90482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B8A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Red Edge 4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20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864.8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864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91911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B9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Water vapour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60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945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943.2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128330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B11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SWIR 1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20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1613.7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1610.4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328217"/>
                  </a:ext>
                </a:extLst>
              </a:tr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B12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SWIR 2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20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2202.4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2185.7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557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10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FBF557-9ADF-454D-A8EB-D343430A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862"/>
            <a:ext cx="12192000" cy="5596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CC1C6-44F0-49E4-9C93-C11426E7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Sentinelhub</a:t>
            </a:r>
            <a:r>
              <a:rPr lang="en-GB" dirty="0"/>
              <a:t> Playground</a:t>
            </a:r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7EB3AC47-02A6-48E9-9444-01358EBE0987}"/>
              </a:ext>
            </a:extLst>
          </p:cNvPr>
          <p:cNvSpPr txBox="1"/>
          <p:nvPr/>
        </p:nvSpPr>
        <p:spPr>
          <a:xfrm>
            <a:off x="4430848" y="1537014"/>
            <a:ext cx="7441930" cy="578882"/>
          </a:xfrm>
          <a:prstGeom prst="roundRect">
            <a:avLst/>
          </a:prstGeom>
          <a:solidFill>
            <a:srgbClr val="98DBC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/>
                <a:ea typeface="MS PGothic"/>
              </a:rPr>
              <a:t>1  </a:t>
            </a:r>
            <a:r>
              <a:rPr lang="en-GB" sz="2800" dirty="0">
                <a:solidFill>
                  <a:schemeClr val="bg1"/>
                </a:solidFill>
                <a:latin typeface="+mn-lt"/>
                <a:ea typeface="MS PGothic"/>
              </a:rPr>
              <a:t>apps.sentinel-hub.com/sentinel-playground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FF98B8-2E36-4EE8-86EE-80ED5556D85F}"/>
              </a:ext>
            </a:extLst>
          </p:cNvPr>
          <p:cNvGrpSpPr/>
          <p:nvPr/>
        </p:nvGrpSpPr>
        <p:grpSpPr>
          <a:xfrm>
            <a:off x="711958" y="1835342"/>
            <a:ext cx="2239911" cy="692885"/>
            <a:chOff x="711958" y="1835342"/>
            <a:chExt cx="2239911" cy="692885"/>
          </a:xfrm>
        </p:grpSpPr>
        <p:sp>
          <p:nvSpPr>
            <p:cNvPr id="10" name="Up Arrow 16">
              <a:extLst>
                <a:ext uri="{FF2B5EF4-FFF2-40B4-BE49-F238E27FC236}">
                  <a16:creationId xmlns:a16="http://schemas.microsoft.com/office/drawing/2014/main" id="{82DEF8BD-6D8F-44C1-9991-4E620C2F028D}"/>
                </a:ext>
              </a:extLst>
            </p:cNvPr>
            <p:cNvSpPr/>
            <p:nvPr/>
          </p:nvSpPr>
          <p:spPr>
            <a:xfrm rot="17131007" flipH="1">
              <a:off x="1625405" y="921895"/>
              <a:ext cx="257005" cy="2083900"/>
            </a:xfrm>
            <a:prstGeom prst="upArrow">
              <a:avLst/>
            </a:prstGeom>
            <a:solidFill>
              <a:srgbClr val="98DB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A671BF-25A8-432C-8873-D77036B9E7EF}"/>
                </a:ext>
              </a:extLst>
            </p:cNvPr>
            <p:cNvSpPr txBox="1"/>
            <p:nvPr/>
          </p:nvSpPr>
          <p:spPr>
            <a:xfrm>
              <a:off x="2331930" y="1886897"/>
              <a:ext cx="619939" cy="641330"/>
            </a:xfrm>
            <a:prstGeom prst="roundRect">
              <a:avLst/>
            </a:prstGeom>
            <a:solidFill>
              <a:srgbClr val="98DBC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NotesEsa" panose="02000506030000020004" pitchFamily="50" charset="0"/>
                </a:rPr>
                <a:t>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9A66DE7-82A9-4825-B64B-D5E5EF02F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1" t="2459" r="12683" b="8869"/>
          <a:stretch/>
        </p:blipFill>
        <p:spPr>
          <a:xfrm>
            <a:off x="8146321" y="2761924"/>
            <a:ext cx="3860853" cy="3212214"/>
          </a:xfrm>
          <a:prstGeom prst="roundRect">
            <a:avLst/>
          </a:prstGeom>
          <a:ln w="57150">
            <a:solidFill>
              <a:srgbClr val="EBEBEB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D63942F-4368-4BD4-83B1-222535A90EFD}"/>
              </a:ext>
            </a:extLst>
          </p:cNvPr>
          <p:cNvGrpSpPr/>
          <p:nvPr/>
        </p:nvGrpSpPr>
        <p:grpSpPr>
          <a:xfrm>
            <a:off x="4886376" y="3679756"/>
            <a:ext cx="5784121" cy="1441296"/>
            <a:chOff x="4956354" y="3717768"/>
            <a:chExt cx="5784121" cy="1441296"/>
          </a:xfrm>
        </p:grpSpPr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171EBF6A-21DF-4B22-94E7-5AE2F8E6ED8F}"/>
                </a:ext>
              </a:extLst>
            </p:cNvPr>
            <p:cNvSpPr/>
            <p:nvPr/>
          </p:nvSpPr>
          <p:spPr>
            <a:xfrm rot="6638734" flipH="1">
              <a:off x="7878103" y="4225921"/>
              <a:ext cx="107869" cy="861343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Up Arrow 16">
              <a:extLst>
                <a:ext uri="{FF2B5EF4-FFF2-40B4-BE49-F238E27FC236}">
                  <a16:creationId xmlns:a16="http://schemas.microsoft.com/office/drawing/2014/main" id="{FEAE377D-850E-44FA-94C8-AB91FB144BD4}"/>
                </a:ext>
              </a:extLst>
            </p:cNvPr>
            <p:cNvSpPr/>
            <p:nvPr/>
          </p:nvSpPr>
          <p:spPr>
            <a:xfrm rot="6163637" flipH="1">
              <a:off x="7910305" y="3782640"/>
              <a:ext cx="118204" cy="809081"/>
            </a:xfrm>
            <a:prstGeom prst="upArrow">
              <a:avLst/>
            </a:prstGeom>
            <a:solidFill>
              <a:srgbClr val="98DB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8D21C2-43AC-4E21-81D2-CDF02231C2C3}"/>
                </a:ext>
              </a:extLst>
            </p:cNvPr>
            <p:cNvSpPr txBox="1"/>
            <p:nvPr/>
          </p:nvSpPr>
          <p:spPr>
            <a:xfrm>
              <a:off x="4956354" y="3717768"/>
              <a:ext cx="2766159" cy="1055608"/>
            </a:xfrm>
            <a:prstGeom prst="roundRect">
              <a:avLst/>
            </a:prstGeom>
            <a:solidFill>
              <a:srgbClr val="98DBCE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NotesEsa" panose="02000506030000020004" pitchFamily="50" charset="0"/>
                </a:rPr>
                <a:t>3</a:t>
              </a:r>
              <a:r>
                <a:rPr lang="en-GB" sz="2800" dirty="0">
                  <a:solidFill>
                    <a:schemeClr val="bg1"/>
                  </a:solidFill>
                  <a:latin typeface="+mn-lt"/>
                </a:rPr>
                <a:t>  Drag a band onto a channel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56F291-30F3-4D17-A346-AFF6E80440BB}"/>
                </a:ext>
              </a:extLst>
            </p:cNvPr>
            <p:cNvSpPr/>
            <p:nvPr/>
          </p:nvSpPr>
          <p:spPr>
            <a:xfrm>
              <a:off x="8243389" y="3880011"/>
              <a:ext cx="2497086" cy="810843"/>
            </a:xfrm>
            <a:prstGeom prst="rect">
              <a:avLst/>
            </a:prstGeom>
            <a:noFill/>
            <a:ln>
              <a:solidFill>
                <a:srgbClr val="98DB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3E2E26-BD51-4D4C-A8D1-1F87BC092EDA}"/>
                </a:ext>
              </a:extLst>
            </p:cNvPr>
            <p:cNvSpPr/>
            <p:nvPr/>
          </p:nvSpPr>
          <p:spPr>
            <a:xfrm>
              <a:off x="8323986" y="4573454"/>
              <a:ext cx="2155328" cy="58561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D2247E-363E-4781-99FB-7E11711AAAF8}"/>
              </a:ext>
            </a:extLst>
          </p:cNvPr>
          <p:cNvGrpSpPr/>
          <p:nvPr/>
        </p:nvGrpSpPr>
        <p:grpSpPr>
          <a:xfrm>
            <a:off x="9331672" y="748139"/>
            <a:ext cx="2770046" cy="641330"/>
            <a:chOff x="9412139" y="820761"/>
            <a:chExt cx="2479810" cy="6413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3C3400-B350-438E-A528-B6F857270B78}"/>
                </a:ext>
              </a:extLst>
            </p:cNvPr>
            <p:cNvSpPr/>
            <p:nvPr/>
          </p:nvSpPr>
          <p:spPr>
            <a:xfrm>
              <a:off x="10014856" y="933884"/>
              <a:ext cx="1877093" cy="415084"/>
            </a:xfrm>
            <a:prstGeom prst="rect">
              <a:avLst/>
            </a:prstGeom>
            <a:noFill/>
            <a:ln w="57150">
              <a:solidFill>
                <a:srgbClr val="98DB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E8DEE4-36F2-4232-ACCC-E2996C690BE2}"/>
                </a:ext>
              </a:extLst>
            </p:cNvPr>
            <p:cNvSpPr txBox="1"/>
            <p:nvPr/>
          </p:nvSpPr>
          <p:spPr>
            <a:xfrm>
              <a:off x="9412139" y="820761"/>
              <a:ext cx="619939" cy="641330"/>
            </a:xfrm>
            <a:prstGeom prst="roundRect">
              <a:avLst/>
            </a:prstGeom>
            <a:solidFill>
              <a:srgbClr val="98DBC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NotesEsa" panose="02000506030000020004" pitchFamily="50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8D0-9C61-4E2B-8EEF-744613115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021" y="1030147"/>
            <a:ext cx="6213928" cy="539432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GB" sz="2800" dirty="0"/>
              <a:t>Choose a feature to investigate.</a:t>
            </a:r>
          </a:p>
          <a:p>
            <a:pPr marL="0" indent="0">
              <a:spcBef>
                <a:spcPts val="0"/>
              </a:spcBef>
            </a:pPr>
            <a:r>
              <a:rPr lang="en-GB" sz="2800" dirty="0"/>
              <a:t>Find:</a:t>
            </a:r>
          </a:p>
          <a:p>
            <a:pPr marL="922338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j-lt"/>
              </a:rPr>
              <a:t>a suitable location</a:t>
            </a:r>
          </a:p>
          <a:p>
            <a:pPr marL="922338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j-lt"/>
              </a:rPr>
              <a:t>the most recent cloud-free date</a:t>
            </a:r>
          </a:p>
          <a:p>
            <a:pPr marL="922338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j-lt"/>
              </a:rPr>
              <a:t>three useful band combinations</a:t>
            </a:r>
          </a:p>
          <a:p>
            <a:pPr marL="922338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j-lt"/>
              </a:rPr>
              <a:t>an older cloud-free date</a:t>
            </a:r>
            <a:r>
              <a:rPr lang="en-GB" sz="2000" dirty="0">
                <a:solidFill>
                  <a:srgbClr val="003349"/>
                </a:solidFill>
                <a:latin typeface="+mj-lt"/>
              </a:rPr>
              <a:t>.</a:t>
            </a:r>
          </a:p>
          <a:p>
            <a:pPr marL="0" indent="0">
              <a:spcBef>
                <a:spcPts val="0"/>
              </a:spcBef>
            </a:pPr>
            <a:r>
              <a:rPr lang="en-GB" sz="2800" dirty="0"/>
              <a:t>For each date, download or take a screenshot of:</a:t>
            </a:r>
          </a:p>
          <a:p>
            <a:pPr marL="922338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j-lt"/>
              </a:rPr>
              <a:t>a true-colour image</a:t>
            </a:r>
          </a:p>
          <a:p>
            <a:pPr marL="922338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j-lt"/>
              </a:rPr>
              <a:t>an image made using the best band combination.</a:t>
            </a:r>
          </a:p>
          <a:p>
            <a:pPr marL="465138" lvl="1" indent="0">
              <a:spcBef>
                <a:spcPts val="0"/>
              </a:spcBef>
            </a:pPr>
            <a:endParaRPr lang="en-GB" dirty="0">
              <a:solidFill>
                <a:srgbClr val="00B398"/>
              </a:solidFill>
            </a:endParaRPr>
          </a:p>
          <a:p>
            <a:endParaRPr lang="en-GB" sz="2400" dirty="0">
              <a:solidFill>
                <a:srgbClr val="003349"/>
              </a:solidFill>
            </a:endParaRPr>
          </a:p>
          <a:p>
            <a:endParaRPr lang="en-GB" sz="2400" dirty="0">
              <a:solidFill>
                <a:srgbClr val="003349"/>
              </a:solidFill>
            </a:endParaRP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64B07428-BBE1-4DEA-A54E-563BF887E0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880468"/>
            <a:ext cx="5197500" cy="5544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728B9-C0C5-4E17-977F-2785A3E4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band combinations</a:t>
            </a:r>
          </a:p>
        </p:txBody>
      </p:sp>
    </p:spTree>
    <p:extLst>
      <p:ext uri="{BB962C8B-B14F-4D97-AF65-F5344CB8AC3E}">
        <p14:creationId xmlns:p14="http://schemas.microsoft.com/office/powerpoint/2010/main" val="382966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BED265-06C5-44D8-BB1D-4E5422A1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satellites to monitor change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DDB95-F99F-4A00-82A5-CAA249631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8" y="1455516"/>
            <a:ext cx="10174145" cy="4294208"/>
          </a:xfrm>
        </p:spPr>
        <p:txBody>
          <a:bodyPr/>
          <a:lstStyle/>
          <a:p>
            <a:r>
              <a:rPr lang="en-GB" sz="2400" dirty="0">
                <a:solidFill>
                  <a:srgbClr val="003349"/>
                </a:solidFill>
                <a:latin typeface="+mn-lt"/>
              </a:rPr>
              <a:t>Use your four images to make a poster showing the location you chose. </a:t>
            </a:r>
          </a:p>
          <a:p>
            <a:r>
              <a:rPr lang="en-GB" sz="2400" dirty="0">
                <a:solidFill>
                  <a:srgbClr val="003349"/>
                </a:solidFill>
                <a:latin typeface="+mn-lt"/>
              </a:rPr>
              <a:t>Add text to point out how it has changed over time.</a:t>
            </a:r>
          </a:p>
          <a:p>
            <a:r>
              <a:rPr lang="en-GB" sz="2400" dirty="0">
                <a:solidFill>
                  <a:srgbClr val="003349"/>
                </a:solidFill>
                <a:latin typeface="+mn-lt"/>
              </a:rPr>
              <a:t>You might also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More images of the same place at different times.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Images of a similar place that has not changed in the same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An explanation of the band combination you have used.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Information about the causes or/and effects of the changes.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5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3: EXPLORING CLIMATE FROM SPACE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261" y="1189234"/>
            <a:ext cx="6564504" cy="5027007"/>
          </a:xfrm>
        </p:spPr>
        <p:txBody>
          <a:bodyPr/>
          <a:lstStyle/>
          <a:p>
            <a:r>
              <a:rPr lang="en-GB" dirty="0"/>
              <a:t>Skills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Use the Climate from Space web application to explore changes in soil moisture and other variables.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Combine information from a range of sources to create a report on a recent natural event that has affected many people.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3706" y="1189235"/>
            <a:ext cx="4890033" cy="5027006"/>
          </a:xfrm>
        </p:spPr>
        <p:txBody>
          <a:bodyPr/>
          <a:lstStyle/>
          <a:p>
            <a:r>
              <a:rPr lang="en-GB" dirty="0"/>
              <a:t>Key words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satellite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sensor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pixel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resolution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soil moisture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anomaly</a:t>
            </a:r>
          </a:p>
        </p:txBody>
      </p:sp>
    </p:spTree>
    <p:extLst>
      <p:ext uri="{BB962C8B-B14F-4D97-AF65-F5344CB8AC3E}">
        <p14:creationId xmlns:p14="http://schemas.microsoft.com/office/powerpoint/2010/main" val="153591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0D28CC-70C5-48EE-911E-678EA0AD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Carbon dioxide in Climate from Space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F6721B25-D419-4F33-95D2-0234AA32B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6232"/>
            <a:ext cx="12192001" cy="5568000"/>
          </a:xfrm>
        </p:spPr>
      </p:pic>
    </p:spTree>
    <p:extLst>
      <p:ext uri="{BB962C8B-B14F-4D97-AF65-F5344CB8AC3E}">
        <p14:creationId xmlns:p14="http://schemas.microsoft.com/office/powerpoint/2010/main" val="262444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" y="874584"/>
            <a:ext cx="12192001" cy="5577015"/>
            <a:chOff x="-1" y="874584"/>
            <a:chExt cx="12192001" cy="557701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93"/>
            <a:stretch/>
          </p:blipFill>
          <p:spPr>
            <a:xfrm>
              <a:off x="-1" y="874584"/>
              <a:ext cx="12192001" cy="5577015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4206394" y="1444078"/>
              <a:ext cx="1575190" cy="898080"/>
              <a:chOff x="4206394" y="1444078"/>
              <a:chExt cx="1575190" cy="898080"/>
            </a:xfrm>
          </p:grpSpPr>
          <p:sp>
            <p:nvSpPr>
              <p:cNvPr id="17" name="Up Arrow 16"/>
              <p:cNvSpPr/>
              <p:nvPr/>
            </p:nvSpPr>
            <p:spPr>
              <a:xfrm rot="2814658" flipH="1">
                <a:off x="4951713" y="940233"/>
                <a:ext cx="326025" cy="1333716"/>
              </a:xfrm>
              <a:prstGeom prst="upArrow">
                <a:avLst/>
              </a:prstGeom>
              <a:solidFill>
                <a:srgbClr val="98DB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206394" y="1700828"/>
                <a:ext cx="619939" cy="641330"/>
              </a:xfrm>
              <a:prstGeom prst="roundRect">
                <a:avLst/>
              </a:prstGeom>
              <a:solidFill>
                <a:srgbClr val="98DBCE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solidFill>
                      <a:schemeClr val="bg1"/>
                    </a:solidFill>
                    <a:latin typeface="NotesEsa" panose="02000506030000020004" pitchFamily="50" charset="0"/>
                  </a:rPr>
                  <a:t>2</a:t>
                </a: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Climate from Space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18261" y="5447367"/>
            <a:ext cx="3988133" cy="641330"/>
            <a:chOff x="218261" y="5447367"/>
            <a:chExt cx="3988133" cy="641330"/>
          </a:xfrm>
        </p:grpSpPr>
        <p:sp>
          <p:nvSpPr>
            <p:cNvPr id="19" name="TextBox 18"/>
            <p:cNvSpPr txBox="1"/>
            <p:nvPr/>
          </p:nvSpPr>
          <p:spPr>
            <a:xfrm>
              <a:off x="929335" y="5537199"/>
              <a:ext cx="3277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+mn-lt"/>
                </a:rPr>
                <a:t>cfs.climate.esa.int</a:t>
              </a:r>
            </a:p>
          </p:txBody>
        </p:sp>
        <p:sp>
          <p:nvSpPr>
            <p:cNvPr id="20" name="TextBox 19">
              <a:hlinkClick r:id="rId4"/>
            </p:cNvPr>
            <p:cNvSpPr txBox="1"/>
            <p:nvPr/>
          </p:nvSpPr>
          <p:spPr>
            <a:xfrm>
              <a:off x="218261" y="5447367"/>
              <a:ext cx="619939" cy="641330"/>
            </a:xfrm>
            <a:prstGeom prst="roundRect">
              <a:avLst/>
            </a:prstGeom>
            <a:solidFill>
              <a:srgbClr val="98DBC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NotesEsa" panose="02000506030000020004" pitchFamily="50" charset="0"/>
                </a:rPr>
                <a:t>1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/>
        </p:blipFill>
        <p:spPr>
          <a:xfrm>
            <a:off x="7264150" y="1326760"/>
            <a:ext cx="4648200" cy="4964204"/>
          </a:xfrm>
          <a:prstGeom prst="roundRect">
            <a:avLst/>
          </a:prstGeom>
          <a:ln w="38100">
            <a:solidFill>
              <a:srgbClr val="98DBCE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8120886" y="1490826"/>
            <a:ext cx="2108566" cy="646986"/>
          </a:xfrm>
          <a:prstGeom prst="roundRect">
            <a:avLst/>
          </a:prstGeom>
          <a:solidFill>
            <a:srgbClr val="98DBCE"/>
          </a:solidFill>
          <a:ln>
            <a:solidFill>
              <a:srgbClr val="98DB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NotesEsa" panose="02000506030000020004" pitchFamily="50" charset="0"/>
              </a:rPr>
              <a:t>3</a:t>
            </a:r>
            <a:r>
              <a:rPr lang="en-GB" sz="3200" dirty="0">
                <a:solidFill>
                  <a:schemeClr val="bg1"/>
                </a:solidFill>
                <a:latin typeface="NotesEsa" panose="02000506030000020004" pitchFamily="50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scroll 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F7037-14CE-4D43-8256-9C509C513BB0}"/>
              </a:ext>
            </a:extLst>
          </p:cNvPr>
          <p:cNvGrpSpPr/>
          <p:nvPr/>
        </p:nvGrpSpPr>
        <p:grpSpPr>
          <a:xfrm>
            <a:off x="8968311" y="5447367"/>
            <a:ext cx="1575672" cy="641330"/>
            <a:chOff x="8968311" y="5447367"/>
            <a:chExt cx="1575672" cy="641330"/>
          </a:xfrm>
        </p:grpSpPr>
        <p:sp>
          <p:nvSpPr>
            <p:cNvPr id="39" name="Up Arrow 38"/>
            <p:cNvSpPr/>
            <p:nvPr/>
          </p:nvSpPr>
          <p:spPr>
            <a:xfrm rot="6179052" flipH="1">
              <a:off x="9849894" y="5333335"/>
              <a:ext cx="215237" cy="1172941"/>
            </a:xfrm>
            <a:prstGeom prst="upArrow">
              <a:avLst>
                <a:gd name="adj1" fmla="val 43954"/>
                <a:gd name="adj2" fmla="val 50000"/>
              </a:avLst>
            </a:prstGeom>
            <a:solidFill>
              <a:srgbClr val="98DBCE"/>
            </a:solidFill>
            <a:ln>
              <a:solidFill>
                <a:srgbClr val="98DB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F3349C-1E7B-4530-97E5-8043493065AB}"/>
                </a:ext>
              </a:extLst>
            </p:cNvPr>
            <p:cNvSpPr txBox="1"/>
            <p:nvPr/>
          </p:nvSpPr>
          <p:spPr>
            <a:xfrm>
              <a:off x="8968311" y="5447367"/>
              <a:ext cx="619939" cy="641330"/>
            </a:xfrm>
            <a:prstGeom prst="roundRect">
              <a:avLst/>
            </a:prstGeom>
            <a:solidFill>
              <a:srgbClr val="98DBCE"/>
            </a:solidFill>
            <a:ln>
              <a:solidFill>
                <a:srgbClr val="98DBC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NotesEsa" panose="02000506030000020004" pitchFamily="50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7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1: TAKING THE PULSE OF THE PLANET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List the regions of the electromagnetic spectrum.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Describe what type of radiation satellites use to monitor different parts of the Earth system.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Explain why it is useful to collect information about these parts of the Earth system.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Key words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electromagnetic spectrum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wavelength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infrared (IR)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ultraviolet (UV)</a:t>
            </a:r>
          </a:p>
        </p:txBody>
      </p:sp>
    </p:spTree>
    <p:extLst>
      <p:ext uri="{BB962C8B-B14F-4D97-AF65-F5344CB8AC3E}">
        <p14:creationId xmlns:p14="http://schemas.microsoft.com/office/powerpoint/2010/main" val="2266811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452A2-D77C-4577-879B-EFCFBD1D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ways of looking at soil moisture –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32D6E-FDA4-48EF-ABA0-051544CAC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2D759-AF13-4D97-B747-AC991606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0" y="886723"/>
            <a:ext cx="12204000" cy="5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32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A264C36-124F-4750-9733-4E7C3A9E357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1359534"/>
              </p:ext>
            </p:extLst>
          </p:nvPr>
        </p:nvGraphicFramePr>
        <p:xfrm>
          <a:off x="4804455" y="3180993"/>
          <a:ext cx="7173416" cy="275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743">
                  <a:extLst>
                    <a:ext uri="{9D8B030D-6E8A-4147-A177-3AD203B41FA5}">
                      <a16:colId xmlns:a16="http://schemas.microsoft.com/office/drawing/2014/main" val="3919236466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2356512028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3059267009"/>
                    </a:ext>
                  </a:extLst>
                </a:gridCol>
                <a:gridCol w="2699797">
                  <a:extLst>
                    <a:ext uri="{9D8B030D-6E8A-4147-A177-3AD203B41FA5}">
                      <a16:colId xmlns:a16="http://schemas.microsoft.com/office/drawing/2014/main" val="4048434726"/>
                    </a:ext>
                  </a:extLst>
                </a:gridCol>
              </a:tblGrid>
              <a:tr h="808629">
                <a:tc gridSpan="2"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b="1" dirty="0"/>
                        <a:t>Location: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892224"/>
                  </a:ext>
                </a:extLst>
              </a:tr>
              <a:tr h="84599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Estimated soil moisture / m</a:t>
                      </a:r>
                      <a:r>
                        <a:rPr lang="en-GB" baseline="30000" dirty="0"/>
                        <a:t>3</a:t>
                      </a:r>
                      <a:r>
                        <a:rPr lang="en-GB" dirty="0"/>
                        <a:t>/m</a:t>
                      </a:r>
                      <a:r>
                        <a:rPr lang="en-GB" baseline="300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Wetter or drier than usual?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Estimated soil moisture anomaly / l/m</a:t>
                      </a:r>
                      <a:r>
                        <a:rPr lang="en-GB" baseline="300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680368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643426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312121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47"/>
                  </a:ext>
                </a:extLst>
              </a:tr>
            </a:tbl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CD2ADC-96FF-459D-9A84-7CE3E4B45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3104" y="1030590"/>
            <a:ext cx="6984767" cy="2751901"/>
          </a:xfrm>
        </p:spPr>
        <p:txBody>
          <a:bodyPr/>
          <a:lstStyle/>
          <a:p>
            <a:pPr marL="84138" indent="0"/>
            <a:r>
              <a:rPr lang="en-GB" sz="2000" dirty="0">
                <a:solidFill>
                  <a:srgbClr val="003349"/>
                </a:solidFill>
                <a:latin typeface="+mn-lt"/>
              </a:rPr>
              <a:t>What extra information might we get from looking at these differences?</a:t>
            </a:r>
          </a:p>
          <a:p>
            <a:pPr marL="84138" indent="0"/>
            <a:r>
              <a:rPr lang="en-GB" sz="2000" dirty="0">
                <a:latin typeface="+mn-lt"/>
              </a:rPr>
              <a:t>Plants, farming methods (and even building designs) are adapted to the normal levels and cycles of soil moisture. However, if a place is wetter than usual, it may be flooded; if it is drier than usual it may be experiencing a drought.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65319E-533A-4CC9-AEF5-316A87357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ways of looking at soil moisture –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29757-FC5E-45E0-9498-EDD60E40D887}"/>
              </a:ext>
            </a:extLst>
          </p:cNvPr>
          <p:cNvSpPr txBox="1"/>
          <p:nvPr/>
        </p:nvSpPr>
        <p:spPr>
          <a:xfrm>
            <a:off x="318051" y="1218883"/>
            <a:ext cx="4080080" cy="1464231"/>
          </a:xfrm>
          <a:prstGeom prst="roundRect">
            <a:avLst/>
          </a:prstGeom>
          <a:noFill/>
          <a:ln w="38100">
            <a:solidFill>
              <a:srgbClr val="98DBC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398"/>
                </a:solidFill>
                <a:latin typeface="+mn-lt"/>
              </a:rPr>
              <a:t>Soil </a:t>
            </a:r>
            <a:r>
              <a:rPr lang="en-GB" sz="2000">
                <a:solidFill>
                  <a:srgbClr val="00B398"/>
                </a:solidFill>
                <a:latin typeface="+mn-lt"/>
              </a:rPr>
              <a:t>moisture anomaly</a:t>
            </a:r>
            <a:br>
              <a:rPr lang="en-GB" sz="2000">
                <a:solidFill>
                  <a:srgbClr val="00B398"/>
                </a:solidFill>
                <a:latin typeface="+mn-lt"/>
              </a:rPr>
            </a:br>
            <a:r>
              <a:rPr lang="en-GB" sz="2000">
                <a:latin typeface="+mn-lt"/>
              </a:rPr>
              <a:t>is how </a:t>
            </a:r>
            <a:r>
              <a:rPr lang="en-GB" sz="2000" dirty="0">
                <a:latin typeface="+mn-lt"/>
              </a:rPr>
              <a:t>much water is in the soil </a:t>
            </a:r>
            <a:r>
              <a:rPr lang="en-GB" sz="2000" b="1" dirty="0">
                <a:latin typeface="+mn-lt"/>
              </a:rPr>
              <a:t>compared to the usual value for the time of year</a:t>
            </a:r>
            <a:r>
              <a:rPr lang="en-GB" sz="2000" dirty="0">
                <a:latin typeface="+mn-lt"/>
              </a:rPr>
              <a:t>. 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3412BB4-492C-41E8-82C0-E62BBEF08E1A}"/>
              </a:ext>
            </a:extLst>
          </p:cNvPr>
          <p:cNvSpPr txBox="1">
            <a:spLocks/>
          </p:cNvSpPr>
          <p:nvPr/>
        </p:nvSpPr>
        <p:spPr bwMode="auto">
          <a:xfrm>
            <a:off x="112448" y="2995862"/>
            <a:ext cx="4476910" cy="333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3200">
                <a:solidFill>
                  <a:srgbClr val="00B398"/>
                </a:solidFill>
                <a:latin typeface="NotesEsa" panose="02000506030000020004" pitchFamily="50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2800">
                <a:solidFill>
                  <a:srgbClr val="98DBCE"/>
                </a:solidFill>
                <a:latin typeface="NotesEsa" panose="02000506030000020004" pitchFamily="50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2800">
                <a:solidFill>
                  <a:srgbClr val="00334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2400">
                <a:solidFill>
                  <a:srgbClr val="00324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2000">
                <a:solidFill>
                  <a:srgbClr val="00324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8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8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8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8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rgbClr val="003349"/>
                </a:solidFill>
                <a:latin typeface="+mn-lt"/>
              </a:rPr>
              <a:t>Why is the phrase in bold important?</a:t>
            </a:r>
          </a:p>
          <a:p>
            <a:pPr marL="180975" indent="-180975" defTabSz="179388"/>
            <a:r>
              <a:rPr lang="en-GB" sz="2000" kern="0" dirty="0">
                <a:latin typeface="+mn-lt"/>
              </a:rPr>
              <a:t>	Soil moisture may vary from month to month in a similar way each year. Comparing with annual averages may only show this regular variation. Comparing a normally wet month with a normally dry month gives no useful information. </a:t>
            </a:r>
          </a:p>
        </p:txBody>
      </p:sp>
    </p:spTree>
    <p:extLst>
      <p:ext uri="{BB962C8B-B14F-4D97-AF65-F5344CB8AC3E}">
        <p14:creationId xmlns:p14="http://schemas.microsoft.com/office/powerpoint/2010/main" val="4860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7284E-69F0-41F5-A396-D88D0273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rge body of water with many boats in it&#10;&#10;Description automatically generated with medium confidence">
            <a:extLst>
              <a:ext uri="{FF2B5EF4-FFF2-40B4-BE49-F238E27FC236}">
                <a16:creationId xmlns:a16="http://schemas.microsoft.com/office/drawing/2014/main" id="{41FC21A1-0FDF-4578-8BCC-1F3E8B9EA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79"/>
            <a:ext cx="12192000" cy="8126605"/>
          </a:xfrm>
        </p:spPr>
      </p:pic>
    </p:spTree>
    <p:extLst>
      <p:ext uri="{BB962C8B-B14F-4D97-AF65-F5344CB8AC3E}">
        <p14:creationId xmlns:p14="http://schemas.microsoft.com/office/powerpoint/2010/main" val="2772605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CF95-1DAC-4E90-93A6-8DBF4474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uilding, outdoor, house, old&#10;&#10;Description automatically generated">
            <a:extLst>
              <a:ext uri="{FF2B5EF4-FFF2-40B4-BE49-F238E27FC236}">
                <a16:creationId xmlns:a16="http://schemas.microsoft.com/office/drawing/2014/main" id="{8172955E-3A31-4AC4-AF9F-E69CD9E31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274" cy="8197516"/>
          </a:xfrm>
        </p:spPr>
      </p:pic>
    </p:spTree>
    <p:extLst>
      <p:ext uri="{BB962C8B-B14F-4D97-AF65-F5344CB8AC3E}">
        <p14:creationId xmlns:p14="http://schemas.microsoft.com/office/powerpoint/2010/main" val="1988030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Investigating a drought or flood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62" y="1157468"/>
            <a:ext cx="11763662" cy="5265503"/>
          </a:xfrm>
        </p:spPr>
        <p:txBody>
          <a:bodyPr/>
          <a:lstStyle/>
          <a:p>
            <a:pPr marL="0" indent="0"/>
            <a:r>
              <a:rPr lang="en-GB" sz="2400" dirty="0">
                <a:solidFill>
                  <a:srgbClr val="003349"/>
                </a:solidFill>
                <a:latin typeface="+mn-lt"/>
              </a:rPr>
              <a:t>Find out more about the event, its causes and impacts using:</a:t>
            </a:r>
          </a:p>
          <a:p>
            <a:pPr marL="0" indent="0"/>
            <a:endParaRPr lang="en-GB" sz="900" dirty="0">
              <a:solidFill>
                <a:srgbClr val="003349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The </a:t>
            </a:r>
            <a:r>
              <a:rPr lang="en-GB" sz="2400" dirty="0">
                <a:latin typeface="+mn-lt"/>
              </a:rPr>
              <a:t>Climate from Space</a:t>
            </a:r>
            <a:r>
              <a:rPr lang="en-GB" sz="2400" dirty="0">
                <a:solidFill>
                  <a:srgbClr val="003349"/>
                </a:solidFill>
                <a:latin typeface="+mn-lt"/>
              </a:rPr>
              <a:t> web app.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Start with soil moisture levels and how they differed from their usual values.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Then look at other things that might be relevant. </a:t>
            </a:r>
            <a:br>
              <a:rPr lang="en-GB" sz="2400" dirty="0">
                <a:solidFill>
                  <a:srgbClr val="003349"/>
                </a:solidFill>
                <a:latin typeface="+mn-lt"/>
              </a:rPr>
            </a:br>
            <a:r>
              <a:rPr lang="en-GB" sz="2400" dirty="0">
                <a:solidFill>
                  <a:srgbClr val="003349"/>
                </a:solidFill>
                <a:latin typeface="+mn-lt"/>
              </a:rPr>
              <a:t>(Cloud? Land cover? Fire? Snow? Permafrost?)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n-lt"/>
              </a:rPr>
              <a:t>Sentinelhub</a:t>
            </a:r>
            <a:r>
              <a:rPr lang="en-GB" sz="2400" dirty="0">
                <a:latin typeface="+mn-lt"/>
              </a:rPr>
              <a:t> Playground</a:t>
            </a:r>
            <a:r>
              <a:rPr lang="en-GB" sz="2400" dirty="0">
                <a:solidFill>
                  <a:srgbClr val="003349"/>
                </a:solidFill>
                <a:latin typeface="+mn-lt"/>
              </a:rPr>
              <a:t>. Think about which band combinations are most useful.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The </a:t>
            </a:r>
            <a:r>
              <a:rPr lang="en-GB" sz="2400" dirty="0">
                <a:latin typeface="+mn-lt"/>
              </a:rPr>
              <a:t>Internet</a:t>
            </a:r>
            <a:r>
              <a:rPr lang="en-GB" sz="2400" dirty="0">
                <a:solidFill>
                  <a:srgbClr val="003349"/>
                </a:solidFill>
                <a:latin typeface="+mn-lt"/>
              </a:rPr>
              <a:t> for information such as annual climate data, economic data, population data, news reports … </a:t>
            </a:r>
          </a:p>
          <a:p>
            <a:pPr algn="ctr"/>
            <a:endParaRPr lang="en-GB" sz="1200" dirty="0">
              <a:latin typeface="+mn-lt"/>
            </a:endParaRPr>
          </a:p>
          <a:p>
            <a:pPr algn="ctr"/>
            <a:r>
              <a:rPr lang="en-GB" sz="2400" dirty="0">
                <a:latin typeface="+mn-lt"/>
              </a:rPr>
              <a:t>Remember to assess the reliability of your sources.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85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68C3-FB70-4CD4-B28F-95893381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Reporting on a drought or flood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E72C8-275C-42CA-9B08-EFAF717F7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91251"/>
            <a:ext cx="11763662" cy="5531720"/>
          </a:xfrm>
        </p:spPr>
        <p:txBody>
          <a:bodyPr/>
          <a:lstStyle/>
          <a:p>
            <a:pPr marL="0" indent="0"/>
            <a:r>
              <a:rPr lang="en-GB" sz="2400" dirty="0">
                <a:solidFill>
                  <a:srgbClr val="003349"/>
                </a:solidFill>
                <a:latin typeface="+mn-lt"/>
              </a:rPr>
              <a:t>You </a:t>
            </a:r>
            <a:r>
              <a:rPr lang="en-GB" sz="2400" b="1" dirty="0">
                <a:latin typeface="+mn-lt"/>
              </a:rPr>
              <a:t>must</a:t>
            </a:r>
            <a:r>
              <a:rPr lang="en-GB" sz="2400" dirty="0">
                <a:solidFill>
                  <a:srgbClr val="003349"/>
                </a:solidFill>
                <a:latin typeface="+mn-lt"/>
              </a:rPr>
              <a:t>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Details of the event: what? when? where?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At least one relevant image from satellite data.</a:t>
            </a:r>
          </a:p>
          <a:p>
            <a:pPr marL="0" indent="0"/>
            <a:r>
              <a:rPr lang="en-GB" sz="2400" dirty="0">
                <a:solidFill>
                  <a:srgbClr val="003349"/>
                </a:solidFill>
                <a:latin typeface="+mn-lt"/>
              </a:rPr>
              <a:t>You </a:t>
            </a:r>
            <a:r>
              <a:rPr lang="en-GB" sz="2400" b="1" dirty="0">
                <a:latin typeface="+mn-lt"/>
              </a:rPr>
              <a:t>should </a:t>
            </a:r>
            <a:r>
              <a:rPr lang="en-GB" sz="2400" dirty="0">
                <a:solidFill>
                  <a:srgbClr val="003349"/>
                </a:solidFill>
                <a:latin typeface="+mn-lt"/>
              </a:rPr>
              <a:t>include at least some of these: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What caused the event? How certain can we be about this?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What impact did the event have on the area?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How did the event affect people? How many? </a:t>
            </a:r>
            <a:br>
              <a:rPr lang="en-GB" sz="2400" dirty="0">
                <a:solidFill>
                  <a:srgbClr val="003349"/>
                </a:solidFill>
                <a:latin typeface="+mn-lt"/>
              </a:rPr>
            </a:br>
            <a:r>
              <a:rPr lang="en-GB" sz="2400" dirty="0">
                <a:solidFill>
                  <a:srgbClr val="003349"/>
                </a:solidFill>
                <a:latin typeface="+mn-lt"/>
              </a:rPr>
              <a:t>Over what time scales? What was done to help them?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Is it likely to happen again? </a:t>
            </a:r>
            <a:br>
              <a:rPr lang="en-GB" sz="2400" dirty="0">
                <a:solidFill>
                  <a:srgbClr val="003349"/>
                </a:solidFill>
                <a:latin typeface="+mn-lt"/>
              </a:rPr>
            </a:br>
            <a:r>
              <a:rPr lang="en-GB" sz="2400" dirty="0">
                <a:solidFill>
                  <a:srgbClr val="003349"/>
                </a:solidFill>
                <a:latin typeface="+mn-lt"/>
              </a:rPr>
              <a:t>If so, what is being done to reduce the impact the next time?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Does climate change make this type of event in this place more or less likely?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763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192768" y="2351314"/>
            <a:ext cx="5724491" cy="33092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 TAKING THE PULSE OF THE PLANET</a:t>
            </a:r>
            <a:r>
              <a:rPr lang="en-GB" dirty="0"/>
              <a:t>--  </a:t>
            </a:r>
          </a:p>
        </p:txBody>
      </p:sp>
    </p:spTree>
    <p:extLst>
      <p:ext uri="{BB962C8B-B14F-4D97-AF65-F5344CB8AC3E}">
        <p14:creationId xmlns:p14="http://schemas.microsoft.com/office/powerpoint/2010/main" val="2840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51" y="900852"/>
            <a:ext cx="4936121" cy="549397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97" y="893314"/>
            <a:ext cx="5155387" cy="550904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pictures of the Earth from space</a:t>
            </a:r>
          </a:p>
        </p:txBody>
      </p:sp>
    </p:spTree>
    <p:extLst>
      <p:ext uri="{BB962C8B-B14F-4D97-AF65-F5344CB8AC3E}">
        <p14:creationId xmlns:p14="http://schemas.microsoft.com/office/powerpoint/2010/main" val="549939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Blue Marble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1"/>
          <a:stretch/>
        </p:blipFill>
        <p:spPr>
          <a:xfrm>
            <a:off x="2888343" y="720161"/>
            <a:ext cx="5994399" cy="5529262"/>
          </a:xfrm>
        </p:spPr>
      </p:pic>
    </p:spTree>
    <p:extLst>
      <p:ext uri="{BB962C8B-B14F-4D97-AF65-F5344CB8AC3E}">
        <p14:creationId xmlns:p14="http://schemas.microsoft.com/office/powerpoint/2010/main" val="204670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electromagnetic spectrum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66CE0663-1E34-4E59-96FC-7112365F7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" y="934747"/>
            <a:ext cx="10288641" cy="5426224"/>
          </a:xfrm>
        </p:spPr>
      </p:pic>
    </p:spTree>
    <p:extLst>
      <p:ext uri="{BB962C8B-B14F-4D97-AF65-F5344CB8AC3E}">
        <p14:creationId xmlns:p14="http://schemas.microsoft.com/office/powerpoint/2010/main" val="350165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Earth at different wavelengths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858385"/>
            <a:ext cx="7392000" cy="554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0" y="858385"/>
            <a:ext cx="7392001" cy="55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858385"/>
            <a:ext cx="7392000" cy="554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28" y="858385"/>
            <a:ext cx="7392000" cy="55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95" y="858385"/>
            <a:ext cx="739200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4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7C2E-60F7-4F17-AAC8-042C795A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the Earth across the spectrum – 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81DE2D-9B54-4B06-8AC2-4D37C5519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263265"/>
              </p:ext>
            </p:extLst>
          </p:nvPr>
        </p:nvGraphicFramePr>
        <p:xfrm>
          <a:off x="337930" y="988542"/>
          <a:ext cx="11413346" cy="5214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6416">
                  <a:extLst>
                    <a:ext uri="{9D8B030D-6E8A-4147-A177-3AD203B41FA5}">
                      <a16:colId xmlns:a16="http://schemas.microsoft.com/office/drawing/2014/main" val="2336007639"/>
                    </a:ext>
                  </a:extLst>
                </a:gridCol>
                <a:gridCol w="1989438">
                  <a:extLst>
                    <a:ext uri="{9D8B030D-6E8A-4147-A177-3AD203B41FA5}">
                      <a16:colId xmlns:a16="http://schemas.microsoft.com/office/drawing/2014/main" val="333569"/>
                    </a:ext>
                  </a:extLst>
                </a:gridCol>
                <a:gridCol w="7117492">
                  <a:extLst>
                    <a:ext uri="{9D8B030D-6E8A-4147-A177-3AD203B41FA5}">
                      <a16:colId xmlns:a16="http://schemas.microsoft.com/office/drawing/2014/main" val="1751512111"/>
                    </a:ext>
                  </a:extLst>
                </a:gridCol>
              </a:tblGrid>
              <a:tr h="1003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Type of electromagnetic radiation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Wavelengths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What we can monitor using it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12430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625783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380989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865810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095077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972226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554422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5B010B0-A315-434D-9298-13147C963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851333"/>
              </p:ext>
            </p:extLst>
          </p:nvPr>
        </p:nvGraphicFramePr>
        <p:xfrm>
          <a:off x="337929" y="988542"/>
          <a:ext cx="11413346" cy="5214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6416">
                  <a:extLst>
                    <a:ext uri="{9D8B030D-6E8A-4147-A177-3AD203B41FA5}">
                      <a16:colId xmlns:a16="http://schemas.microsoft.com/office/drawing/2014/main" val="2336007639"/>
                    </a:ext>
                  </a:extLst>
                </a:gridCol>
                <a:gridCol w="1989438">
                  <a:extLst>
                    <a:ext uri="{9D8B030D-6E8A-4147-A177-3AD203B41FA5}">
                      <a16:colId xmlns:a16="http://schemas.microsoft.com/office/drawing/2014/main" val="333569"/>
                    </a:ext>
                  </a:extLst>
                </a:gridCol>
                <a:gridCol w="7117492">
                  <a:extLst>
                    <a:ext uri="{9D8B030D-6E8A-4147-A177-3AD203B41FA5}">
                      <a16:colId xmlns:a16="http://schemas.microsoft.com/office/drawing/2014/main" val="1751512111"/>
                    </a:ext>
                  </a:extLst>
                </a:gridCol>
              </a:tblGrid>
              <a:tr h="1003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Type of electromagnetic radiation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Wavelengths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What we can monitor using it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12430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visible light</a:t>
                      </a: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380–780 nm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land cover</a:t>
                      </a:r>
                      <a:b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ocean colour (phytoplankton)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25783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X-rays</a:t>
                      </a:r>
                      <a:b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gamma rays</a:t>
                      </a: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&lt;10 nm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no Earth observation applications, </a:t>
                      </a:r>
                      <a:b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although many medical uses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80989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ultraviolet light</a:t>
                      </a: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10–380 nm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ozone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865810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near infrared</a:t>
                      </a: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~1 μm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plant health </a:t>
                      </a:r>
                      <a:b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(agricultural productivity, impact of droughts)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095077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thermal infrared</a:t>
                      </a: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3349"/>
                          </a:solidFill>
                          <a:effectLst/>
                        </a:rPr>
                        <a:t>~10 μm</a:t>
                      </a:r>
                      <a:endParaRPr lang="en-GB" sz="200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temperature </a:t>
                      </a:r>
                      <a:b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of land, ocean, cloud tops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972226"/>
                  </a:ext>
                </a:extLst>
              </a:tr>
              <a:tr h="7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003349"/>
                          </a:solidFill>
                          <a:effectLst/>
                        </a:rPr>
                        <a:t>microwaves</a:t>
                      </a:r>
                      <a:endParaRPr lang="en-GB" sz="2000" b="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in cm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water </a:t>
                      </a:r>
                      <a:b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</a:br>
                      <a:r>
                        <a:rPr lang="en-GB" sz="2000" dirty="0">
                          <a:solidFill>
                            <a:srgbClr val="003349"/>
                          </a:solidFill>
                          <a:effectLst/>
                        </a:rPr>
                        <a:t>(soil moisture, ice and snow, atmospheric water vapour)</a:t>
                      </a:r>
                      <a:endParaRPr lang="en-GB" sz="2000" dirty="0">
                        <a:solidFill>
                          <a:srgbClr val="0033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54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28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82E8-C0A6-497C-84D2-D3D009F0C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the Earth across the spectrum –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F21E6-A3B9-4C32-84BD-814C9A2A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r>
              <a:rPr lang="en-GB" sz="2400" dirty="0">
                <a:solidFill>
                  <a:srgbClr val="003349"/>
                </a:solidFill>
                <a:latin typeface="+mj-lt"/>
              </a:rPr>
              <a:t>2.	Why are microwaves particularly useful for monitoring the Earth?</a:t>
            </a:r>
          </a:p>
          <a:p>
            <a:r>
              <a:rPr lang="en-GB" sz="2400" dirty="0">
                <a:solidFill>
                  <a:srgbClr val="003349"/>
                </a:solidFill>
                <a:latin typeface="+mj-lt"/>
                <a:ea typeface="Calibri" panose="020F0502020204030204" pitchFamily="34" charset="0"/>
              </a:rPr>
              <a:t>	</a:t>
            </a:r>
            <a:r>
              <a:rPr lang="en-GB" sz="2400" dirty="0">
                <a:latin typeface="+mj-lt"/>
                <a:ea typeface="Calibri" panose="020F0502020204030204" pitchFamily="34" charset="0"/>
              </a:rPr>
              <a:t>Microwaves pass through clouds, so can get data in the dark and poor weather.</a:t>
            </a:r>
          </a:p>
          <a:p>
            <a:r>
              <a:rPr lang="en-GB" sz="2400" dirty="0">
                <a:solidFill>
                  <a:srgbClr val="003349"/>
                </a:solidFill>
                <a:latin typeface="+mj-lt"/>
              </a:rPr>
              <a:t>3.	Electromagnetic radiation with very long wavelengths – metres or even kilometres – is not used for monitoring the Earth. What is it used for?</a:t>
            </a:r>
          </a:p>
          <a:p>
            <a:r>
              <a:rPr lang="en-GB" sz="2400" dirty="0">
                <a:solidFill>
                  <a:srgbClr val="003349"/>
                </a:solidFill>
                <a:latin typeface="+mj-lt"/>
                <a:ea typeface="Calibri" panose="020F0502020204030204" pitchFamily="34" charset="0"/>
              </a:rPr>
              <a:t>	</a:t>
            </a:r>
            <a:r>
              <a:rPr lang="en-GB" sz="2400" dirty="0">
                <a:latin typeface="+mj-lt"/>
                <a:ea typeface="Calibri" panose="020F0502020204030204" pitchFamily="34" charset="0"/>
              </a:rPr>
              <a:t>Communications (radio and TV).</a:t>
            </a:r>
          </a:p>
          <a:p>
            <a:r>
              <a:rPr lang="en-GB" sz="2400" dirty="0">
                <a:solidFill>
                  <a:srgbClr val="003349"/>
                </a:solidFill>
                <a:latin typeface="+mj-lt"/>
              </a:rPr>
              <a:t>4.	Most satellite instruments detect radiation in the same way as a camera detects light. They are known as passive sensors. However, many microwave satellites use active sensors. What is different about how these work?</a:t>
            </a:r>
          </a:p>
          <a:p>
            <a:r>
              <a:rPr lang="en-GB" sz="2400" dirty="0">
                <a:solidFill>
                  <a:srgbClr val="003349"/>
                </a:solidFill>
                <a:effectLst/>
                <a:latin typeface="+mj-lt"/>
                <a:ea typeface="Calibri" panose="020F0502020204030204" pitchFamily="34" charset="0"/>
              </a:rPr>
              <a:t>	</a:t>
            </a:r>
            <a:r>
              <a:rPr lang="en-GB" sz="2400" dirty="0">
                <a:latin typeface="+mj-lt"/>
              </a:rPr>
              <a:t>Active sensors send out a pulse of radiation then detect when it returns and how it has changed. Radar and sonar are active sensors.</a:t>
            </a:r>
            <a:br>
              <a:rPr lang="en-GB" sz="2400" dirty="0">
                <a:latin typeface="+mj-lt"/>
              </a:rPr>
            </a:br>
            <a:r>
              <a:rPr lang="en-GB" sz="2400" dirty="0">
                <a:latin typeface="+mj-lt"/>
              </a:rPr>
              <a:t>Passive sensors, like our eyes, depend on reflected or emitted radiation.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6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2: SEEING IN NEW COLOURS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Describe how colour images are created by combining sets of data.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Evaluate the usefulness of various false-colour images.</a:t>
            </a:r>
          </a:p>
          <a:p>
            <a:r>
              <a:rPr lang="en-GB" dirty="0"/>
              <a:t>Skills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Use satellite data to explore </a:t>
            </a:r>
            <a:br>
              <a:rPr lang="en-GB" sz="2400" dirty="0">
                <a:solidFill>
                  <a:srgbClr val="003349"/>
                </a:solidFill>
                <a:latin typeface="+mn-lt"/>
              </a:rPr>
            </a:br>
            <a:r>
              <a:rPr lang="en-GB" sz="2400" dirty="0">
                <a:solidFill>
                  <a:srgbClr val="003349"/>
                </a:solidFill>
                <a:latin typeface="+mn-lt"/>
              </a:rPr>
              <a:t>changes in a region. 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Key words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channel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pixel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true-colour image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sensor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false-colour image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49"/>
                </a:solidFill>
                <a:latin typeface="+mn-lt"/>
              </a:rPr>
              <a:t>band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334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8890519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398B8EA2737947995C227484EA02C8" ma:contentTypeVersion="17" ma:contentTypeDescription="Ein neues Dokument erstellen." ma:contentTypeScope="" ma:versionID="648a763ddd1b91e749456ef0773827e0">
  <xsd:schema xmlns:xsd="http://www.w3.org/2001/XMLSchema" xmlns:xs="http://www.w3.org/2001/XMLSchema" xmlns:p="http://schemas.microsoft.com/office/2006/metadata/properties" xmlns:ns2="80b53ead-ac38-442a-b597-5a0e2e0802cd" xmlns:ns3="5ec1cc48-4270-4222-9ed5-54ce9e59d47b" targetNamespace="http://schemas.microsoft.com/office/2006/metadata/properties" ma:root="true" ma:fieldsID="7ef2ef2e6e7c6e2d819d6e79aca93036" ns2:_="" ns3:_="">
    <xsd:import namespace="80b53ead-ac38-442a-b597-5a0e2e0802cd"/>
    <xsd:import namespace="5ec1cc48-4270-4222-9ed5-54ce9e59d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53ead-ac38-442a-b597-5a0e2e0802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856f9a43-c9a4-4e1f-b283-6749085c60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c1cc48-4270-4222-9ed5-54ce9e59d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f3cfa2-0193-4c74-be4e-d96fcd478c85}" ma:internalName="TaxCatchAll" ma:showField="CatchAllData" ma:web="5ec1cc48-4270-4222-9ed5-54ce9e59d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b53ead-ac38-442a-b597-5a0e2e0802cd">
      <Terms xmlns="http://schemas.microsoft.com/office/infopath/2007/PartnerControls"/>
    </lcf76f155ced4ddcb4097134ff3c332f>
    <TaxCatchAll xmlns="5ec1cc48-4270-4222-9ed5-54ce9e59d47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7B40FF-4651-4568-89A2-C0D59B13A4C0}"/>
</file>

<file path=customXml/itemProps2.xml><?xml version="1.0" encoding="utf-8"?>
<ds:datastoreItem xmlns:ds="http://schemas.openxmlformats.org/officeDocument/2006/customXml" ds:itemID="{B52A5178-8F74-400F-9432-2CEB5BD921B7}">
  <ds:schemaRefs>
    <ds:schemaRef ds:uri="http://schemas.microsoft.com/office/2006/documentManagement/types"/>
    <ds:schemaRef ds:uri="5ec1cc48-4270-4222-9ed5-54ce9e59d47b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80b53ead-ac38-442a-b597-5a0e2e0802c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4F77D5-7AE8-46EB-AD5B-183DC1784B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2194</Words>
  <Application>Microsoft Office PowerPoint</Application>
  <PresentationFormat>Widescreen</PresentationFormat>
  <Paragraphs>304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NotesEsa</vt:lpstr>
      <vt:lpstr>Verdana</vt:lpstr>
      <vt:lpstr>ESA_Presentation_CLEAR</vt:lpstr>
      <vt:lpstr>TAKING THE PULSE OF THE PLANET</vt:lpstr>
      <vt:lpstr>Activity 1: TAKING THE PULSE OF THE PLANET </vt:lpstr>
      <vt:lpstr>Early pictures of the Earth from space</vt:lpstr>
      <vt:lpstr>The Blue Marble</vt:lpstr>
      <vt:lpstr>The electromagnetic spectrum</vt:lpstr>
      <vt:lpstr>The Earth at different wavelengths</vt:lpstr>
      <vt:lpstr>Monitoring the Earth across the spectrum – 1</vt:lpstr>
      <vt:lpstr>Monitoring the Earth across the spectrum – 2</vt:lpstr>
      <vt:lpstr>Activity 2: SEEING IN NEW COLOURS</vt:lpstr>
      <vt:lpstr>Building a true-colour image</vt:lpstr>
      <vt:lpstr>Seeing invisible light</vt:lpstr>
      <vt:lpstr>Understanding false-colour images</vt:lpstr>
      <vt:lpstr>Copernicus Sentinel-2 bands</vt:lpstr>
      <vt:lpstr>Using Sentinelhub Playground</vt:lpstr>
      <vt:lpstr>Exploring band combinations</vt:lpstr>
      <vt:lpstr>Using satellites to monitor change</vt:lpstr>
      <vt:lpstr>Activity 3: EXPLORING CLIMATE FROM SPACE </vt:lpstr>
      <vt:lpstr>Carbon dioxide in Climate from Space</vt:lpstr>
      <vt:lpstr>Using Climate from Space</vt:lpstr>
      <vt:lpstr>Two ways of looking at soil moisture – 1</vt:lpstr>
      <vt:lpstr>Two ways of looking at soil moisture – 2</vt:lpstr>
      <vt:lpstr>PowerPoint Presentation</vt:lpstr>
      <vt:lpstr>PowerPoint Presentation</vt:lpstr>
      <vt:lpstr>Investigating a drought or flood</vt:lpstr>
      <vt:lpstr>Reporting on a drought or flood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Name Surname</dc:creator>
  <cp:keywords/>
  <dc:description/>
  <cp:lastModifiedBy>Eirini Politi</cp:lastModifiedBy>
  <cp:revision>1310</cp:revision>
  <cp:lastPrinted>2019-04-05T12:22:34Z</cp:lastPrinted>
  <dcterms:created xsi:type="dcterms:W3CDTF">2015-07-01T15:01:13Z</dcterms:created>
  <dcterms:modified xsi:type="dcterms:W3CDTF">2022-03-22T15:11:05Z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2015-06-30T10:00:00Z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0x01010050398B8EA2737947995C227484EA02C8</vt:lpwstr>
  </property>
  <property fmtid="{D5CDD505-2E9C-101B-9397-08002B2CF9AE}" pid="30" name="MediaServiceImageTags">
    <vt:lpwstr/>
  </property>
</Properties>
</file>