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8" r:id="rId4"/>
  </p:sldMasterIdLst>
  <p:notesMasterIdLst>
    <p:notesMasterId r:id="rId19"/>
  </p:notesMasterIdLst>
  <p:handoutMasterIdLst>
    <p:handoutMasterId r:id="rId20"/>
  </p:handoutMasterIdLst>
  <p:sldIdLst>
    <p:sldId id="256" r:id="rId5"/>
    <p:sldId id="261" r:id="rId6"/>
    <p:sldId id="257" r:id="rId7"/>
    <p:sldId id="258" r:id="rId8"/>
    <p:sldId id="259" r:id="rId9"/>
    <p:sldId id="260" r:id="rId10"/>
    <p:sldId id="262" r:id="rId11"/>
    <p:sldId id="269" r:id="rId12"/>
    <p:sldId id="266" r:id="rId13"/>
    <p:sldId id="267" r:id="rId14"/>
    <p:sldId id="268" r:id="rId15"/>
    <p:sldId id="270" r:id="rId16"/>
    <p:sldId id="272" r:id="rId17"/>
    <p:sldId id="271" r:id="rId18"/>
  </p:sldIdLst>
  <p:sldSz cx="9144000" cy="5143500" type="screen16x9"/>
  <p:notesSz cx="7023100" cy="9309100"/>
  <p:defaultTextStyle>
    <a:defPPr>
      <a:defRPr lang="en-US"/>
    </a:defPPr>
    <a:lvl1pPr algn="l" rtl="0" fontAlgn="base">
      <a:spcBef>
        <a:spcPct val="0"/>
      </a:spcBef>
      <a:spcAft>
        <a:spcPct val="0"/>
      </a:spcAft>
      <a:defRPr sz="2400" kern="1200">
        <a:solidFill>
          <a:schemeClr val="tx1"/>
        </a:solidFill>
        <a:latin typeface="Verdana" pitchFamily="34" charset="0"/>
        <a:ea typeface="MS PGothic" pitchFamily="34" charset="-128"/>
        <a:cs typeface="+mn-cs"/>
      </a:defRPr>
    </a:lvl1pPr>
    <a:lvl2pPr marL="457200" algn="l" rtl="0" fontAlgn="base">
      <a:spcBef>
        <a:spcPct val="0"/>
      </a:spcBef>
      <a:spcAft>
        <a:spcPct val="0"/>
      </a:spcAft>
      <a:defRPr sz="2400" kern="1200">
        <a:solidFill>
          <a:schemeClr val="tx1"/>
        </a:solidFill>
        <a:latin typeface="Verdana" pitchFamily="34" charset="0"/>
        <a:ea typeface="MS PGothic" pitchFamily="34" charset="-128"/>
        <a:cs typeface="+mn-cs"/>
      </a:defRPr>
    </a:lvl2pPr>
    <a:lvl3pPr marL="914400" algn="l" rtl="0" fontAlgn="base">
      <a:spcBef>
        <a:spcPct val="0"/>
      </a:spcBef>
      <a:spcAft>
        <a:spcPct val="0"/>
      </a:spcAft>
      <a:defRPr sz="2400" kern="1200">
        <a:solidFill>
          <a:schemeClr val="tx1"/>
        </a:solidFill>
        <a:latin typeface="Verdana" pitchFamily="34" charset="0"/>
        <a:ea typeface="MS PGothic" pitchFamily="34" charset="-128"/>
        <a:cs typeface="+mn-cs"/>
      </a:defRPr>
    </a:lvl3pPr>
    <a:lvl4pPr marL="1371600" algn="l" rtl="0" fontAlgn="base">
      <a:spcBef>
        <a:spcPct val="0"/>
      </a:spcBef>
      <a:spcAft>
        <a:spcPct val="0"/>
      </a:spcAft>
      <a:defRPr sz="2400" kern="1200">
        <a:solidFill>
          <a:schemeClr val="tx1"/>
        </a:solidFill>
        <a:latin typeface="Verdana" pitchFamily="34" charset="0"/>
        <a:ea typeface="MS PGothic" pitchFamily="34" charset="-128"/>
        <a:cs typeface="+mn-cs"/>
      </a:defRPr>
    </a:lvl4pPr>
    <a:lvl5pPr marL="1828800" algn="l" rtl="0" fontAlgn="base">
      <a:spcBef>
        <a:spcPct val="0"/>
      </a:spcBef>
      <a:spcAft>
        <a:spcPct val="0"/>
      </a:spcAft>
      <a:defRPr sz="2400" kern="1200">
        <a:solidFill>
          <a:schemeClr val="tx1"/>
        </a:solidFill>
        <a:latin typeface="Verdana" pitchFamily="34" charset="0"/>
        <a:ea typeface="MS PGothic" pitchFamily="34" charset="-128"/>
        <a:cs typeface="+mn-cs"/>
      </a:defRPr>
    </a:lvl5pPr>
    <a:lvl6pPr marL="2286000" algn="l" defTabSz="914400" rtl="0" eaLnBrk="1" latinLnBrk="0" hangingPunct="1">
      <a:defRPr sz="2400" kern="1200">
        <a:solidFill>
          <a:schemeClr val="tx1"/>
        </a:solidFill>
        <a:latin typeface="Verdana" pitchFamily="34" charset="0"/>
        <a:ea typeface="MS PGothic" pitchFamily="34" charset="-128"/>
        <a:cs typeface="+mn-cs"/>
      </a:defRPr>
    </a:lvl6pPr>
    <a:lvl7pPr marL="2743200" algn="l" defTabSz="914400" rtl="0" eaLnBrk="1" latinLnBrk="0" hangingPunct="1">
      <a:defRPr sz="2400" kern="1200">
        <a:solidFill>
          <a:schemeClr val="tx1"/>
        </a:solidFill>
        <a:latin typeface="Verdana" pitchFamily="34" charset="0"/>
        <a:ea typeface="MS PGothic" pitchFamily="34" charset="-128"/>
        <a:cs typeface="+mn-cs"/>
      </a:defRPr>
    </a:lvl7pPr>
    <a:lvl8pPr marL="3200400" algn="l" defTabSz="914400" rtl="0" eaLnBrk="1" latinLnBrk="0" hangingPunct="1">
      <a:defRPr sz="2400" kern="1200">
        <a:solidFill>
          <a:schemeClr val="tx1"/>
        </a:solidFill>
        <a:latin typeface="Verdana" pitchFamily="34" charset="0"/>
        <a:ea typeface="MS PGothic" pitchFamily="34" charset="-128"/>
        <a:cs typeface="+mn-cs"/>
      </a:defRPr>
    </a:lvl8pPr>
    <a:lvl9pPr marL="3657600" algn="l" defTabSz="914400" rtl="0" eaLnBrk="1" latinLnBrk="0" hangingPunct="1">
      <a:defRPr sz="2400" kern="1200">
        <a:solidFill>
          <a:schemeClr val="tx1"/>
        </a:solidFill>
        <a:latin typeface="Verdana" pitchFamily="34" charset="0"/>
        <a:ea typeface="MS PGothic"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0759F"/>
    <a:srgbClr val="FDC82F"/>
    <a:srgbClr val="822433"/>
    <a:srgbClr val="E37222"/>
    <a:srgbClr val="D0103A"/>
    <a:srgbClr val="0098DB"/>
    <a:srgbClr val="00549F"/>
    <a:srgbClr val="00338D"/>
    <a:srgbClr val="0085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0846"/>
    <p:restoredTop sz="94694"/>
  </p:normalViewPr>
  <p:slideViewPr>
    <p:cSldViewPr snapToGrid="0">
      <p:cViewPr varScale="1">
        <p:scale>
          <a:sx n="147" d="100"/>
          <a:sy n="147" d="100"/>
        </p:scale>
        <p:origin x="208" y="424"/>
      </p:cViewPr>
      <p:guideLst>
        <p:guide orient="horz" pos="162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8738" name="Rectangle 2"/>
          <p:cNvSpPr>
            <a:spLocks noGrp="1" noChangeArrowheads="1"/>
          </p:cNvSpPr>
          <p:nvPr>
            <p:ph type="hdr" sz="quarter"/>
          </p:nvPr>
        </p:nvSpPr>
        <p:spPr bwMode="auto">
          <a:xfrm>
            <a:off x="0" y="0"/>
            <a:ext cx="3043238" cy="465138"/>
          </a:xfrm>
          <a:prstGeom prst="rect">
            <a:avLst/>
          </a:prstGeom>
          <a:noFill/>
          <a:ln w="9525">
            <a:noFill/>
            <a:miter lim="800000"/>
            <a:headEnd/>
            <a:tailEnd/>
          </a:ln>
        </p:spPr>
        <p:txBody>
          <a:bodyPr vert="horz" wrap="square" lIns="89404" tIns="44702" rIns="89404" bIns="44702" numCol="1" anchor="t" anchorCtr="0" compatLnSpc="1">
            <a:prstTxWarp prst="textNoShape">
              <a:avLst/>
            </a:prstTxWarp>
          </a:bodyPr>
          <a:lstStyle>
            <a:lvl1pPr defTabSz="892175">
              <a:defRPr sz="1100">
                <a:latin typeface="Arial" pitchFamily="34" charset="0"/>
                <a:ea typeface="+mn-ea"/>
                <a:cs typeface="+mn-cs"/>
              </a:defRPr>
            </a:lvl1pPr>
          </a:lstStyle>
          <a:p>
            <a:pPr>
              <a:defRPr/>
            </a:pPr>
            <a:endParaRPr lang="it-IT"/>
          </a:p>
        </p:txBody>
      </p:sp>
      <p:sp>
        <p:nvSpPr>
          <p:cNvPr id="628739" name="Rectangle 3"/>
          <p:cNvSpPr>
            <a:spLocks noGrp="1" noChangeArrowheads="1"/>
          </p:cNvSpPr>
          <p:nvPr>
            <p:ph type="dt" sz="quarter" idx="1"/>
          </p:nvPr>
        </p:nvSpPr>
        <p:spPr bwMode="auto">
          <a:xfrm>
            <a:off x="3978275" y="0"/>
            <a:ext cx="3043238" cy="465138"/>
          </a:xfrm>
          <a:prstGeom prst="rect">
            <a:avLst/>
          </a:prstGeom>
          <a:noFill/>
          <a:ln w="9525">
            <a:noFill/>
            <a:miter lim="800000"/>
            <a:headEnd/>
            <a:tailEnd/>
          </a:ln>
        </p:spPr>
        <p:txBody>
          <a:bodyPr vert="horz" wrap="square" lIns="89404" tIns="44702" rIns="89404" bIns="44702" numCol="1" anchor="t" anchorCtr="0" compatLnSpc="1">
            <a:prstTxWarp prst="textNoShape">
              <a:avLst/>
            </a:prstTxWarp>
          </a:bodyPr>
          <a:lstStyle>
            <a:lvl1pPr algn="r" defTabSz="892175">
              <a:defRPr sz="1100">
                <a:latin typeface="Arial" pitchFamily="34" charset="0"/>
                <a:ea typeface="+mn-ea"/>
                <a:cs typeface="+mn-cs"/>
              </a:defRPr>
            </a:lvl1pPr>
          </a:lstStyle>
          <a:p>
            <a:pPr>
              <a:defRPr/>
            </a:pPr>
            <a:endParaRPr lang="it-IT"/>
          </a:p>
        </p:txBody>
      </p:sp>
      <p:sp>
        <p:nvSpPr>
          <p:cNvPr id="628740" name="Rectangle 4"/>
          <p:cNvSpPr>
            <a:spLocks noGrp="1" noChangeArrowheads="1"/>
          </p:cNvSpPr>
          <p:nvPr>
            <p:ph type="ftr" sz="quarter" idx="2"/>
          </p:nvPr>
        </p:nvSpPr>
        <p:spPr bwMode="auto">
          <a:xfrm>
            <a:off x="0" y="8842375"/>
            <a:ext cx="3043238" cy="465138"/>
          </a:xfrm>
          <a:prstGeom prst="rect">
            <a:avLst/>
          </a:prstGeom>
          <a:noFill/>
          <a:ln w="9525">
            <a:noFill/>
            <a:miter lim="800000"/>
            <a:headEnd/>
            <a:tailEnd/>
          </a:ln>
        </p:spPr>
        <p:txBody>
          <a:bodyPr vert="horz" wrap="square" lIns="89404" tIns="44702" rIns="89404" bIns="44702" numCol="1" anchor="b" anchorCtr="0" compatLnSpc="1">
            <a:prstTxWarp prst="textNoShape">
              <a:avLst/>
            </a:prstTxWarp>
          </a:bodyPr>
          <a:lstStyle>
            <a:lvl1pPr defTabSz="892175">
              <a:defRPr sz="1100">
                <a:latin typeface="Arial" pitchFamily="34" charset="0"/>
                <a:ea typeface="+mn-ea"/>
                <a:cs typeface="+mn-cs"/>
              </a:defRPr>
            </a:lvl1pPr>
          </a:lstStyle>
          <a:p>
            <a:pPr>
              <a:defRPr/>
            </a:pPr>
            <a:endParaRPr lang="it-IT"/>
          </a:p>
        </p:txBody>
      </p:sp>
      <p:sp>
        <p:nvSpPr>
          <p:cNvPr id="628741" name="Rectangle 5"/>
          <p:cNvSpPr>
            <a:spLocks noGrp="1" noChangeArrowheads="1"/>
          </p:cNvSpPr>
          <p:nvPr>
            <p:ph type="sldNum" sz="quarter" idx="3"/>
          </p:nvPr>
        </p:nvSpPr>
        <p:spPr bwMode="auto">
          <a:xfrm>
            <a:off x="3978275" y="8842375"/>
            <a:ext cx="3043238" cy="465138"/>
          </a:xfrm>
          <a:prstGeom prst="rect">
            <a:avLst/>
          </a:prstGeom>
          <a:noFill/>
          <a:ln w="9525">
            <a:noFill/>
            <a:miter lim="800000"/>
            <a:headEnd/>
            <a:tailEnd/>
          </a:ln>
        </p:spPr>
        <p:txBody>
          <a:bodyPr vert="horz" wrap="square" lIns="89404" tIns="44702" rIns="89404" bIns="44702" numCol="1" anchor="b" anchorCtr="0" compatLnSpc="1">
            <a:prstTxWarp prst="textNoShape">
              <a:avLst/>
            </a:prstTxWarp>
          </a:bodyPr>
          <a:lstStyle>
            <a:lvl1pPr algn="r" defTabSz="892175">
              <a:defRPr sz="1100">
                <a:latin typeface="Arial" pitchFamily="34" charset="0"/>
              </a:defRPr>
            </a:lvl1pPr>
          </a:lstStyle>
          <a:p>
            <a:fld id="{A1FAB338-4618-4BBB-B3F4-1D86E124D84C}" type="slidenum">
              <a:rPr lang="it-IT" altLang="fr-FR"/>
              <a:pPr/>
              <a:t>‹#›</a:t>
            </a:fld>
            <a:endParaRPr lang="it-IT" altLang="fr-FR"/>
          </a:p>
        </p:txBody>
      </p:sp>
    </p:spTree>
    <p:extLst>
      <p:ext uri="{BB962C8B-B14F-4D97-AF65-F5344CB8AC3E}">
        <p14:creationId xmlns:p14="http://schemas.microsoft.com/office/powerpoint/2010/main" val="18119641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0"/>
            <a:ext cx="3014663" cy="485775"/>
          </a:xfrm>
          <a:prstGeom prst="rect">
            <a:avLst/>
          </a:prstGeom>
          <a:noFill/>
          <a:ln w="9525">
            <a:noFill/>
            <a:miter lim="800000"/>
            <a:headEnd/>
            <a:tailEnd/>
          </a:ln>
          <a:effectLst/>
        </p:spPr>
        <p:txBody>
          <a:bodyPr vert="horz" wrap="square" lIns="86155" tIns="43077" rIns="86155" bIns="43077" numCol="1" anchor="t" anchorCtr="0" compatLnSpc="1">
            <a:prstTxWarp prst="textNoShape">
              <a:avLst/>
            </a:prstTxWarp>
          </a:bodyPr>
          <a:lstStyle>
            <a:lvl1pPr defTabSz="862013">
              <a:defRPr sz="1100">
                <a:latin typeface="Verdana" pitchFamily="34" charset="0"/>
                <a:ea typeface="+mn-ea"/>
                <a:cs typeface="+mn-cs"/>
              </a:defRPr>
            </a:lvl1pPr>
          </a:lstStyle>
          <a:p>
            <a:pPr>
              <a:defRPr/>
            </a:pPr>
            <a:endParaRPr lang="en-US"/>
          </a:p>
        </p:txBody>
      </p:sp>
      <p:sp>
        <p:nvSpPr>
          <p:cNvPr id="58371" name="Rectangle 3"/>
          <p:cNvSpPr>
            <a:spLocks noGrp="1" noChangeArrowheads="1"/>
          </p:cNvSpPr>
          <p:nvPr>
            <p:ph type="dt" idx="1"/>
          </p:nvPr>
        </p:nvSpPr>
        <p:spPr bwMode="auto">
          <a:xfrm>
            <a:off x="3995738" y="0"/>
            <a:ext cx="3014662" cy="485775"/>
          </a:xfrm>
          <a:prstGeom prst="rect">
            <a:avLst/>
          </a:prstGeom>
          <a:noFill/>
          <a:ln w="9525">
            <a:noFill/>
            <a:miter lim="800000"/>
            <a:headEnd/>
            <a:tailEnd/>
          </a:ln>
          <a:effectLst/>
        </p:spPr>
        <p:txBody>
          <a:bodyPr vert="horz" wrap="square" lIns="86155" tIns="43077" rIns="86155" bIns="43077" numCol="1" anchor="t" anchorCtr="0" compatLnSpc="1">
            <a:prstTxWarp prst="textNoShape">
              <a:avLst/>
            </a:prstTxWarp>
          </a:bodyPr>
          <a:lstStyle>
            <a:lvl1pPr algn="r" defTabSz="862013">
              <a:defRPr sz="1100"/>
            </a:lvl1pPr>
          </a:lstStyle>
          <a:p>
            <a:fld id="{CE0A1A16-4297-4754-9F25-E170D41B45E1}" type="datetimeFigureOut">
              <a:rPr lang="en-US" altLang="fr-FR"/>
              <a:pPr/>
              <a:t>9/26/22</a:t>
            </a:fld>
            <a:endParaRPr lang="en-US" altLang="fr-FR"/>
          </a:p>
        </p:txBody>
      </p:sp>
      <p:sp>
        <p:nvSpPr>
          <p:cNvPr id="4100" name="Rectangle 4"/>
          <p:cNvSpPr>
            <a:spLocks noGrp="1" noRot="1" noChangeAspect="1" noChangeArrowheads="1" noTextEdit="1"/>
          </p:cNvSpPr>
          <p:nvPr>
            <p:ph type="sldImg" idx="2"/>
          </p:nvPr>
        </p:nvSpPr>
        <p:spPr bwMode="auto">
          <a:xfrm>
            <a:off x="463550" y="693738"/>
            <a:ext cx="6157913" cy="34655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3" name="Rectangle 5"/>
          <p:cNvSpPr>
            <a:spLocks noGrp="1" noChangeArrowheads="1"/>
          </p:cNvSpPr>
          <p:nvPr>
            <p:ph type="body" sz="quarter" idx="3"/>
          </p:nvPr>
        </p:nvSpPr>
        <p:spPr bwMode="auto">
          <a:xfrm>
            <a:off x="904875" y="4435475"/>
            <a:ext cx="5200650" cy="4159250"/>
          </a:xfrm>
          <a:prstGeom prst="rect">
            <a:avLst/>
          </a:prstGeom>
          <a:noFill/>
          <a:ln w="9525">
            <a:noFill/>
            <a:miter lim="800000"/>
            <a:headEnd/>
            <a:tailEnd/>
          </a:ln>
          <a:effectLst/>
        </p:spPr>
        <p:txBody>
          <a:bodyPr vert="horz" wrap="square" lIns="86155" tIns="43077" rIns="86155" bIns="43077"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8374" name="Rectangle 6"/>
          <p:cNvSpPr>
            <a:spLocks noGrp="1" noChangeArrowheads="1"/>
          </p:cNvSpPr>
          <p:nvPr>
            <p:ph type="ftr" sz="quarter" idx="4"/>
          </p:nvPr>
        </p:nvSpPr>
        <p:spPr bwMode="auto">
          <a:xfrm>
            <a:off x="0" y="8870950"/>
            <a:ext cx="3014663" cy="415925"/>
          </a:xfrm>
          <a:prstGeom prst="rect">
            <a:avLst/>
          </a:prstGeom>
          <a:noFill/>
          <a:ln w="9525">
            <a:noFill/>
            <a:miter lim="800000"/>
            <a:headEnd/>
            <a:tailEnd/>
          </a:ln>
          <a:effectLst/>
        </p:spPr>
        <p:txBody>
          <a:bodyPr vert="horz" wrap="square" lIns="86155" tIns="43077" rIns="86155" bIns="43077" numCol="1" anchor="b" anchorCtr="0" compatLnSpc="1">
            <a:prstTxWarp prst="textNoShape">
              <a:avLst/>
            </a:prstTxWarp>
          </a:bodyPr>
          <a:lstStyle>
            <a:lvl1pPr defTabSz="862013">
              <a:defRPr sz="1100">
                <a:latin typeface="Verdana" pitchFamily="34" charset="0"/>
                <a:ea typeface="+mn-ea"/>
                <a:cs typeface="+mn-cs"/>
              </a:defRPr>
            </a:lvl1pPr>
          </a:lstStyle>
          <a:p>
            <a:pPr>
              <a:defRPr/>
            </a:pPr>
            <a:endParaRPr lang="en-US"/>
          </a:p>
        </p:txBody>
      </p:sp>
      <p:sp>
        <p:nvSpPr>
          <p:cNvPr id="58375" name="Rectangle 7"/>
          <p:cNvSpPr>
            <a:spLocks noGrp="1" noChangeArrowheads="1"/>
          </p:cNvSpPr>
          <p:nvPr>
            <p:ph type="sldNum" sz="quarter" idx="5"/>
          </p:nvPr>
        </p:nvSpPr>
        <p:spPr bwMode="auto">
          <a:xfrm>
            <a:off x="3995738" y="8870950"/>
            <a:ext cx="3014662" cy="415925"/>
          </a:xfrm>
          <a:prstGeom prst="rect">
            <a:avLst/>
          </a:prstGeom>
          <a:noFill/>
          <a:ln w="9525">
            <a:noFill/>
            <a:miter lim="800000"/>
            <a:headEnd/>
            <a:tailEnd/>
          </a:ln>
          <a:effectLst/>
        </p:spPr>
        <p:txBody>
          <a:bodyPr vert="horz" wrap="square" lIns="86155" tIns="43077" rIns="86155" bIns="43077" numCol="1" anchor="b" anchorCtr="0" compatLnSpc="1">
            <a:prstTxWarp prst="textNoShape">
              <a:avLst/>
            </a:prstTxWarp>
          </a:bodyPr>
          <a:lstStyle>
            <a:lvl1pPr algn="r" defTabSz="862013">
              <a:defRPr sz="1100"/>
            </a:lvl1pPr>
          </a:lstStyle>
          <a:p>
            <a:fld id="{D4D0DD51-4268-469F-A172-A4A0DA350D60}" type="slidenum">
              <a:rPr lang="en-US" altLang="fr-FR"/>
              <a:pPr/>
              <a:t>‹#›</a:t>
            </a:fld>
            <a:endParaRPr lang="en-US" altLang="fr-FR"/>
          </a:p>
        </p:txBody>
      </p:sp>
    </p:spTree>
    <p:extLst>
      <p:ext uri="{BB962C8B-B14F-4D97-AF65-F5344CB8AC3E}">
        <p14:creationId xmlns:p14="http://schemas.microsoft.com/office/powerpoint/2010/main" val="152373736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S PGothic"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Calibri" pitchFamily="34"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D0DD51-4268-469F-A172-A4A0DA350D60}" type="slidenum">
              <a:rPr lang="en-US" altLang="fr-FR" smtClean="0"/>
              <a:pPr/>
              <a:t>3</a:t>
            </a:fld>
            <a:endParaRPr lang="en-US" altLang="fr-FR"/>
          </a:p>
        </p:txBody>
      </p:sp>
    </p:spTree>
    <p:extLst>
      <p:ext uri="{BB962C8B-B14F-4D97-AF65-F5344CB8AC3E}">
        <p14:creationId xmlns:p14="http://schemas.microsoft.com/office/powerpoint/2010/main" val="33190183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D0DD51-4268-469F-A172-A4A0DA350D60}" type="slidenum">
              <a:rPr lang="en-US" altLang="fr-FR" smtClean="0"/>
              <a:pPr/>
              <a:t>4</a:t>
            </a:fld>
            <a:endParaRPr lang="en-US" altLang="fr-FR"/>
          </a:p>
        </p:txBody>
      </p:sp>
    </p:spTree>
    <p:extLst>
      <p:ext uri="{BB962C8B-B14F-4D97-AF65-F5344CB8AC3E}">
        <p14:creationId xmlns:p14="http://schemas.microsoft.com/office/powerpoint/2010/main" val="17464188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D0DD51-4268-469F-A172-A4A0DA350D60}" type="slidenum">
              <a:rPr lang="en-US" altLang="fr-FR" smtClean="0"/>
              <a:pPr/>
              <a:t>5</a:t>
            </a:fld>
            <a:endParaRPr lang="en-US" altLang="fr-FR"/>
          </a:p>
        </p:txBody>
      </p:sp>
    </p:spTree>
    <p:extLst>
      <p:ext uri="{BB962C8B-B14F-4D97-AF65-F5344CB8AC3E}">
        <p14:creationId xmlns:p14="http://schemas.microsoft.com/office/powerpoint/2010/main" val="40356309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D0DD51-4268-469F-A172-A4A0DA350D60}" type="slidenum">
              <a:rPr lang="en-US" altLang="fr-FR" smtClean="0"/>
              <a:pPr/>
              <a:t>6</a:t>
            </a:fld>
            <a:endParaRPr lang="en-US" altLang="fr-FR"/>
          </a:p>
        </p:txBody>
      </p:sp>
    </p:spTree>
    <p:extLst>
      <p:ext uri="{BB962C8B-B14F-4D97-AF65-F5344CB8AC3E}">
        <p14:creationId xmlns:p14="http://schemas.microsoft.com/office/powerpoint/2010/main" val="7017808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D0DD51-4268-469F-A172-A4A0DA350D60}" type="slidenum">
              <a:rPr lang="en-US" altLang="fr-FR" smtClean="0"/>
              <a:pPr/>
              <a:t>8</a:t>
            </a:fld>
            <a:endParaRPr lang="en-US" altLang="fr-FR"/>
          </a:p>
        </p:txBody>
      </p:sp>
    </p:spTree>
    <p:extLst>
      <p:ext uri="{BB962C8B-B14F-4D97-AF65-F5344CB8AC3E}">
        <p14:creationId xmlns:p14="http://schemas.microsoft.com/office/powerpoint/2010/main" val="342455548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image" Target="../media/image24.png"/><Relationship Id="rId3" Type="http://schemas.openxmlformats.org/officeDocument/2006/relationships/image" Target="../media/image27.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3.png"/><Relationship Id="rId2" Type="http://schemas.openxmlformats.org/officeDocument/2006/relationships/image" Target="../media/image28.jpeg"/><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Master" Target="../slideMasters/slideMaster1.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28" Type="http://schemas.openxmlformats.org/officeDocument/2006/relationships/image" Target="../media/image26.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9.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 Id="rId27" Type="http://schemas.openxmlformats.org/officeDocument/2006/relationships/image" Target="../media/image2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4" name="Picture 34" descr="CCI_ppt_edits_landSurfaceTemp.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27"/>
          <p:cNvSpPr txBox="1">
            <a:spLocks noChangeArrowheads="1"/>
          </p:cNvSpPr>
          <p:nvPr/>
        </p:nvSpPr>
        <p:spPr bwMode="auto">
          <a:xfrm>
            <a:off x="631825" y="4822825"/>
            <a:ext cx="50165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eaLnBrk="1" hangingPunct="1">
              <a:spcBef>
                <a:spcPct val="50000"/>
              </a:spcBef>
              <a:defRPr/>
            </a:pPr>
            <a:endParaRPr lang="en-US" sz="800"/>
          </a:p>
        </p:txBody>
      </p:sp>
      <p:pic>
        <p:nvPicPr>
          <p:cNvPr id="6" name="Picture 37"/>
          <p:cNvPicPr>
            <a:picLocks noChangeAspect="1"/>
          </p:cNvPicPr>
          <p:nvPr/>
        </p:nvPicPr>
        <p:blipFill>
          <a:blip r:embed="rId3" cstate="print">
            <a:extLst>
              <a:ext uri="{28A0092B-C50C-407E-A947-70E740481C1C}">
                <a14:useLocalDpi xmlns:a14="http://schemas.microsoft.com/office/drawing/2010/main" val="0"/>
              </a:ext>
            </a:extLst>
          </a:blip>
          <a:srcRect t="-2" b="28613"/>
          <a:stretch>
            <a:fillRect/>
          </a:stretch>
        </p:blipFill>
        <p:spPr bwMode="auto">
          <a:xfrm>
            <a:off x="7788275" y="155575"/>
            <a:ext cx="1209675"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58"/>
          <p:cNvSpPr txBox="1">
            <a:spLocks noChangeArrowheads="1"/>
          </p:cNvSpPr>
          <p:nvPr/>
        </p:nvSpPr>
        <p:spPr bwMode="auto">
          <a:xfrm>
            <a:off x="163513" y="4572000"/>
            <a:ext cx="50165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nchor="b">
            <a:spAutoFit/>
          </a:bodyP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eaLnBrk="1" hangingPunct="1">
              <a:spcBef>
                <a:spcPct val="50000"/>
              </a:spcBef>
              <a:defRPr/>
            </a:pPr>
            <a:r>
              <a:rPr lang="en-US" sz="800">
                <a:solidFill>
                  <a:srgbClr val="D9D9D9"/>
                </a:solidFill>
              </a:rPr>
              <a:t>ESA UNCLASSIFIED - For Official Use</a:t>
            </a:r>
          </a:p>
        </p:txBody>
      </p:sp>
      <p:pic>
        <p:nvPicPr>
          <p:cNvPr id="8" name="Picture 65"/>
          <p:cNvPicPr>
            <a:picLocks noChangeAspect="1"/>
          </p:cNvPicPr>
          <p:nvPr/>
        </p:nvPicPr>
        <p:blipFill>
          <a:blip r:embed="rId4">
            <a:extLst>
              <a:ext uri="{28A0092B-C50C-407E-A947-70E740481C1C}">
                <a14:useLocalDpi xmlns:a14="http://schemas.microsoft.com/office/drawing/2010/main" val="0"/>
              </a:ext>
            </a:extLst>
          </a:blip>
          <a:srcRect t="83098" b="-5313"/>
          <a:stretch>
            <a:fillRect/>
          </a:stretch>
        </p:blipFill>
        <p:spPr bwMode="auto">
          <a:xfrm>
            <a:off x="7789863" y="4899025"/>
            <a:ext cx="1195387"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39"/>
          <p:cNvCxnSpPr/>
          <p:nvPr/>
        </p:nvCxnSpPr>
        <p:spPr>
          <a:xfrm>
            <a:off x="166688" y="4789488"/>
            <a:ext cx="8823325" cy="0"/>
          </a:xfrm>
          <a:prstGeom prst="line">
            <a:avLst/>
          </a:prstGeom>
          <a:ln w="6350"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10" name="Group 67"/>
          <p:cNvGrpSpPr>
            <a:grpSpLocks/>
          </p:cNvGrpSpPr>
          <p:nvPr/>
        </p:nvGrpSpPr>
        <p:grpSpPr bwMode="auto">
          <a:xfrm>
            <a:off x="173038" y="4908550"/>
            <a:ext cx="6826250" cy="111125"/>
            <a:chOff x="172269" y="6621494"/>
            <a:chExt cx="6826666" cy="111519"/>
          </a:xfrm>
        </p:grpSpPr>
        <p:pic>
          <p:nvPicPr>
            <p:cNvPr id="11" name="Picture 68" descr="at.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72269"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9" descr="be.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0797"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0" descr="ca.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835029" y="6621494"/>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1" descr="ch.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755667"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72" descr="cz.png"/>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1531"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73" descr="de.pn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2130472"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74" descr="dk.pn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1009766"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75" descr="ee.pn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1288298"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76" descr="es.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5197147"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77" descr="fi.pn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1571956"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78" descr="fr.png"/>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1849315"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79" descr="gr.png"/>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2407833"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80" descr="hu.png"/>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2685195"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81" descr="ie.png"/>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2962555"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82" descr="it.png"/>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3239913"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83" descr="lu.png"/>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3518472"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84" descr="nl.png"/>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3799629"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85" descr="no.png"/>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a:off x="4083387"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86" descr="pl.png"/>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auto">
            <a:xfrm>
              <a:off x="4359447"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87" descr="pt.png"/>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a:off x="4639303"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88" descr="ro.png"/>
            <p:cNvPicPr>
              <a:picLocks noChangeAspect="1"/>
            </p:cNvPicPr>
            <p:nvPr/>
          </p:nvPicPr>
          <p:blipFill>
            <a:blip r:embed="rId25">
              <a:extLst>
                <a:ext uri="{28A0092B-C50C-407E-A947-70E740481C1C}">
                  <a14:useLocalDpi xmlns:a14="http://schemas.microsoft.com/office/drawing/2010/main" val="0"/>
                </a:ext>
              </a:extLst>
            </a:blip>
            <a:srcRect/>
            <a:stretch>
              <a:fillRect/>
            </a:stretch>
          </p:blipFill>
          <p:spPr bwMode="auto">
            <a:xfrm>
              <a:off x="4920460"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89" descr="se.png"/>
            <p:cNvPicPr>
              <a:picLocks noChangeAspect="1"/>
            </p:cNvPicPr>
            <p:nvPr/>
          </p:nvPicPr>
          <p:blipFill>
            <a:blip r:embed="rId26">
              <a:extLst>
                <a:ext uri="{28A0092B-C50C-407E-A947-70E740481C1C}">
                  <a14:useLocalDpi xmlns:a14="http://schemas.microsoft.com/office/drawing/2010/main" val="0"/>
                </a:ext>
              </a:extLst>
            </a:blip>
            <a:srcRect/>
            <a:stretch>
              <a:fillRect/>
            </a:stretch>
          </p:blipFill>
          <p:spPr bwMode="auto">
            <a:xfrm>
              <a:off x="5475801"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90" descr="uk.png"/>
            <p:cNvPicPr>
              <a:picLocks noChangeAspect="1"/>
            </p:cNvPicPr>
            <p:nvPr/>
          </p:nvPicPr>
          <p:blipFill>
            <a:blip r:embed="rId27">
              <a:extLst>
                <a:ext uri="{28A0092B-C50C-407E-A947-70E740481C1C}">
                  <a14:useLocalDpi xmlns:a14="http://schemas.microsoft.com/office/drawing/2010/main" val="0"/>
                </a:ext>
              </a:extLst>
            </a:blip>
            <a:srcRect/>
            <a:stretch>
              <a:fillRect/>
            </a:stretch>
          </p:blipFill>
          <p:spPr bwMode="auto">
            <a:xfrm>
              <a:off x="6030535"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91" descr="si.png"/>
            <p:cNvPicPr>
              <a:picLocks noChangeAspect="1"/>
            </p:cNvPicPr>
            <p:nvPr/>
          </p:nvPicPr>
          <p:blipFill>
            <a:blip r:embed="rId28">
              <a:extLst>
                <a:ext uri="{28A0092B-C50C-407E-A947-70E740481C1C}">
                  <a14:useLocalDpi xmlns:a14="http://schemas.microsoft.com/office/drawing/2010/main" val="0"/>
                </a:ext>
              </a:extLst>
            </a:blip>
            <a:srcRect/>
            <a:stretch>
              <a:fillRect/>
            </a:stretch>
          </p:blipFill>
          <p:spPr bwMode="auto">
            <a:xfrm>
              <a:off x="6435327" y="6623401"/>
              <a:ext cx="163385" cy="1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6323" name="Rectangle 2"/>
          <p:cNvSpPr>
            <a:spLocks noGrp="1" noChangeArrowheads="1"/>
          </p:cNvSpPr>
          <p:nvPr>
            <p:ph type="subTitle" idx="1"/>
          </p:nvPr>
        </p:nvSpPr>
        <p:spPr>
          <a:xfrm>
            <a:off x="614361" y="2914650"/>
            <a:ext cx="7948800" cy="421975"/>
          </a:xfrm>
        </p:spPr>
        <p:txBody>
          <a:bodyPr>
            <a:spAutoFit/>
          </a:bodyPr>
          <a:lstStyle>
            <a:lvl1pPr marL="0" indent="0">
              <a:buFont typeface="Verdana" pitchFamily="34" charset="0"/>
              <a:buNone/>
              <a:defRPr sz="1800"/>
            </a:lvl1pPr>
          </a:lstStyle>
          <a:p>
            <a:pPr lvl="0"/>
            <a:r>
              <a:rPr lang="fr-FR" noProof="0"/>
              <a:t>Modifiez le style des sous-titres du masque</a:t>
            </a:r>
            <a:endParaRPr lang="en-GB" noProof="0" dirty="0"/>
          </a:p>
        </p:txBody>
      </p:sp>
      <p:sp>
        <p:nvSpPr>
          <p:cNvPr id="56325" name="Rectangle 6"/>
          <p:cNvSpPr>
            <a:spLocks noGrp="1" noChangeArrowheads="1"/>
          </p:cNvSpPr>
          <p:nvPr>
            <p:ph type="ctrTitle"/>
          </p:nvPr>
        </p:nvSpPr>
        <p:spPr>
          <a:xfrm>
            <a:off x="587375" y="1856096"/>
            <a:ext cx="7947025" cy="584775"/>
          </a:xfrm>
          <a:prstGeom prst="rect">
            <a:avLst/>
          </a:prstGeom>
        </p:spPr>
        <p:txBody>
          <a:bodyPr/>
          <a:lstStyle>
            <a:lvl1pPr>
              <a:defRPr sz="3200">
                <a:solidFill>
                  <a:srgbClr val="FFFFFF"/>
                </a:solidFill>
              </a:defRPr>
            </a:lvl1pPr>
          </a:lstStyle>
          <a:p>
            <a:pPr lvl="0"/>
            <a:r>
              <a:rPr lang="fr-FR" noProof="0"/>
              <a:t>Modifiez le style du titre</a:t>
            </a:r>
            <a:endParaRPr lang="en-GB" noProof="0" dirty="0"/>
          </a:p>
        </p:txBody>
      </p:sp>
    </p:spTree>
    <p:extLst>
      <p:ext uri="{BB962C8B-B14F-4D97-AF65-F5344CB8AC3E}">
        <p14:creationId xmlns:p14="http://schemas.microsoft.com/office/powerpoint/2010/main" val="2614310061"/>
      </p:ext>
    </p:extLst>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noProof="0"/>
              <a:t>Modifiez le style du titre</a:t>
            </a:r>
            <a:endParaRPr lang="en-GB" noProof="0"/>
          </a:p>
        </p:txBody>
      </p:sp>
      <p:sp>
        <p:nvSpPr>
          <p:cNvPr id="3" name="Content Placeholder 2"/>
          <p:cNvSpPr>
            <a:spLocks noGrp="1"/>
          </p:cNvSpPr>
          <p:nvPr>
            <p:ph idx="1"/>
          </p:nvPr>
        </p:nvSpPr>
        <p:spPr/>
        <p:txBody>
          <a:bodyPr/>
          <a:lstStyle>
            <a:lvl1pPr marL="0">
              <a:defRPr baseline="0"/>
            </a:lvl1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noProof="0" dirty="0"/>
          </a:p>
        </p:txBody>
      </p:sp>
    </p:spTree>
    <p:extLst>
      <p:ext uri="{BB962C8B-B14F-4D97-AF65-F5344CB8AC3E}">
        <p14:creationId xmlns:p14="http://schemas.microsoft.com/office/powerpoint/2010/main" val="1634811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12000" y="2472362"/>
            <a:ext cx="7789050" cy="1323439"/>
          </a:xfrm>
        </p:spPr>
        <p:txBody>
          <a:bodyPr anchor="t"/>
          <a:lstStyle>
            <a:lvl1pPr algn="l">
              <a:defRPr sz="4000" b="0" cap="all">
                <a:solidFill>
                  <a:srgbClr val="0098DB"/>
                </a:solidFill>
              </a:defRPr>
            </a:lvl1pPr>
          </a:lstStyle>
          <a:p>
            <a:r>
              <a:rPr lang="fr-FR" noProof="0"/>
              <a:t>Modifiez le style du titre</a:t>
            </a:r>
            <a:endParaRPr lang="en-GB" noProof="0" dirty="0"/>
          </a:p>
        </p:txBody>
      </p:sp>
      <p:sp>
        <p:nvSpPr>
          <p:cNvPr id="3" name="Text Placeholder 2"/>
          <p:cNvSpPr>
            <a:spLocks noGrp="1"/>
          </p:cNvSpPr>
          <p:nvPr>
            <p:ph type="body" idx="1"/>
          </p:nvPr>
        </p:nvSpPr>
        <p:spPr>
          <a:xfrm>
            <a:off x="612000" y="1347221"/>
            <a:ext cx="778905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noProof="0"/>
              <a:t>Modifiez les styles du texte du masque</a:t>
            </a:r>
          </a:p>
        </p:txBody>
      </p:sp>
    </p:spTree>
    <p:extLst>
      <p:ext uri="{BB962C8B-B14F-4D97-AF65-F5344CB8AC3E}">
        <p14:creationId xmlns:p14="http://schemas.microsoft.com/office/powerpoint/2010/main" val="37050121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noProof="0"/>
              <a:t>Modifiez le style du titre</a:t>
            </a:r>
            <a:endParaRPr lang="en-GB" noProof="0"/>
          </a:p>
        </p:txBody>
      </p:sp>
      <p:sp>
        <p:nvSpPr>
          <p:cNvPr id="3" name="Content Placeholder 2"/>
          <p:cNvSpPr>
            <a:spLocks noGrp="1"/>
          </p:cNvSpPr>
          <p:nvPr>
            <p:ph sz="half" idx="1"/>
          </p:nvPr>
        </p:nvSpPr>
        <p:spPr>
          <a:xfrm>
            <a:off x="615950" y="1254919"/>
            <a:ext cx="3889376" cy="3238500"/>
          </a:xfrm>
        </p:spPr>
        <p:txBody>
          <a:bodyPr/>
          <a:lstStyle>
            <a:lvl1pPr>
              <a:defRPr sz="12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fr-FR" noProof="0"/>
              <a:t>Modifiez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GB" noProof="0"/>
          </a:p>
        </p:txBody>
      </p:sp>
      <p:sp>
        <p:nvSpPr>
          <p:cNvPr id="4" name="Content Placeholder 3"/>
          <p:cNvSpPr>
            <a:spLocks noGrp="1"/>
          </p:cNvSpPr>
          <p:nvPr>
            <p:ph sz="half" idx="2"/>
          </p:nvPr>
        </p:nvSpPr>
        <p:spPr>
          <a:xfrm>
            <a:off x="4657723" y="1254919"/>
            <a:ext cx="3888000" cy="3238500"/>
          </a:xfrm>
        </p:spPr>
        <p:txBody>
          <a:bodyPr/>
          <a:lstStyle>
            <a:lvl1pPr>
              <a:defRPr sz="12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fr-FR" noProof="0"/>
              <a:t>Modifiez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GB" noProof="0"/>
          </a:p>
        </p:txBody>
      </p:sp>
    </p:spTree>
    <p:extLst>
      <p:ext uri="{BB962C8B-B14F-4D97-AF65-F5344CB8AC3E}">
        <p14:creationId xmlns:p14="http://schemas.microsoft.com/office/powerpoint/2010/main" val="2613787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19123" y="1250100"/>
            <a:ext cx="3895200" cy="372600"/>
          </a:xfrm>
        </p:spPr>
        <p:txBody>
          <a:bodyPr anchor="b"/>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noProof="0"/>
              <a:t>Modifiez les styles du texte du masque</a:t>
            </a:r>
          </a:p>
        </p:txBody>
      </p:sp>
      <p:sp>
        <p:nvSpPr>
          <p:cNvPr id="5" name="Text Placeholder 4"/>
          <p:cNvSpPr>
            <a:spLocks noGrp="1"/>
          </p:cNvSpPr>
          <p:nvPr>
            <p:ph type="body" sz="quarter" idx="3"/>
          </p:nvPr>
        </p:nvSpPr>
        <p:spPr>
          <a:xfrm>
            <a:off x="4645025" y="1250156"/>
            <a:ext cx="3896416" cy="371493"/>
          </a:xfrm>
        </p:spPr>
        <p:txBody>
          <a:bodyPr anchor="b"/>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noProof="0"/>
              <a:t>Modifiez les styles du texte du masque</a:t>
            </a:r>
          </a:p>
        </p:txBody>
      </p:sp>
      <p:sp>
        <p:nvSpPr>
          <p:cNvPr id="6" name="Content Placeholder 5"/>
          <p:cNvSpPr>
            <a:spLocks noGrp="1"/>
          </p:cNvSpPr>
          <p:nvPr>
            <p:ph sz="quarter" idx="4"/>
          </p:nvPr>
        </p:nvSpPr>
        <p:spPr>
          <a:xfrm>
            <a:off x="4645026" y="1631157"/>
            <a:ext cx="3898900" cy="2862263"/>
          </a:xfrm>
        </p:spPr>
        <p:txBody>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fr-FR" noProof="0"/>
              <a:t>Modifiez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GB" noProof="0" dirty="0"/>
          </a:p>
        </p:txBody>
      </p:sp>
      <p:sp>
        <p:nvSpPr>
          <p:cNvPr id="7" name="Content Placeholder 5"/>
          <p:cNvSpPr>
            <a:spLocks noGrp="1"/>
          </p:cNvSpPr>
          <p:nvPr>
            <p:ph sz="quarter" idx="10"/>
          </p:nvPr>
        </p:nvSpPr>
        <p:spPr>
          <a:xfrm>
            <a:off x="619200" y="1630801"/>
            <a:ext cx="3898900" cy="2862263"/>
          </a:xfrm>
        </p:spPr>
        <p:txBody>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fr-FR" noProof="0"/>
              <a:t>Modifiez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GB" noProof="0" dirty="0"/>
          </a:p>
        </p:txBody>
      </p:sp>
      <p:sp>
        <p:nvSpPr>
          <p:cNvPr id="9" name="Title 1"/>
          <p:cNvSpPr>
            <a:spLocks noGrp="1"/>
          </p:cNvSpPr>
          <p:nvPr>
            <p:ph type="title"/>
          </p:nvPr>
        </p:nvSpPr>
        <p:spPr>
          <a:xfrm>
            <a:off x="143086" y="149150"/>
            <a:ext cx="7174846" cy="430887"/>
          </a:xfrm>
        </p:spPr>
        <p:txBody>
          <a:bodyPr/>
          <a:lstStyle/>
          <a:p>
            <a:r>
              <a:rPr lang="fr-FR" noProof="0"/>
              <a:t>Modifiez le style du titre</a:t>
            </a:r>
            <a:endParaRPr lang="en-GB" noProof="0"/>
          </a:p>
        </p:txBody>
      </p:sp>
    </p:spTree>
    <p:extLst>
      <p:ext uri="{BB962C8B-B14F-4D97-AF65-F5344CB8AC3E}">
        <p14:creationId xmlns:p14="http://schemas.microsoft.com/office/powerpoint/2010/main" val="29269411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6" name="Rectangle 6"/>
          <p:cNvSpPr>
            <a:spLocks noGrp="1" noChangeArrowheads="1"/>
          </p:cNvSpPr>
          <p:nvPr>
            <p:ph type="title"/>
          </p:nvPr>
        </p:nvSpPr>
        <p:spPr bwMode="auto">
          <a:xfrm>
            <a:off x="143086" y="149150"/>
            <a:ext cx="7174846" cy="430887"/>
          </a:xfrm>
          <a:prstGeom prst="rect">
            <a:avLst/>
          </a:prstGeom>
          <a:noFill/>
          <a:ln>
            <a:noFill/>
          </a:ln>
        </p:spPr>
        <p:txBody>
          <a:bodyPr/>
          <a:lstStyle>
            <a:lvl1pPr>
              <a:defRPr lang="en-GB" sz="2200" b="0" dirty="0" smtClean="0">
                <a:solidFill>
                  <a:srgbClr val="0070C0"/>
                </a:solidFill>
                <a:latin typeface="Verdana"/>
                <a:ea typeface="+mj-ea"/>
                <a:cs typeface="Verdana"/>
              </a:defRPr>
            </a:lvl1pPr>
          </a:lstStyle>
          <a:p>
            <a:pPr lvl="0"/>
            <a:r>
              <a:rPr lang="fr-FR"/>
              <a:t>Modifiez le style du titre</a:t>
            </a:r>
            <a:endParaRPr lang="en-GB" dirty="0"/>
          </a:p>
        </p:txBody>
      </p:sp>
    </p:spTree>
    <p:extLst>
      <p:ext uri="{BB962C8B-B14F-4D97-AF65-F5344CB8AC3E}">
        <p14:creationId xmlns:p14="http://schemas.microsoft.com/office/powerpoint/2010/main" val="42386143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75181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u avec légende">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3" y="1250157"/>
            <a:ext cx="4968875" cy="3243263"/>
          </a:xfrm>
        </p:spPr>
        <p:txBody>
          <a:bodyPr/>
          <a:lstStyle>
            <a:lvl1pPr>
              <a:defRPr sz="1400"/>
            </a:lvl1pPr>
            <a:lvl2pPr>
              <a:defRPr sz="1400"/>
            </a:lvl2pPr>
            <a:lvl3pPr>
              <a:defRPr sz="1400"/>
            </a:lvl3pPr>
            <a:lvl4pPr>
              <a:defRPr sz="1400"/>
            </a:lvl4pPr>
            <a:lvl5pPr>
              <a:defRPr sz="1400"/>
            </a:lvl5pPr>
            <a:lvl6pPr>
              <a:defRPr sz="2000"/>
            </a:lvl6pPr>
            <a:lvl7pPr>
              <a:defRPr sz="2000"/>
            </a:lvl7pPr>
            <a:lvl8pPr>
              <a:defRPr sz="2000"/>
            </a:lvl8pPr>
            <a:lvl9pPr>
              <a:defRPr sz="2000"/>
            </a:lvl9pPr>
          </a:lstStyle>
          <a:p>
            <a:pPr lvl="0"/>
            <a:r>
              <a:rPr lang="fr-FR" noProof="0"/>
              <a:t>Modifiez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GB" noProof="0" dirty="0"/>
          </a:p>
        </p:txBody>
      </p:sp>
      <p:sp>
        <p:nvSpPr>
          <p:cNvPr id="4" name="Text Placeholder 3"/>
          <p:cNvSpPr>
            <a:spLocks noGrp="1"/>
          </p:cNvSpPr>
          <p:nvPr>
            <p:ph type="body" sz="half" idx="2"/>
          </p:nvPr>
        </p:nvSpPr>
        <p:spPr>
          <a:xfrm>
            <a:off x="619125" y="1250101"/>
            <a:ext cx="2846388" cy="32432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noProof="0"/>
              <a:t>Modifiez les styles du texte du masque</a:t>
            </a:r>
          </a:p>
        </p:txBody>
      </p:sp>
      <p:sp>
        <p:nvSpPr>
          <p:cNvPr id="5" name="Title 1"/>
          <p:cNvSpPr>
            <a:spLocks noGrp="1"/>
          </p:cNvSpPr>
          <p:nvPr>
            <p:ph type="title"/>
          </p:nvPr>
        </p:nvSpPr>
        <p:spPr>
          <a:xfrm>
            <a:off x="143086" y="149150"/>
            <a:ext cx="7174846" cy="430887"/>
          </a:xfrm>
        </p:spPr>
        <p:txBody>
          <a:bodyPr/>
          <a:lstStyle/>
          <a:p>
            <a:r>
              <a:rPr lang="fr-FR" noProof="0"/>
              <a:t>Modifiez le style du titre</a:t>
            </a:r>
            <a:endParaRPr lang="en-GB" noProof="0"/>
          </a:p>
        </p:txBody>
      </p:sp>
    </p:spTree>
    <p:extLst>
      <p:ext uri="{BB962C8B-B14F-4D97-AF65-F5344CB8AC3E}">
        <p14:creationId xmlns:p14="http://schemas.microsoft.com/office/powerpoint/2010/main" val="3786258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602000" y="3724872"/>
            <a:ext cx="5932800" cy="307777"/>
          </a:xfrm>
        </p:spPr>
        <p:txBody>
          <a:bodyPr anchor="b"/>
          <a:lstStyle>
            <a:lvl1pPr algn="l">
              <a:defRPr sz="1400" b="1"/>
            </a:lvl1pPr>
          </a:lstStyle>
          <a:p>
            <a:r>
              <a:rPr lang="fr-FR" noProof="0"/>
              <a:t>Modifiez le style du titre</a:t>
            </a:r>
            <a:endParaRPr lang="en-GB" noProof="0"/>
          </a:p>
        </p:txBody>
      </p:sp>
      <p:sp>
        <p:nvSpPr>
          <p:cNvPr id="3" name="Picture Placeholder 2"/>
          <p:cNvSpPr>
            <a:spLocks noGrp="1"/>
          </p:cNvSpPr>
          <p:nvPr>
            <p:ph type="pic" idx="1"/>
          </p:nvPr>
        </p:nvSpPr>
        <p:spPr>
          <a:xfrm>
            <a:off x="1601787" y="1250156"/>
            <a:ext cx="5932488" cy="2543176"/>
          </a:xfrm>
        </p:spPr>
        <p:txBody>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a:t>Cliquez sur l'icône pour ajouter une image</a:t>
            </a:r>
            <a:endParaRPr lang="en-GB" noProof="0" dirty="0"/>
          </a:p>
        </p:txBody>
      </p:sp>
      <p:sp>
        <p:nvSpPr>
          <p:cNvPr id="4" name="Text Placeholder 3"/>
          <p:cNvSpPr>
            <a:spLocks noGrp="1"/>
          </p:cNvSpPr>
          <p:nvPr>
            <p:ph type="body" sz="half" idx="2"/>
          </p:nvPr>
        </p:nvSpPr>
        <p:spPr>
          <a:xfrm>
            <a:off x="1602000" y="4029076"/>
            <a:ext cx="5932800" cy="46434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noProof="0"/>
              <a:t>Modifiez les styles du texte du masque</a:t>
            </a:r>
          </a:p>
        </p:txBody>
      </p:sp>
    </p:spTree>
    <p:extLst>
      <p:ext uri="{BB962C8B-B14F-4D97-AF65-F5344CB8AC3E}">
        <p14:creationId xmlns:p14="http://schemas.microsoft.com/office/powerpoint/2010/main" val="385384442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image" Target="../media/image3.png"/><Relationship Id="rId18" Type="http://schemas.openxmlformats.org/officeDocument/2006/relationships/image" Target="../media/image8.png"/><Relationship Id="rId26" Type="http://schemas.openxmlformats.org/officeDocument/2006/relationships/image" Target="../media/image16.png"/><Relationship Id="rId21" Type="http://schemas.openxmlformats.org/officeDocument/2006/relationships/image" Target="../media/image11.png"/><Relationship Id="rId34" Type="http://schemas.openxmlformats.org/officeDocument/2006/relationships/image" Target="../media/image24.png"/><Relationship Id="rId7" Type="http://schemas.openxmlformats.org/officeDocument/2006/relationships/slideLayout" Target="../slideLayouts/slideLayout7.xml"/><Relationship Id="rId12" Type="http://schemas.openxmlformats.org/officeDocument/2006/relationships/image" Target="../media/image2.jpeg"/><Relationship Id="rId17" Type="http://schemas.openxmlformats.org/officeDocument/2006/relationships/image" Target="../media/image7.png"/><Relationship Id="rId25" Type="http://schemas.openxmlformats.org/officeDocument/2006/relationships/image" Target="../media/image15.png"/><Relationship Id="rId33" Type="http://schemas.openxmlformats.org/officeDocument/2006/relationships/image" Target="../media/image23.png"/><Relationship Id="rId2" Type="http://schemas.openxmlformats.org/officeDocument/2006/relationships/slideLayout" Target="../slideLayouts/slideLayout2.xml"/><Relationship Id="rId16" Type="http://schemas.openxmlformats.org/officeDocument/2006/relationships/image" Target="../media/image6.png"/><Relationship Id="rId20" Type="http://schemas.openxmlformats.org/officeDocument/2006/relationships/image" Target="../media/image10.png"/><Relationship Id="rId29"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24" Type="http://schemas.openxmlformats.org/officeDocument/2006/relationships/image" Target="../media/image14.png"/><Relationship Id="rId32" Type="http://schemas.openxmlformats.org/officeDocument/2006/relationships/image" Target="../media/image22.png"/><Relationship Id="rId37" Type="http://schemas.openxmlformats.org/officeDocument/2006/relationships/image" Target="../media/image27.png"/><Relationship Id="rId5" Type="http://schemas.openxmlformats.org/officeDocument/2006/relationships/slideLayout" Target="../slideLayouts/slideLayout5.xml"/><Relationship Id="rId15" Type="http://schemas.openxmlformats.org/officeDocument/2006/relationships/image" Target="../media/image5.png"/><Relationship Id="rId23" Type="http://schemas.openxmlformats.org/officeDocument/2006/relationships/image" Target="../media/image13.png"/><Relationship Id="rId28" Type="http://schemas.openxmlformats.org/officeDocument/2006/relationships/image" Target="../media/image18.png"/><Relationship Id="rId36" Type="http://schemas.openxmlformats.org/officeDocument/2006/relationships/image" Target="../media/image26.png"/><Relationship Id="rId10" Type="http://schemas.openxmlformats.org/officeDocument/2006/relationships/theme" Target="../theme/theme1.xml"/><Relationship Id="rId19" Type="http://schemas.openxmlformats.org/officeDocument/2006/relationships/image" Target="../media/image9.png"/><Relationship Id="rId31" Type="http://schemas.openxmlformats.org/officeDocument/2006/relationships/image" Target="../media/image2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 Id="rId22" Type="http://schemas.openxmlformats.org/officeDocument/2006/relationships/image" Target="../media/image12.png"/><Relationship Id="rId27" Type="http://schemas.openxmlformats.org/officeDocument/2006/relationships/image" Target="../media/image17.png"/><Relationship Id="rId30" Type="http://schemas.openxmlformats.org/officeDocument/2006/relationships/image" Target="../media/image20.png"/><Relationship Id="rId35" Type="http://schemas.openxmlformats.org/officeDocument/2006/relationships/image" Target="../media/image25.png"/><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7" descr="CCI_ppt_edits_landSurfaceTemp2.jp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914400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body" idx="1"/>
          </p:nvPr>
        </p:nvSpPr>
        <p:spPr bwMode="auto">
          <a:xfrm>
            <a:off x="173038" y="792163"/>
            <a:ext cx="8747125" cy="382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Modifiez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endParaRPr lang="en-US" altLang="fr-FR"/>
          </a:p>
        </p:txBody>
      </p:sp>
      <p:sp>
        <p:nvSpPr>
          <p:cNvPr id="1028" name="Text Box DG"/>
          <p:cNvSpPr txBox="1">
            <a:spLocks noChangeArrowheads="1"/>
          </p:cNvSpPr>
          <p:nvPr/>
        </p:nvSpPr>
        <p:spPr bwMode="auto">
          <a:xfrm>
            <a:off x="577850" y="334963"/>
            <a:ext cx="5016500"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eaLnBrk="1" hangingPunct="1">
              <a:spcBef>
                <a:spcPct val="50000"/>
              </a:spcBef>
              <a:defRPr/>
            </a:pPr>
            <a:endParaRPr lang="en-US" sz="800"/>
          </a:p>
        </p:txBody>
      </p:sp>
      <p:sp>
        <p:nvSpPr>
          <p:cNvPr id="1029" name="Rectangle 6"/>
          <p:cNvSpPr>
            <a:spLocks noGrp="1" noChangeArrowheads="1"/>
          </p:cNvSpPr>
          <p:nvPr>
            <p:ph type="title"/>
          </p:nvPr>
        </p:nvSpPr>
        <p:spPr bwMode="auto">
          <a:xfrm>
            <a:off x="774700" y="158750"/>
            <a:ext cx="695642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lvl="0"/>
            <a:r>
              <a:rPr lang="fr-FR" altLang="fr-FR"/>
              <a:t>Modifiez le style du titre</a:t>
            </a:r>
            <a:endParaRPr lang="en-US" altLang="fr-FR"/>
          </a:p>
        </p:txBody>
      </p:sp>
      <p:pic>
        <p:nvPicPr>
          <p:cNvPr id="1030" name="Picture 11" descr="PPT_Footer.jp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0" y="4776788"/>
            <a:ext cx="9144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Text Box 38"/>
          <p:cNvSpPr txBox="1">
            <a:spLocks noChangeArrowheads="1"/>
          </p:cNvSpPr>
          <p:nvPr/>
        </p:nvSpPr>
        <p:spPr bwMode="auto">
          <a:xfrm>
            <a:off x="165100" y="4575175"/>
            <a:ext cx="50165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spAutoFit/>
          </a:bodyP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eaLnBrk="1" hangingPunct="1">
              <a:spcBef>
                <a:spcPct val="50000"/>
              </a:spcBef>
              <a:defRPr/>
            </a:pPr>
            <a:r>
              <a:rPr lang="en-US" sz="800">
                <a:solidFill>
                  <a:srgbClr val="404040"/>
                </a:solidFill>
              </a:rPr>
              <a:t>ESA UNCLASSIFIED - For Official Use</a:t>
            </a:r>
          </a:p>
        </p:txBody>
      </p:sp>
      <p:sp>
        <p:nvSpPr>
          <p:cNvPr id="1032" name="Text Box 34"/>
          <p:cNvSpPr txBox="1">
            <a:spLocks noChangeAspect="1" noChangeArrowheads="1"/>
          </p:cNvSpPr>
          <p:nvPr/>
        </p:nvSpPr>
        <p:spPr bwMode="auto">
          <a:xfrm>
            <a:off x="4479925" y="4579938"/>
            <a:ext cx="4521200" cy="147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0"/>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algn="r" eaLnBrk="1" hangingPunct="1">
              <a:spcBef>
                <a:spcPct val="50000"/>
              </a:spcBef>
            </a:pPr>
            <a:r>
              <a:rPr lang="fr-FR" altLang="fr-FR" sz="800" noProof="1">
                <a:solidFill>
                  <a:schemeClr val="bg2"/>
                </a:solidFill>
              </a:rPr>
              <a:t>ESA | 01/01/2016 | Slide  </a:t>
            </a:r>
            <a:fld id="{7413FDCA-0F06-4063-887E-9DB05E30A5CA}" type="slidenum">
              <a:rPr altLang="fr-FR" sz="800" noProof="1">
                <a:solidFill>
                  <a:schemeClr val="bg2"/>
                </a:solidFill>
              </a:rPr>
              <a:pPr algn="r" eaLnBrk="1" hangingPunct="1">
                <a:spcBef>
                  <a:spcPct val="50000"/>
                </a:spcBef>
              </a:pPr>
              <a:t>‹#›</a:t>
            </a:fld>
            <a:endParaRPr lang="fr-FR" altLang="fr-FR" sz="800" noProof="1">
              <a:solidFill>
                <a:schemeClr val="bg2"/>
              </a:solidFill>
            </a:endParaRPr>
          </a:p>
        </p:txBody>
      </p:sp>
      <p:grpSp>
        <p:nvGrpSpPr>
          <p:cNvPr id="1033" name="Group 39"/>
          <p:cNvGrpSpPr>
            <a:grpSpLocks/>
          </p:cNvGrpSpPr>
          <p:nvPr/>
        </p:nvGrpSpPr>
        <p:grpSpPr bwMode="auto">
          <a:xfrm>
            <a:off x="173038" y="4908550"/>
            <a:ext cx="6826250" cy="111125"/>
            <a:chOff x="172269" y="6621494"/>
            <a:chExt cx="6826666" cy="111519"/>
          </a:xfrm>
        </p:grpSpPr>
        <p:pic>
          <p:nvPicPr>
            <p:cNvPr id="1035" name="Picture 40" descr="at.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72269"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6" name="Picture 41" descr="be.png"/>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50797"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42" descr="ca.png"/>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6835029" y="6621494"/>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8" name="Picture 43" descr="ch.png"/>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5755667"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9" name="Picture 44" descr="cz.png"/>
            <p:cNvPicPr>
              <a:picLocks noChangeAspect="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31531"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0" name="Picture 45" descr="de.png"/>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2130472"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1" name="Picture 46" descr="dk.png"/>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1009766"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2" name="Picture 47" descr="ee.png"/>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1288298"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3" name="Picture 48" descr="es.png"/>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5197147"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 name="Picture 49" descr="fi.png"/>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a:off x="1571956"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5" name="Picture 50" descr="fr.png"/>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auto">
            <a:xfrm>
              <a:off x="1849315"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6" name="Picture 51" descr="gr.png"/>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a:off x="2407833"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7" name="Picture 52" descr="hu.png"/>
            <p:cNvPicPr>
              <a:picLocks noChangeAspect="1"/>
            </p:cNvPicPr>
            <p:nvPr/>
          </p:nvPicPr>
          <p:blipFill>
            <a:blip r:embed="rId25">
              <a:extLst>
                <a:ext uri="{28A0092B-C50C-407E-A947-70E740481C1C}">
                  <a14:useLocalDpi xmlns:a14="http://schemas.microsoft.com/office/drawing/2010/main" val="0"/>
                </a:ext>
              </a:extLst>
            </a:blip>
            <a:srcRect/>
            <a:stretch>
              <a:fillRect/>
            </a:stretch>
          </p:blipFill>
          <p:spPr bwMode="auto">
            <a:xfrm>
              <a:off x="2685195"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8" name="Picture 53" descr="ie.png"/>
            <p:cNvPicPr>
              <a:picLocks noChangeAspect="1"/>
            </p:cNvPicPr>
            <p:nvPr/>
          </p:nvPicPr>
          <p:blipFill>
            <a:blip r:embed="rId26">
              <a:extLst>
                <a:ext uri="{28A0092B-C50C-407E-A947-70E740481C1C}">
                  <a14:useLocalDpi xmlns:a14="http://schemas.microsoft.com/office/drawing/2010/main" val="0"/>
                </a:ext>
              </a:extLst>
            </a:blip>
            <a:srcRect/>
            <a:stretch>
              <a:fillRect/>
            </a:stretch>
          </p:blipFill>
          <p:spPr bwMode="auto">
            <a:xfrm>
              <a:off x="2962555"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9" name="Picture 54" descr="it.png"/>
            <p:cNvPicPr>
              <a:picLocks noChangeAspect="1"/>
            </p:cNvPicPr>
            <p:nvPr/>
          </p:nvPicPr>
          <p:blipFill>
            <a:blip r:embed="rId27">
              <a:extLst>
                <a:ext uri="{28A0092B-C50C-407E-A947-70E740481C1C}">
                  <a14:useLocalDpi xmlns:a14="http://schemas.microsoft.com/office/drawing/2010/main" val="0"/>
                </a:ext>
              </a:extLst>
            </a:blip>
            <a:srcRect/>
            <a:stretch>
              <a:fillRect/>
            </a:stretch>
          </p:blipFill>
          <p:spPr bwMode="auto">
            <a:xfrm>
              <a:off x="3239913"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0" name="Picture 55" descr="lu.png"/>
            <p:cNvPicPr>
              <a:picLocks noChangeAspect="1"/>
            </p:cNvPicPr>
            <p:nvPr/>
          </p:nvPicPr>
          <p:blipFill>
            <a:blip r:embed="rId28">
              <a:extLst>
                <a:ext uri="{28A0092B-C50C-407E-A947-70E740481C1C}">
                  <a14:useLocalDpi xmlns:a14="http://schemas.microsoft.com/office/drawing/2010/main" val="0"/>
                </a:ext>
              </a:extLst>
            </a:blip>
            <a:srcRect/>
            <a:stretch>
              <a:fillRect/>
            </a:stretch>
          </p:blipFill>
          <p:spPr bwMode="auto">
            <a:xfrm>
              <a:off x="3518472"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1" name="Picture 56" descr="nl.png"/>
            <p:cNvPicPr>
              <a:picLocks noChangeAspect="1"/>
            </p:cNvPicPr>
            <p:nvPr/>
          </p:nvPicPr>
          <p:blipFill>
            <a:blip r:embed="rId29">
              <a:extLst>
                <a:ext uri="{28A0092B-C50C-407E-A947-70E740481C1C}">
                  <a14:useLocalDpi xmlns:a14="http://schemas.microsoft.com/office/drawing/2010/main" val="0"/>
                </a:ext>
              </a:extLst>
            </a:blip>
            <a:srcRect/>
            <a:stretch>
              <a:fillRect/>
            </a:stretch>
          </p:blipFill>
          <p:spPr bwMode="auto">
            <a:xfrm>
              <a:off x="3799629"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2" name="Picture 57" descr="no.png"/>
            <p:cNvPicPr>
              <a:picLocks noChangeAspect="1"/>
            </p:cNvPicPr>
            <p:nvPr/>
          </p:nvPicPr>
          <p:blipFill>
            <a:blip r:embed="rId30">
              <a:extLst>
                <a:ext uri="{28A0092B-C50C-407E-A947-70E740481C1C}">
                  <a14:useLocalDpi xmlns:a14="http://schemas.microsoft.com/office/drawing/2010/main" val="0"/>
                </a:ext>
              </a:extLst>
            </a:blip>
            <a:srcRect/>
            <a:stretch>
              <a:fillRect/>
            </a:stretch>
          </p:blipFill>
          <p:spPr bwMode="auto">
            <a:xfrm>
              <a:off x="4083387"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3" name="Picture 58" descr="pl.png"/>
            <p:cNvPicPr>
              <a:picLocks noChangeAspect="1"/>
            </p:cNvPicPr>
            <p:nvPr/>
          </p:nvPicPr>
          <p:blipFill>
            <a:blip r:embed="rId31">
              <a:extLst>
                <a:ext uri="{28A0092B-C50C-407E-A947-70E740481C1C}">
                  <a14:useLocalDpi xmlns:a14="http://schemas.microsoft.com/office/drawing/2010/main" val="0"/>
                </a:ext>
              </a:extLst>
            </a:blip>
            <a:srcRect/>
            <a:stretch>
              <a:fillRect/>
            </a:stretch>
          </p:blipFill>
          <p:spPr bwMode="auto">
            <a:xfrm>
              <a:off x="4359447"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 name="Picture 59" descr="pt.png"/>
            <p:cNvPicPr>
              <a:picLocks noChangeAspect="1"/>
            </p:cNvPicPr>
            <p:nvPr/>
          </p:nvPicPr>
          <p:blipFill>
            <a:blip r:embed="rId32">
              <a:extLst>
                <a:ext uri="{28A0092B-C50C-407E-A947-70E740481C1C}">
                  <a14:useLocalDpi xmlns:a14="http://schemas.microsoft.com/office/drawing/2010/main" val="0"/>
                </a:ext>
              </a:extLst>
            </a:blip>
            <a:srcRect/>
            <a:stretch>
              <a:fillRect/>
            </a:stretch>
          </p:blipFill>
          <p:spPr bwMode="auto">
            <a:xfrm>
              <a:off x="4639303"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5" name="Picture 60" descr="ro.png"/>
            <p:cNvPicPr>
              <a:picLocks noChangeAspect="1"/>
            </p:cNvPicPr>
            <p:nvPr/>
          </p:nvPicPr>
          <p:blipFill>
            <a:blip r:embed="rId33">
              <a:extLst>
                <a:ext uri="{28A0092B-C50C-407E-A947-70E740481C1C}">
                  <a14:useLocalDpi xmlns:a14="http://schemas.microsoft.com/office/drawing/2010/main" val="0"/>
                </a:ext>
              </a:extLst>
            </a:blip>
            <a:srcRect/>
            <a:stretch>
              <a:fillRect/>
            </a:stretch>
          </p:blipFill>
          <p:spPr bwMode="auto">
            <a:xfrm>
              <a:off x="4920460"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6" name="Picture 61" descr="se.png"/>
            <p:cNvPicPr>
              <a:picLocks noChangeAspect="1"/>
            </p:cNvPicPr>
            <p:nvPr/>
          </p:nvPicPr>
          <p:blipFill>
            <a:blip r:embed="rId34">
              <a:extLst>
                <a:ext uri="{28A0092B-C50C-407E-A947-70E740481C1C}">
                  <a14:useLocalDpi xmlns:a14="http://schemas.microsoft.com/office/drawing/2010/main" val="0"/>
                </a:ext>
              </a:extLst>
            </a:blip>
            <a:srcRect/>
            <a:stretch>
              <a:fillRect/>
            </a:stretch>
          </p:blipFill>
          <p:spPr bwMode="auto">
            <a:xfrm>
              <a:off x="5475801"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7" name="Picture 62" descr="uk.png"/>
            <p:cNvPicPr>
              <a:picLocks noChangeAspect="1"/>
            </p:cNvPicPr>
            <p:nvPr/>
          </p:nvPicPr>
          <p:blipFill>
            <a:blip r:embed="rId35">
              <a:extLst>
                <a:ext uri="{28A0092B-C50C-407E-A947-70E740481C1C}">
                  <a14:useLocalDpi xmlns:a14="http://schemas.microsoft.com/office/drawing/2010/main" val="0"/>
                </a:ext>
              </a:extLst>
            </a:blip>
            <a:srcRect/>
            <a:stretch>
              <a:fillRect/>
            </a:stretch>
          </p:blipFill>
          <p:spPr bwMode="auto">
            <a:xfrm>
              <a:off x="6030535"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8" name="Picture 63" descr="si.png"/>
            <p:cNvPicPr>
              <a:picLocks noChangeAspect="1"/>
            </p:cNvPicPr>
            <p:nvPr/>
          </p:nvPicPr>
          <p:blipFill>
            <a:blip r:embed="rId36">
              <a:extLst>
                <a:ext uri="{28A0092B-C50C-407E-A947-70E740481C1C}">
                  <a14:useLocalDpi xmlns:a14="http://schemas.microsoft.com/office/drawing/2010/main" val="0"/>
                </a:ext>
              </a:extLst>
            </a:blip>
            <a:srcRect/>
            <a:stretch>
              <a:fillRect/>
            </a:stretch>
          </p:blipFill>
          <p:spPr bwMode="auto">
            <a:xfrm>
              <a:off x="6435327" y="6623401"/>
              <a:ext cx="163385" cy="1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34" name="Picture 34"/>
          <p:cNvPicPr>
            <a:picLocks noChangeAspect="1"/>
          </p:cNvPicPr>
          <p:nvPr/>
        </p:nvPicPr>
        <p:blipFill>
          <a:blip r:embed="rId37" cstate="print">
            <a:extLst>
              <a:ext uri="{28A0092B-C50C-407E-A947-70E740481C1C}">
                <a14:useLocalDpi xmlns:a14="http://schemas.microsoft.com/office/drawing/2010/main" val="0"/>
              </a:ext>
            </a:extLst>
          </a:blip>
          <a:srcRect t="-2" b="28613"/>
          <a:stretch>
            <a:fillRect/>
          </a:stretch>
        </p:blipFill>
        <p:spPr bwMode="auto">
          <a:xfrm>
            <a:off x="7788275" y="155575"/>
            <a:ext cx="1209675"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58"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Lst>
  <p:hf sldNum="0" hdr="0" dt="0"/>
  <p:txStyles>
    <p:titleStyle>
      <a:lvl1pPr algn="l" rtl="0" eaLnBrk="1" fontAlgn="base" hangingPunct="1">
        <a:spcBef>
          <a:spcPct val="0"/>
        </a:spcBef>
        <a:spcAft>
          <a:spcPct val="0"/>
        </a:spcAft>
        <a:defRPr lang="en-GB" sz="2200" dirty="0">
          <a:solidFill>
            <a:srgbClr val="FFFFFF"/>
          </a:solidFill>
          <a:latin typeface="Verdana"/>
          <a:ea typeface="MS PGothic" pitchFamily="34" charset="-128"/>
          <a:cs typeface="Verdana"/>
        </a:defRPr>
      </a:lvl1pPr>
      <a:lvl2pPr algn="l" rtl="0" eaLnBrk="1" fontAlgn="base" hangingPunct="1">
        <a:spcBef>
          <a:spcPct val="0"/>
        </a:spcBef>
        <a:spcAft>
          <a:spcPct val="0"/>
        </a:spcAft>
        <a:defRPr sz="2200">
          <a:solidFill>
            <a:srgbClr val="FFFFFF"/>
          </a:solidFill>
          <a:latin typeface="Verdana" pitchFamily="34" charset="0"/>
          <a:ea typeface="MS PGothic" pitchFamily="34" charset="-128"/>
        </a:defRPr>
      </a:lvl2pPr>
      <a:lvl3pPr algn="l" rtl="0" eaLnBrk="1" fontAlgn="base" hangingPunct="1">
        <a:spcBef>
          <a:spcPct val="0"/>
        </a:spcBef>
        <a:spcAft>
          <a:spcPct val="0"/>
        </a:spcAft>
        <a:defRPr sz="2200">
          <a:solidFill>
            <a:srgbClr val="FFFFFF"/>
          </a:solidFill>
          <a:latin typeface="Verdana" pitchFamily="34" charset="0"/>
          <a:ea typeface="MS PGothic" pitchFamily="34" charset="-128"/>
        </a:defRPr>
      </a:lvl3pPr>
      <a:lvl4pPr algn="l" rtl="0" eaLnBrk="1" fontAlgn="base" hangingPunct="1">
        <a:spcBef>
          <a:spcPct val="0"/>
        </a:spcBef>
        <a:spcAft>
          <a:spcPct val="0"/>
        </a:spcAft>
        <a:defRPr sz="2200">
          <a:solidFill>
            <a:srgbClr val="FFFFFF"/>
          </a:solidFill>
          <a:latin typeface="Verdana" pitchFamily="34" charset="0"/>
          <a:ea typeface="MS PGothic" pitchFamily="34" charset="-128"/>
        </a:defRPr>
      </a:lvl4pPr>
      <a:lvl5pPr algn="l" rtl="0" eaLnBrk="1" fontAlgn="base" hangingPunct="1">
        <a:spcBef>
          <a:spcPct val="0"/>
        </a:spcBef>
        <a:spcAft>
          <a:spcPct val="0"/>
        </a:spcAft>
        <a:defRPr sz="2200">
          <a:solidFill>
            <a:srgbClr val="FFFFFF"/>
          </a:solidFill>
          <a:latin typeface="Verdana" pitchFamily="34" charset="0"/>
          <a:ea typeface="MS PGothic" pitchFamily="34" charset="-128"/>
        </a:defRPr>
      </a:lvl5pPr>
      <a:lvl6pPr marL="457200" algn="l" rtl="0" eaLnBrk="1" fontAlgn="base" hangingPunct="1">
        <a:spcBef>
          <a:spcPct val="0"/>
        </a:spcBef>
        <a:spcAft>
          <a:spcPct val="0"/>
        </a:spcAft>
        <a:defRPr sz="2200" b="1">
          <a:solidFill>
            <a:schemeClr val="bg1"/>
          </a:solidFill>
          <a:latin typeface="Verdana" pitchFamily="34" charset="0"/>
        </a:defRPr>
      </a:lvl6pPr>
      <a:lvl7pPr marL="914400" algn="l" rtl="0" eaLnBrk="1" fontAlgn="base" hangingPunct="1">
        <a:spcBef>
          <a:spcPct val="0"/>
        </a:spcBef>
        <a:spcAft>
          <a:spcPct val="0"/>
        </a:spcAft>
        <a:defRPr sz="2200" b="1">
          <a:solidFill>
            <a:schemeClr val="bg1"/>
          </a:solidFill>
          <a:latin typeface="Verdana" pitchFamily="34" charset="0"/>
        </a:defRPr>
      </a:lvl7pPr>
      <a:lvl8pPr marL="1371600" algn="l" rtl="0" eaLnBrk="1" fontAlgn="base" hangingPunct="1">
        <a:spcBef>
          <a:spcPct val="0"/>
        </a:spcBef>
        <a:spcAft>
          <a:spcPct val="0"/>
        </a:spcAft>
        <a:defRPr sz="2200" b="1">
          <a:solidFill>
            <a:schemeClr val="bg1"/>
          </a:solidFill>
          <a:latin typeface="Verdana" pitchFamily="34" charset="0"/>
        </a:defRPr>
      </a:lvl8pPr>
      <a:lvl9pPr marL="1828800" algn="l" rtl="0" eaLnBrk="1" fontAlgn="base" hangingPunct="1">
        <a:spcBef>
          <a:spcPct val="0"/>
        </a:spcBef>
        <a:spcAft>
          <a:spcPct val="0"/>
        </a:spcAft>
        <a:defRPr sz="2200" b="1">
          <a:solidFill>
            <a:schemeClr val="bg1"/>
          </a:solidFill>
          <a:latin typeface="Verdana" pitchFamily="34" charset="0"/>
        </a:defRPr>
      </a:lvl9pPr>
    </p:titleStyle>
    <p:bodyStyle>
      <a:lvl1pPr marL="342900" indent="-685800" algn="l" rtl="0" eaLnBrk="1" fontAlgn="base" hangingPunct="1">
        <a:lnSpc>
          <a:spcPct val="119000"/>
        </a:lnSpc>
        <a:spcBef>
          <a:spcPct val="20000"/>
        </a:spcBef>
        <a:spcAft>
          <a:spcPct val="0"/>
        </a:spcAft>
        <a:buClr>
          <a:schemeClr val="accent1"/>
        </a:buClr>
        <a:defRPr lang="en-GB" sz="1600" dirty="0">
          <a:solidFill>
            <a:schemeClr val="bg2"/>
          </a:solidFill>
          <a:latin typeface="Verdana"/>
          <a:ea typeface="MS PGothic" pitchFamily="34" charset="-128"/>
          <a:cs typeface="Verdana"/>
        </a:defRPr>
      </a:lvl1pPr>
      <a:lvl2pPr marL="809625" indent="-352425" algn="l" rtl="0" eaLnBrk="1" fontAlgn="base" hangingPunct="1">
        <a:lnSpc>
          <a:spcPct val="119000"/>
        </a:lnSpc>
        <a:spcBef>
          <a:spcPct val="20000"/>
        </a:spcBef>
        <a:spcAft>
          <a:spcPct val="0"/>
        </a:spcAft>
        <a:buClr>
          <a:schemeClr val="accent1"/>
        </a:buClr>
        <a:buFont typeface="Verdana" pitchFamily="34" charset="0"/>
        <a:defRPr lang="en-GB" sz="1600" dirty="0">
          <a:solidFill>
            <a:schemeClr val="bg2"/>
          </a:solidFill>
          <a:latin typeface="Verdana"/>
          <a:ea typeface="MS PGothic" pitchFamily="34" charset="-128"/>
          <a:cs typeface="Verdana"/>
        </a:defRPr>
      </a:lvl2pPr>
      <a:lvl3pPr marL="1406525" indent="-492125" algn="l" rtl="0" eaLnBrk="1" fontAlgn="base" hangingPunct="1">
        <a:lnSpc>
          <a:spcPct val="119000"/>
        </a:lnSpc>
        <a:spcBef>
          <a:spcPct val="20000"/>
        </a:spcBef>
        <a:spcAft>
          <a:spcPct val="0"/>
        </a:spcAft>
        <a:buClr>
          <a:schemeClr val="accent1"/>
        </a:buClr>
        <a:buFont typeface="Verdana" pitchFamily="34" charset="0"/>
        <a:defRPr lang="en-GB" sz="1600" dirty="0">
          <a:solidFill>
            <a:schemeClr val="bg2"/>
          </a:solidFill>
          <a:latin typeface="Verdana"/>
          <a:ea typeface="MS PGothic" pitchFamily="34" charset="-128"/>
          <a:cs typeface="Verdana"/>
        </a:defRPr>
      </a:lvl3pPr>
      <a:lvl4pPr marL="2005013" indent="-633413" algn="l" rtl="0" eaLnBrk="1" fontAlgn="base" hangingPunct="1">
        <a:lnSpc>
          <a:spcPct val="119000"/>
        </a:lnSpc>
        <a:spcBef>
          <a:spcPct val="20000"/>
        </a:spcBef>
        <a:spcAft>
          <a:spcPct val="0"/>
        </a:spcAft>
        <a:buClr>
          <a:schemeClr val="accent1"/>
        </a:buClr>
        <a:buFont typeface="Verdana" pitchFamily="34" charset="0"/>
        <a:defRPr lang="en-GB" sz="1600" dirty="0">
          <a:solidFill>
            <a:schemeClr val="bg2"/>
          </a:solidFill>
          <a:latin typeface="Verdana"/>
          <a:ea typeface="MS PGothic" pitchFamily="34" charset="-128"/>
          <a:cs typeface="Verdana"/>
        </a:defRPr>
      </a:lvl4pPr>
      <a:lvl5pPr marL="2601913" indent="-773113" algn="l" rtl="0" eaLnBrk="1" fontAlgn="base" hangingPunct="1">
        <a:lnSpc>
          <a:spcPct val="119000"/>
        </a:lnSpc>
        <a:spcBef>
          <a:spcPct val="20000"/>
        </a:spcBef>
        <a:spcAft>
          <a:spcPct val="0"/>
        </a:spcAft>
        <a:buClr>
          <a:schemeClr val="accent1"/>
        </a:buClr>
        <a:buFont typeface="Verdana" pitchFamily="34" charset="0"/>
        <a:defRPr lang="en-GB" sz="1600" dirty="0">
          <a:solidFill>
            <a:schemeClr val="bg2"/>
          </a:solidFill>
          <a:latin typeface="Verdana"/>
          <a:ea typeface="MS PGothic" pitchFamily="34" charset="-128"/>
          <a:cs typeface="Verdana"/>
        </a:defRPr>
      </a:lvl5pPr>
      <a:lvl6pPr marL="34798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6pPr>
      <a:lvl7pPr marL="39370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7pPr>
      <a:lvl8pPr marL="43942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8pPr>
      <a:lvl9pPr marL="48514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9"/>
          <p:cNvSpPr txBox="1">
            <a:spLocks noChangeArrowheads="1"/>
          </p:cNvSpPr>
          <p:nvPr/>
        </p:nvSpPr>
        <p:spPr bwMode="auto">
          <a:xfrm>
            <a:off x="487680" y="1494532"/>
            <a:ext cx="797242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a:defRPr/>
            </a:pPr>
            <a:r>
              <a:rPr lang="en-GB" sz="3200" dirty="0">
                <a:solidFill>
                  <a:schemeClr val="bg1">
                    <a:lumMod val="95000"/>
                  </a:schemeClr>
                </a:solidFill>
                <a:latin typeface="Verdana"/>
                <a:ea typeface="+mj-ea"/>
                <a:cs typeface="Verdana"/>
              </a:rPr>
              <a:t>Why are uncertainties important for users of LST data?</a:t>
            </a:r>
          </a:p>
        </p:txBody>
      </p:sp>
      <p:sp>
        <p:nvSpPr>
          <p:cNvPr id="5122" name="Text Box 24"/>
          <p:cNvSpPr txBox="1">
            <a:spLocks noChangeArrowheads="1"/>
          </p:cNvSpPr>
          <p:nvPr/>
        </p:nvSpPr>
        <p:spPr bwMode="auto">
          <a:xfrm>
            <a:off x="615950" y="2794000"/>
            <a:ext cx="1653017" cy="369332"/>
          </a:xfrm>
          <a:prstGeom prst="rect">
            <a:avLst/>
          </a:prstGeom>
          <a:solidFill>
            <a:srgbClr val="007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eaLnBrk="1" hangingPunct="1"/>
            <a:r>
              <a:rPr lang="en-US" altLang="fr-FR" sz="1800" dirty="0">
                <a:solidFill>
                  <a:schemeClr val="bg1"/>
                </a:solidFill>
              </a:rPr>
              <a:t>Claire </a:t>
            </a:r>
            <a:r>
              <a:rPr lang="en-US" altLang="fr-FR" sz="1800" dirty="0" err="1">
                <a:solidFill>
                  <a:schemeClr val="bg1"/>
                </a:solidFill>
              </a:rPr>
              <a:t>Bulgin</a:t>
            </a:r>
            <a:endParaRPr lang="en-US" altLang="fr-FR" sz="1800" dirty="0">
              <a:solidFill>
                <a:schemeClr val="bg1"/>
              </a:solidFill>
            </a:endParaRPr>
          </a:p>
        </p:txBody>
      </p:sp>
      <p:sp>
        <p:nvSpPr>
          <p:cNvPr id="5123" name="Text Box 25"/>
          <p:cNvSpPr txBox="1">
            <a:spLocks noChangeArrowheads="1"/>
          </p:cNvSpPr>
          <p:nvPr/>
        </p:nvSpPr>
        <p:spPr bwMode="auto">
          <a:xfrm>
            <a:off x="615950" y="3262313"/>
            <a:ext cx="7205306" cy="369332"/>
          </a:xfrm>
          <a:prstGeom prst="rect">
            <a:avLst/>
          </a:prstGeom>
          <a:solidFill>
            <a:srgbClr val="007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eaLnBrk="1" hangingPunct="1"/>
            <a:r>
              <a:rPr lang="fr-FR" altLang="fr-FR" sz="1800" dirty="0" err="1">
                <a:solidFill>
                  <a:schemeClr val="bg1"/>
                </a:solidFill>
              </a:rPr>
              <a:t>University</a:t>
            </a:r>
            <a:r>
              <a:rPr lang="fr-FR" altLang="fr-FR" sz="1800" dirty="0">
                <a:solidFill>
                  <a:schemeClr val="bg1"/>
                </a:solidFill>
              </a:rPr>
              <a:t> of Reading, National Centre for </a:t>
            </a:r>
            <a:r>
              <a:rPr lang="fr-FR" altLang="fr-FR" sz="1800" dirty="0" err="1">
                <a:solidFill>
                  <a:schemeClr val="bg1"/>
                </a:solidFill>
              </a:rPr>
              <a:t>Earth</a:t>
            </a:r>
            <a:r>
              <a:rPr lang="fr-FR" altLang="fr-FR" sz="1800" dirty="0">
                <a:solidFill>
                  <a:schemeClr val="bg1"/>
                </a:solidFill>
              </a:rPr>
              <a:t> Observation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6E21B-324C-0743-866D-8828CCC68698}"/>
              </a:ext>
            </a:extLst>
          </p:cNvPr>
          <p:cNvSpPr>
            <a:spLocks noGrp="1"/>
          </p:cNvSpPr>
          <p:nvPr>
            <p:ph type="title"/>
          </p:nvPr>
        </p:nvSpPr>
        <p:spPr/>
        <p:txBody>
          <a:bodyPr/>
          <a:lstStyle/>
          <a:p>
            <a:r>
              <a:rPr lang="en-GB" dirty="0"/>
              <a:t>Uncertainty components (2)</a:t>
            </a:r>
          </a:p>
        </p:txBody>
      </p:sp>
      <p:sp>
        <p:nvSpPr>
          <p:cNvPr id="4" name="Oval 3">
            <a:extLst>
              <a:ext uri="{FF2B5EF4-FFF2-40B4-BE49-F238E27FC236}">
                <a16:creationId xmlns:a16="http://schemas.microsoft.com/office/drawing/2014/main" id="{D9EBDA7A-973D-3841-AE39-90CE3C1353B1}"/>
              </a:ext>
            </a:extLst>
          </p:cNvPr>
          <p:cNvSpPr/>
          <p:nvPr/>
        </p:nvSpPr>
        <p:spPr>
          <a:xfrm>
            <a:off x="551761" y="2976987"/>
            <a:ext cx="90814" cy="597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257AE571-56D9-094E-AE73-3253670EA26A}"/>
              </a:ext>
            </a:extLst>
          </p:cNvPr>
          <p:cNvCxnSpPr>
            <a:cxnSpLocks/>
          </p:cNvCxnSpPr>
          <p:nvPr/>
        </p:nvCxnSpPr>
        <p:spPr>
          <a:xfrm>
            <a:off x="1187383" y="2855514"/>
            <a:ext cx="0" cy="30128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EDC2C58F-4F59-B542-9E34-3572510CB3AE}"/>
              </a:ext>
            </a:extLst>
          </p:cNvPr>
          <p:cNvCxnSpPr>
            <a:cxnSpLocks/>
          </p:cNvCxnSpPr>
          <p:nvPr/>
        </p:nvCxnSpPr>
        <p:spPr>
          <a:xfrm>
            <a:off x="1488440" y="2540067"/>
            <a:ext cx="0" cy="953235"/>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EDF8135-E334-C549-82F2-D5637DEE35FA}"/>
              </a:ext>
            </a:extLst>
          </p:cNvPr>
          <p:cNvCxnSpPr>
            <a:cxnSpLocks/>
          </p:cNvCxnSpPr>
          <p:nvPr/>
        </p:nvCxnSpPr>
        <p:spPr>
          <a:xfrm>
            <a:off x="1356360" y="2805409"/>
            <a:ext cx="0" cy="404599"/>
          </a:xfrm>
          <a:prstGeom prst="line">
            <a:avLst/>
          </a:prstGeom>
          <a:ln w="25400">
            <a:solidFill>
              <a:srgbClr val="B0759F"/>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DB01157B-76EB-6845-8AA6-FA1BAD1F6880}"/>
              </a:ext>
            </a:extLst>
          </p:cNvPr>
          <p:cNvSpPr txBox="1"/>
          <p:nvPr/>
        </p:nvSpPr>
        <p:spPr>
          <a:xfrm>
            <a:off x="230823" y="919182"/>
            <a:ext cx="2346960" cy="1200329"/>
          </a:xfrm>
          <a:prstGeom prst="rect">
            <a:avLst/>
          </a:prstGeom>
          <a:noFill/>
        </p:spPr>
        <p:txBody>
          <a:bodyPr wrap="square" rtlCol="0">
            <a:spAutoFit/>
          </a:bodyPr>
          <a:lstStyle/>
          <a:p>
            <a:r>
              <a:rPr lang="en-GB" dirty="0"/>
              <a:t>Random</a:t>
            </a:r>
          </a:p>
          <a:p>
            <a:r>
              <a:rPr lang="en-GB" dirty="0">
                <a:solidFill>
                  <a:srgbClr val="FDC82F"/>
                </a:solidFill>
              </a:rPr>
              <a:t>Surface</a:t>
            </a:r>
          </a:p>
          <a:p>
            <a:r>
              <a:rPr lang="en-GB" dirty="0">
                <a:solidFill>
                  <a:srgbClr val="B0759F"/>
                </a:solidFill>
              </a:rPr>
              <a:t>Atmosphere</a:t>
            </a:r>
          </a:p>
        </p:txBody>
      </p:sp>
      <p:cxnSp>
        <p:nvCxnSpPr>
          <p:cNvPr id="10" name="Straight Connector 9">
            <a:extLst>
              <a:ext uri="{FF2B5EF4-FFF2-40B4-BE49-F238E27FC236}">
                <a16:creationId xmlns:a16="http://schemas.microsoft.com/office/drawing/2014/main" id="{5E8A6B5F-F41F-894A-B59A-A16ED06FFB92}"/>
              </a:ext>
            </a:extLst>
          </p:cNvPr>
          <p:cNvCxnSpPr>
            <a:cxnSpLocks/>
          </p:cNvCxnSpPr>
          <p:nvPr/>
        </p:nvCxnSpPr>
        <p:spPr>
          <a:xfrm>
            <a:off x="592187" y="2214890"/>
            <a:ext cx="0" cy="1643713"/>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4CB2C802-D078-D744-8973-540927D0E954}"/>
              </a:ext>
            </a:extLst>
          </p:cNvPr>
          <p:cNvSpPr txBox="1"/>
          <p:nvPr/>
        </p:nvSpPr>
        <p:spPr>
          <a:xfrm>
            <a:off x="692080" y="2785059"/>
            <a:ext cx="364055" cy="461665"/>
          </a:xfrm>
          <a:prstGeom prst="rect">
            <a:avLst/>
          </a:prstGeom>
          <a:noFill/>
        </p:spPr>
        <p:txBody>
          <a:bodyPr wrap="square" rtlCol="0">
            <a:spAutoFit/>
          </a:bodyPr>
          <a:lstStyle/>
          <a:p>
            <a:r>
              <a:rPr lang="en-GB" dirty="0"/>
              <a:t>=</a:t>
            </a:r>
          </a:p>
        </p:txBody>
      </p:sp>
      <p:sp>
        <p:nvSpPr>
          <p:cNvPr id="12" name="Right Arrow 11">
            <a:extLst>
              <a:ext uri="{FF2B5EF4-FFF2-40B4-BE49-F238E27FC236}">
                <a16:creationId xmlns:a16="http://schemas.microsoft.com/office/drawing/2014/main" id="{832A2F6C-8F05-5E46-A952-00FB4CCE618D}"/>
              </a:ext>
            </a:extLst>
          </p:cNvPr>
          <p:cNvSpPr/>
          <p:nvPr/>
        </p:nvSpPr>
        <p:spPr>
          <a:xfrm>
            <a:off x="2046937" y="2653015"/>
            <a:ext cx="1361440" cy="6479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9FC373FD-18DD-5441-8779-1A2D30B73AA6}"/>
              </a:ext>
            </a:extLst>
          </p:cNvPr>
          <p:cNvSpPr/>
          <p:nvPr/>
        </p:nvSpPr>
        <p:spPr>
          <a:xfrm>
            <a:off x="3738244" y="2037819"/>
            <a:ext cx="5201920" cy="169740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ight Arrow 13">
            <a:extLst>
              <a:ext uri="{FF2B5EF4-FFF2-40B4-BE49-F238E27FC236}">
                <a16:creationId xmlns:a16="http://schemas.microsoft.com/office/drawing/2014/main" id="{E5DF67F3-BADE-294D-BBDE-7D010F214D31}"/>
              </a:ext>
            </a:extLst>
          </p:cNvPr>
          <p:cNvSpPr/>
          <p:nvPr/>
        </p:nvSpPr>
        <p:spPr>
          <a:xfrm>
            <a:off x="6602005" y="2831401"/>
            <a:ext cx="599440" cy="1455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447A2C95-3337-2E4E-A545-D6FBDB642FC1}"/>
              </a:ext>
            </a:extLst>
          </p:cNvPr>
          <p:cNvSpPr txBox="1"/>
          <p:nvPr/>
        </p:nvSpPr>
        <p:spPr>
          <a:xfrm>
            <a:off x="3901260" y="2244322"/>
            <a:ext cx="2524634" cy="1200329"/>
          </a:xfrm>
          <a:prstGeom prst="rect">
            <a:avLst/>
          </a:prstGeom>
          <a:noFill/>
        </p:spPr>
        <p:txBody>
          <a:bodyPr wrap="square" rtlCol="0">
            <a:spAutoFit/>
          </a:bodyPr>
          <a:lstStyle/>
          <a:p>
            <a:r>
              <a:rPr lang="en-GB" dirty="0"/>
              <a:t>Random ↓</a:t>
            </a:r>
          </a:p>
          <a:p>
            <a:r>
              <a:rPr lang="en-GB" dirty="0">
                <a:solidFill>
                  <a:srgbClr val="FDC82F"/>
                </a:solidFill>
              </a:rPr>
              <a:t>Surface </a:t>
            </a:r>
            <a:r>
              <a:rPr lang="en-GB" dirty="0">
                <a:solidFill>
                  <a:srgbClr val="FFC000"/>
                </a:solidFill>
              </a:rPr>
              <a:t>↓ or </a:t>
            </a:r>
            <a:r>
              <a:rPr lang="en-GB" dirty="0">
                <a:solidFill>
                  <a:srgbClr val="FDC82F"/>
                </a:solidFill>
              </a:rPr>
              <a:t>→</a:t>
            </a:r>
            <a:endParaRPr lang="en-GB" dirty="0">
              <a:solidFill>
                <a:srgbClr val="FFC000"/>
              </a:solidFill>
            </a:endParaRPr>
          </a:p>
          <a:p>
            <a:r>
              <a:rPr lang="en-GB" dirty="0">
                <a:solidFill>
                  <a:srgbClr val="B0759F"/>
                </a:solidFill>
              </a:rPr>
              <a:t>Atmosphere ↓</a:t>
            </a:r>
          </a:p>
        </p:txBody>
      </p:sp>
      <p:sp>
        <p:nvSpPr>
          <p:cNvPr id="16" name="Oval 15">
            <a:extLst>
              <a:ext uri="{FF2B5EF4-FFF2-40B4-BE49-F238E27FC236}">
                <a16:creationId xmlns:a16="http://schemas.microsoft.com/office/drawing/2014/main" id="{394DAC1E-50FA-4B42-95CB-1D17A280D513}"/>
              </a:ext>
            </a:extLst>
          </p:cNvPr>
          <p:cNvSpPr/>
          <p:nvPr/>
        </p:nvSpPr>
        <p:spPr>
          <a:xfrm>
            <a:off x="7471198" y="2848695"/>
            <a:ext cx="90814" cy="597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B1B4AED7-F235-704B-BA28-AC5934A9EFEB}"/>
              </a:ext>
            </a:extLst>
          </p:cNvPr>
          <p:cNvCxnSpPr>
            <a:cxnSpLocks/>
          </p:cNvCxnSpPr>
          <p:nvPr/>
        </p:nvCxnSpPr>
        <p:spPr>
          <a:xfrm>
            <a:off x="8189904" y="2855514"/>
            <a:ext cx="0" cy="12147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B97DA0A-4AE3-6746-85E1-6CD692F0405F}"/>
              </a:ext>
            </a:extLst>
          </p:cNvPr>
          <p:cNvCxnSpPr>
            <a:cxnSpLocks/>
          </p:cNvCxnSpPr>
          <p:nvPr/>
        </p:nvCxnSpPr>
        <p:spPr>
          <a:xfrm>
            <a:off x="8476168" y="2785059"/>
            <a:ext cx="0" cy="251714"/>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361870C-0374-534C-9DD0-72D460E0790C}"/>
              </a:ext>
            </a:extLst>
          </p:cNvPr>
          <p:cNvCxnSpPr>
            <a:cxnSpLocks/>
          </p:cNvCxnSpPr>
          <p:nvPr/>
        </p:nvCxnSpPr>
        <p:spPr>
          <a:xfrm>
            <a:off x="8335887" y="2855514"/>
            <a:ext cx="0" cy="121472"/>
          </a:xfrm>
          <a:prstGeom prst="line">
            <a:avLst/>
          </a:prstGeom>
          <a:ln w="25400">
            <a:solidFill>
              <a:srgbClr val="B0759F"/>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41C5B6E-1947-404B-9F1C-ECAE33C763AE}"/>
              </a:ext>
            </a:extLst>
          </p:cNvPr>
          <p:cNvCxnSpPr>
            <a:cxnSpLocks/>
          </p:cNvCxnSpPr>
          <p:nvPr/>
        </p:nvCxnSpPr>
        <p:spPr>
          <a:xfrm>
            <a:off x="7531312" y="2540067"/>
            <a:ext cx="0" cy="669941"/>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C21BDF67-BF45-9140-BC48-7AAC6226C78C}"/>
              </a:ext>
            </a:extLst>
          </p:cNvPr>
          <p:cNvSpPr txBox="1"/>
          <p:nvPr/>
        </p:nvSpPr>
        <p:spPr>
          <a:xfrm>
            <a:off x="7649737" y="2655687"/>
            <a:ext cx="364055" cy="461665"/>
          </a:xfrm>
          <a:prstGeom prst="rect">
            <a:avLst/>
          </a:prstGeom>
          <a:noFill/>
        </p:spPr>
        <p:txBody>
          <a:bodyPr wrap="square" rtlCol="0">
            <a:spAutoFit/>
          </a:bodyPr>
          <a:lstStyle/>
          <a:p>
            <a:r>
              <a:rPr lang="en-GB" dirty="0"/>
              <a:t>=</a:t>
            </a:r>
          </a:p>
        </p:txBody>
      </p:sp>
      <p:sp>
        <p:nvSpPr>
          <p:cNvPr id="24" name="TextBox 23">
            <a:extLst>
              <a:ext uri="{FF2B5EF4-FFF2-40B4-BE49-F238E27FC236}">
                <a16:creationId xmlns:a16="http://schemas.microsoft.com/office/drawing/2014/main" id="{563A91BD-BC88-944C-888C-86D223C618E1}"/>
              </a:ext>
            </a:extLst>
          </p:cNvPr>
          <p:cNvSpPr txBox="1"/>
          <p:nvPr/>
        </p:nvSpPr>
        <p:spPr>
          <a:xfrm>
            <a:off x="3586480" y="1001227"/>
            <a:ext cx="5353684" cy="830997"/>
          </a:xfrm>
          <a:prstGeom prst="rect">
            <a:avLst/>
          </a:prstGeom>
          <a:noFill/>
        </p:spPr>
        <p:txBody>
          <a:bodyPr wrap="square" rtlCol="0">
            <a:spAutoFit/>
          </a:bodyPr>
          <a:lstStyle/>
          <a:p>
            <a:pPr algn="r"/>
            <a:r>
              <a:rPr lang="en-GB" sz="1600" dirty="0">
                <a:solidFill>
                  <a:schemeClr val="accent1">
                    <a:lumMod val="40000"/>
                    <a:lumOff val="60000"/>
                  </a:schemeClr>
                </a:solidFill>
              </a:rPr>
              <a:t>2) </a:t>
            </a:r>
            <a:r>
              <a:rPr lang="en-GB" sz="1600" dirty="0"/>
              <a:t>What is the climatological diurnal cycle for the same day over a number of different years?</a:t>
            </a:r>
          </a:p>
          <a:p>
            <a:pPr algn="r"/>
            <a:endParaRPr lang="en-GB" sz="1600" dirty="0"/>
          </a:p>
        </p:txBody>
      </p:sp>
      <p:sp>
        <p:nvSpPr>
          <p:cNvPr id="27" name="Oval 26">
            <a:extLst>
              <a:ext uri="{FF2B5EF4-FFF2-40B4-BE49-F238E27FC236}">
                <a16:creationId xmlns:a16="http://schemas.microsoft.com/office/drawing/2014/main" id="{F5106FAE-1A1D-8142-A345-684427CF277F}"/>
              </a:ext>
            </a:extLst>
          </p:cNvPr>
          <p:cNvSpPr/>
          <p:nvPr/>
        </p:nvSpPr>
        <p:spPr>
          <a:xfrm>
            <a:off x="340991" y="2063261"/>
            <a:ext cx="475290" cy="202077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a:extLst>
              <a:ext uri="{FF2B5EF4-FFF2-40B4-BE49-F238E27FC236}">
                <a16:creationId xmlns:a16="http://schemas.microsoft.com/office/drawing/2014/main" id="{E0397311-9AA1-7F42-BE37-75F40B4572A2}"/>
              </a:ext>
            </a:extLst>
          </p:cNvPr>
          <p:cNvSpPr txBox="1"/>
          <p:nvPr/>
        </p:nvSpPr>
        <p:spPr>
          <a:xfrm>
            <a:off x="676220" y="3903367"/>
            <a:ext cx="500458" cy="276999"/>
          </a:xfrm>
          <a:prstGeom prst="rect">
            <a:avLst/>
          </a:prstGeom>
          <a:noFill/>
        </p:spPr>
        <p:txBody>
          <a:bodyPr wrap="none" rtlCol="0">
            <a:spAutoFit/>
          </a:bodyPr>
          <a:lstStyle/>
          <a:p>
            <a:r>
              <a:rPr lang="en-GB" sz="1200" dirty="0" err="1">
                <a:solidFill>
                  <a:srgbClr val="FF0000"/>
                </a:solidFill>
              </a:rPr>
              <a:t>T</a:t>
            </a:r>
            <a:r>
              <a:rPr lang="en-GB" sz="1200" baseline="-25000" dirty="0" err="1">
                <a:solidFill>
                  <a:srgbClr val="FF0000"/>
                </a:solidFill>
              </a:rPr>
              <a:t>max</a:t>
            </a:r>
            <a:endParaRPr lang="en-GB" sz="1200" baseline="-25000" dirty="0">
              <a:solidFill>
                <a:srgbClr val="FF0000"/>
              </a:solidFill>
            </a:endParaRPr>
          </a:p>
        </p:txBody>
      </p:sp>
      <p:sp>
        <p:nvSpPr>
          <p:cNvPr id="29" name="TextBox 28">
            <a:extLst>
              <a:ext uri="{FF2B5EF4-FFF2-40B4-BE49-F238E27FC236}">
                <a16:creationId xmlns:a16="http://schemas.microsoft.com/office/drawing/2014/main" id="{11208D01-00D1-0142-A049-E7B941ED97C8}"/>
              </a:ext>
            </a:extLst>
          </p:cNvPr>
          <p:cNvSpPr txBox="1"/>
          <p:nvPr/>
        </p:nvSpPr>
        <p:spPr>
          <a:xfrm>
            <a:off x="2006279" y="3185851"/>
            <a:ext cx="1379542" cy="738664"/>
          </a:xfrm>
          <a:prstGeom prst="rect">
            <a:avLst/>
          </a:prstGeom>
          <a:noFill/>
        </p:spPr>
        <p:txBody>
          <a:bodyPr wrap="square" rtlCol="0">
            <a:spAutoFit/>
          </a:bodyPr>
          <a:lstStyle/>
          <a:p>
            <a:r>
              <a:rPr lang="en-GB" sz="1400" dirty="0"/>
              <a:t>Averaging multiple observations</a:t>
            </a:r>
          </a:p>
        </p:txBody>
      </p:sp>
      <p:sp>
        <p:nvSpPr>
          <p:cNvPr id="31" name="TextBox 30">
            <a:extLst>
              <a:ext uri="{FF2B5EF4-FFF2-40B4-BE49-F238E27FC236}">
                <a16:creationId xmlns:a16="http://schemas.microsoft.com/office/drawing/2014/main" id="{545ED2F0-26B1-1046-B57D-FC840A120B9E}"/>
              </a:ext>
            </a:extLst>
          </p:cNvPr>
          <p:cNvSpPr txBox="1"/>
          <p:nvPr/>
        </p:nvSpPr>
        <p:spPr>
          <a:xfrm>
            <a:off x="3738244" y="3820877"/>
            <a:ext cx="5344796" cy="830997"/>
          </a:xfrm>
          <a:prstGeom prst="rect">
            <a:avLst/>
          </a:prstGeom>
          <a:noFill/>
        </p:spPr>
        <p:txBody>
          <a:bodyPr wrap="square" rtlCol="0">
            <a:spAutoFit/>
          </a:bodyPr>
          <a:lstStyle/>
          <a:p>
            <a:pPr algn="r"/>
            <a:r>
              <a:rPr lang="en-GB" sz="1600" dirty="0">
                <a:solidFill>
                  <a:schemeClr val="accent1">
                    <a:lumMod val="40000"/>
                    <a:lumOff val="60000"/>
                  </a:schemeClr>
                </a:solidFill>
              </a:rPr>
              <a:t>For the surface component consider location, time of year and length of data record: greening? Snow cover? Land use change?</a:t>
            </a:r>
            <a:endParaRPr lang="en-GB" sz="1600" dirty="0"/>
          </a:p>
        </p:txBody>
      </p:sp>
    </p:spTree>
    <p:extLst>
      <p:ext uri="{BB962C8B-B14F-4D97-AF65-F5344CB8AC3E}">
        <p14:creationId xmlns:p14="http://schemas.microsoft.com/office/powerpoint/2010/main" val="38524918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2F408-BBA5-4746-BAC2-8E7CB3E5E582}"/>
              </a:ext>
            </a:extLst>
          </p:cNvPr>
          <p:cNvSpPr>
            <a:spLocks noGrp="1"/>
          </p:cNvSpPr>
          <p:nvPr>
            <p:ph type="title"/>
          </p:nvPr>
        </p:nvSpPr>
        <p:spPr/>
        <p:txBody>
          <a:bodyPr/>
          <a:lstStyle/>
          <a:p>
            <a:r>
              <a:rPr lang="en-GB" dirty="0"/>
              <a:t>LST continental average (1)</a:t>
            </a:r>
          </a:p>
        </p:txBody>
      </p:sp>
      <p:pic>
        <p:nvPicPr>
          <p:cNvPr id="4" name="Picture 2" descr="upload.wikimedia.org/wikipedia/commons/2/21/Afr...">
            <a:extLst>
              <a:ext uri="{FF2B5EF4-FFF2-40B4-BE49-F238E27FC236}">
                <a16:creationId xmlns:a16="http://schemas.microsoft.com/office/drawing/2014/main" id="{0E76359A-3CAA-C841-A7DE-C720530AF9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7167" y="1588160"/>
            <a:ext cx="2252857" cy="2518722"/>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a:extLst>
              <a:ext uri="{FF2B5EF4-FFF2-40B4-BE49-F238E27FC236}">
                <a16:creationId xmlns:a16="http://schemas.microsoft.com/office/drawing/2014/main" id="{D3FC80E5-6C20-C34A-9FF3-5B4EC7988267}"/>
              </a:ext>
            </a:extLst>
          </p:cNvPr>
          <p:cNvSpPr txBox="1">
            <a:spLocks/>
          </p:cNvSpPr>
          <p:nvPr/>
        </p:nvSpPr>
        <p:spPr bwMode="auto">
          <a:xfrm>
            <a:off x="482086" y="975656"/>
            <a:ext cx="5786625" cy="506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685800" algn="l" rtl="0" eaLnBrk="1" fontAlgn="base" hangingPunct="1">
              <a:lnSpc>
                <a:spcPct val="119000"/>
              </a:lnSpc>
              <a:spcBef>
                <a:spcPct val="20000"/>
              </a:spcBef>
              <a:spcAft>
                <a:spcPct val="0"/>
              </a:spcAft>
              <a:buClr>
                <a:schemeClr val="accent1"/>
              </a:buClr>
              <a:defRPr lang="en-GB" sz="1600" baseline="0">
                <a:solidFill>
                  <a:schemeClr val="bg2"/>
                </a:solidFill>
                <a:latin typeface="Verdana"/>
                <a:ea typeface="MS PGothic" pitchFamily="34" charset="-128"/>
                <a:cs typeface="Verdana"/>
              </a:defRPr>
            </a:lvl1pPr>
            <a:lvl2pPr marL="809625" indent="-352425" algn="l" rtl="0" eaLnBrk="1" fontAlgn="base" hangingPunct="1">
              <a:lnSpc>
                <a:spcPct val="119000"/>
              </a:lnSpc>
              <a:spcBef>
                <a:spcPct val="20000"/>
              </a:spcBef>
              <a:spcAft>
                <a:spcPct val="0"/>
              </a:spcAft>
              <a:buClr>
                <a:schemeClr val="accent1"/>
              </a:buClr>
              <a:buFont typeface="Verdana" pitchFamily="34" charset="0"/>
              <a:defRPr lang="en-GB" sz="1600" dirty="0">
                <a:solidFill>
                  <a:schemeClr val="bg2"/>
                </a:solidFill>
                <a:latin typeface="Verdana"/>
                <a:ea typeface="MS PGothic" pitchFamily="34" charset="-128"/>
                <a:cs typeface="Verdana"/>
              </a:defRPr>
            </a:lvl2pPr>
            <a:lvl3pPr marL="1406525" indent="-492125" algn="l" rtl="0" eaLnBrk="1" fontAlgn="base" hangingPunct="1">
              <a:lnSpc>
                <a:spcPct val="119000"/>
              </a:lnSpc>
              <a:spcBef>
                <a:spcPct val="20000"/>
              </a:spcBef>
              <a:spcAft>
                <a:spcPct val="0"/>
              </a:spcAft>
              <a:buClr>
                <a:schemeClr val="accent1"/>
              </a:buClr>
              <a:buFont typeface="Verdana" pitchFamily="34" charset="0"/>
              <a:defRPr lang="en-GB" sz="1600" dirty="0">
                <a:solidFill>
                  <a:schemeClr val="bg2"/>
                </a:solidFill>
                <a:latin typeface="Verdana"/>
                <a:ea typeface="MS PGothic" pitchFamily="34" charset="-128"/>
                <a:cs typeface="Verdana"/>
              </a:defRPr>
            </a:lvl3pPr>
            <a:lvl4pPr marL="2005013" indent="-633413" algn="l" rtl="0" eaLnBrk="1" fontAlgn="base" hangingPunct="1">
              <a:lnSpc>
                <a:spcPct val="119000"/>
              </a:lnSpc>
              <a:spcBef>
                <a:spcPct val="20000"/>
              </a:spcBef>
              <a:spcAft>
                <a:spcPct val="0"/>
              </a:spcAft>
              <a:buClr>
                <a:schemeClr val="accent1"/>
              </a:buClr>
              <a:buFont typeface="Verdana" pitchFamily="34" charset="0"/>
              <a:defRPr lang="en-GB" sz="1600" dirty="0">
                <a:solidFill>
                  <a:schemeClr val="bg2"/>
                </a:solidFill>
                <a:latin typeface="Verdana"/>
                <a:ea typeface="MS PGothic" pitchFamily="34" charset="-128"/>
                <a:cs typeface="Verdana"/>
              </a:defRPr>
            </a:lvl4pPr>
            <a:lvl5pPr marL="2601913" indent="-773113" algn="l" rtl="0" eaLnBrk="1" fontAlgn="base" hangingPunct="1">
              <a:lnSpc>
                <a:spcPct val="119000"/>
              </a:lnSpc>
              <a:spcBef>
                <a:spcPct val="20000"/>
              </a:spcBef>
              <a:spcAft>
                <a:spcPct val="0"/>
              </a:spcAft>
              <a:buClr>
                <a:schemeClr val="accent1"/>
              </a:buClr>
              <a:buFont typeface="Verdana" pitchFamily="34" charset="0"/>
              <a:defRPr lang="en-GB" sz="1600" dirty="0">
                <a:solidFill>
                  <a:schemeClr val="bg2"/>
                </a:solidFill>
                <a:latin typeface="Verdana"/>
                <a:ea typeface="MS PGothic" pitchFamily="34" charset="-128"/>
                <a:cs typeface="Verdana"/>
              </a:defRPr>
            </a:lvl5pPr>
            <a:lvl6pPr marL="34798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6pPr>
            <a:lvl7pPr marL="39370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7pPr>
            <a:lvl8pPr marL="43942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8pPr>
            <a:lvl9pPr marL="48514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9pPr>
          </a:lstStyle>
          <a:p>
            <a:pPr indent="-342900"/>
            <a:r>
              <a:rPr lang="en-GB" altLang="fr-FR" kern="0" dirty="0">
                <a:latin typeface="Verdana" pitchFamily="34" charset="0"/>
              </a:rPr>
              <a:t>Research question: What is the average LST over the African continent at a given time?</a:t>
            </a:r>
          </a:p>
        </p:txBody>
      </p:sp>
      <p:sp>
        <p:nvSpPr>
          <p:cNvPr id="6" name="Oval 5">
            <a:extLst>
              <a:ext uri="{FF2B5EF4-FFF2-40B4-BE49-F238E27FC236}">
                <a16:creationId xmlns:a16="http://schemas.microsoft.com/office/drawing/2014/main" id="{3E1A0C89-FE02-1E45-8D30-338FFBA91C95}"/>
              </a:ext>
            </a:extLst>
          </p:cNvPr>
          <p:cNvSpPr/>
          <p:nvPr/>
        </p:nvSpPr>
        <p:spPr>
          <a:xfrm>
            <a:off x="6678718" y="2178135"/>
            <a:ext cx="90814" cy="5978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F83225E3-D7F0-884E-A1D2-AFE066B523D8}"/>
              </a:ext>
            </a:extLst>
          </p:cNvPr>
          <p:cNvSpPr/>
          <p:nvPr/>
        </p:nvSpPr>
        <p:spPr>
          <a:xfrm>
            <a:off x="6831118" y="2330535"/>
            <a:ext cx="90814" cy="5978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66467EF9-B7B7-A941-A603-255A5BFF30DF}"/>
              </a:ext>
            </a:extLst>
          </p:cNvPr>
          <p:cNvSpPr/>
          <p:nvPr/>
        </p:nvSpPr>
        <p:spPr>
          <a:xfrm>
            <a:off x="6983518" y="2482935"/>
            <a:ext cx="90814" cy="5978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57B9CC28-D724-1D4A-BD12-C3A62972CE05}"/>
              </a:ext>
            </a:extLst>
          </p:cNvPr>
          <p:cNvSpPr/>
          <p:nvPr/>
        </p:nvSpPr>
        <p:spPr>
          <a:xfrm>
            <a:off x="7135918" y="2635335"/>
            <a:ext cx="90814" cy="5978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756EA9C-5F5D-564A-9F94-866022C9317F}"/>
              </a:ext>
            </a:extLst>
          </p:cNvPr>
          <p:cNvSpPr/>
          <p:nvPr/>
        </p:nvSpPr>
        <p:spPr>
          <a:xfrm>
            <a:off x="7288318" y="2787735"/>
            <a:ext cx="90814" cy="5978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B1A203D-1BF3-4B49-9CED-C4B7BC547EDA}"/>
              </a:ext>
            </a:extLst>
          </p:cNvPr>
          <p:cNvSpPr/>
          <p:nvPr/>
        </p:nvSpPr>
        <p:spPr>
          <a:xfrm>
            <a:off x="7440718" y="2940135"/>
            <a:ext cx="90814" cy="5978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439D53B9-9CCE-014F-B3D5-14AD45CD34A7}"/>
              </a:ext>
            </a:extLst>
          </p:cNvPr>
          <p:cNvSpPr/>
          <p:nvPr/>
        </p:nvSpPr>
        <p:spPr>
          <a:xfrm>
            <a:off x="7593118" y="3092535"/>
            <a:ext cx="90814" cy="5978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9AE5CDC-DA17-8F48-9A35-5F98AF25553D}"/>
              </a:ext>
            </a:extLst>
          </p:cNvPr>
          <p:cNvSpPr/>
          <p:nvPr/>
        </p:nvSpPr>
        <p:spPr>
          <a:xfrm>
            <a:off x="7745518" y="3244935"/>
            <a:ext cx="90814" cy="5978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FFF49BA-6A65-9148-8E68-C2E2998C19D6}"/>
              </a:ext>
            </a:extLst>
          </p:cNvPr>
          <p:cNvSpPr/>
          <p:nvPr/>
        </p:nvSpPr>
        <p:spPr>
          <a:xfrm>
            <a:off x="6983518" y="2148242"/>
            <a:ext cx="90814" cy="5978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7BEE698-A680-F04E-A532-9F78F81EA356}"/>
              </a:ext>
            </a:extLst>
          </p:cNvPr>
          <p:cNvSpPr/>
          <p:nvPr/>
        </p:nvSpPr>
        <p:spPr>
          <a:xfrm>
            <a:off x="7135918" y="2300642"/>
            <a:ext cx="90814" cy="5978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329D77BB-2300-8446-8AE7-A6D1BC68B590}"/>
              </a:ext>
            </a:extLst>
          </p:cNvPr>
          <p:cNvSpPr/>
          <p:nvPr/>
        </p:nvSpPr>
        <p:spPr>
          <a:xfrm>
            <a:off x="7288318" y="2453042"/>
            <a:ext cx="90814" cy="5978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2C5A06FC-0563-AD4E-A382-8C5AAD5864E8}"/>
              </a:ext>
            </a:extLst>
          </p:cNvPr>
          <p:cNvSpPr/>
          <p:nvPr/>
        </p:nvSpPr>
        <p:spPr>
          <a:xfrm>
            <a:off x="7440718" y="2605442"/>
            <a:ext cx="90814" cy="5978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97962351-FB23-FA4C-A7CA-992E2BCA8381}"/>
              </a:ext>
            </a:extLst>
          </p:cNvPr>
          <p:cNvSpPr/>
          <p:nvPr/>
        </p:nvSpPr>
        <p:spPr>
          <a:xfrm>
            <a:off x="7593118" y="2757842"/>
            <a:ext cx="90814" cy="5978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8D744BBF-8BD2-D140-B1D5-0F4B11B1D56E}"/>
              </a:ext>
            </a:extLst>
          </p:cNvPr>
          <p:cNvSpPr/>
          <p:nvPr/>
        </p:nvSpPr>
        <p:spPr>
          <a:xfrm>
            <a:off x="7745518" y="2910242"/>
            <a:ext cx="90814" cy="5978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A03DD45A-585E-5140-AA81-30F2395ECAE3}"/>
              </a:ext>
            </a:extLst>
          </p:cNvPr>
          <p:cNvSpPr/>
          <p:nvPr/>
        </p:nvSpPr>
        <p:spPr>
          <a:xfrm>
            <a:off x="7348925" y="2151550"/>
            <a:ext cx="90814" cy="5978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511B0D5B-F881-5046-BBD8-8748F21F6173}"/>
              </a:ext>
            </a:extLst>
          </p:cNvPr>
          <p:cNvSpPr/>
          <p:nvPr/>
        </p:nvSpPr>
        <p:spPr>
          <a:xfrm>
            <a:off x="7501325" y="2303950"/>
            <a:ext cx="90814" cy="5978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4F5F58D-4D5A-3D4A-9C41-3B0CA2E772D4}"/>
              </a:ext>
            </a:extLst>
          </p:cNvPr>
          <p:cNvSpPr/>
          <p:nvPr/>
        </p:nvSpPr>
        <p:spPr>
          <a:xfrm>
            <a:off x="7653725" y="2456350"/>
            <a:ext cx="90814" cy="5978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0D1FA15-84D6-E54D-BB38-64EF97CF96DE}"/>
              </a:ext>
            </a:extLst>
          </p:cNvPr>
          <p:cNvSpPr/>
          <p:nvPr/>
        </p:nvSpPr>
        <p:spPr>
          <a:xfrm>
            <a:off x="7806125" y="2608750"/>
            <a:ext cx="90814" cy="5978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5F5B6419-EA46-384B-8FDA-73EC588DABEF}"/>
              </a:ext>
            </a:extLst>
          </p:cNvPr>
          <p:cNvSpPr/>
          <p:nvPr/>
        </p:nvSpPr>
        <p:spPr>
          <a:xfrm>
            <a:off x="7958525" y="2761150"/>
            <a:ext cx="90814" cy="5978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51BAD675-B43A-C549-A8C1-2AF81874688B}"/>
              </a:ext>
            </a:extLst>
          </p:cNvPr>
          <p:cNvSpPr/>
          <p:nvPr/>
        </p:nvSpPr>
        <p:spPr>
          <a:xfrm>
            <a:off x="7403596" y="3244935"/>
            <a:ext cx="90814" cy="5978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4B951211-B2EC-3642-A0BC-F1D4C01EC5DD}"/>
              </a:ext>
            </a:extLst>
          </p:cNvPr>
          <p:cNvSpPr/>
          <p:nvPr/>
        </p:nvSpPr>
        <p:spPr>
          <a:xfrm>
            <a:off x="7555996" y="3397335"/>
            <a:ext cx="90814" cy="5978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291791D2-BF57-774D-AE0B-1F42C5A65DCD}"/>
              </a:ext>
            </a:extLst>
          </p:cNvPr>
          <p:cNvSpPr/>
          <p:nvPr/>
        </p:nvSpPr>
        <p:spPr>
          <a:xfrm>
            <a:off x="7708396" y="3549735"/>
            <a:ext cx="90814" cy="5978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07188E54-7C6C-4D43-B95B-D743A155E1E6}"/>
              </a:ext>
            </a:extLst>
          </p:cNvPr>
          <p:cNvSpPr/>
          <p:nvPr/>
        </p:nvSpPr>
        <p:spPr>
          <a:xfrm>
            <a:off x="7535604" y="3737470"/>
            <a:ext cx="90814" cy="5978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30C3150F-1C1F-8F47-ABBF-C9BBE3564B3C}"/>
              </a:ext>
            </a:extLst>
          </p:cNvPr>
          <p:cNvSpPr/>
          <p:nvPr/>
        </p:nvSpPr>
        <p:spPr>
          <a:xfrm>
            <a:off x="2481092" y="2525666"/>
            <a:ext cx="508000" cy="546879"/>
          </a:xfrm>
          <a:prstGeom prst="rect">
            <a:avLst/>
          </a:prstGeom>
          <a:solidFill>
            <a:srgbClr val="D0103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9B9C4D18-BBBE-624D-B9FE-BE4227173E00}"/>
              </a:ext>
            </a:extLst>
          </p:cNvPr>
          <p:cNvSpPr/>
          <p:nvPr/>
        </p:nvSpPr>
        <p:spPr>
          <a:xfrm>
            <a:off x="1951117" y="1968792"/>
            <a:ext cx="508000" cy="54687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DF1BC58D-BE5C-714D-8EC4-455AC403D8FC}"/>
              </a:ext>
            </a:extLst>
          </p:cNvPr>
          <p:cNvSpPr/>
          <p:nvPr/>
        </p:nvSpPr>
        <p:spPr>
          <a:xfrm>
            <a:off x="3009685" y="2524946"/>
            <a:ext cx="508000" cy="54687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92445ABB-583F-224E-829B-5AF90875EB6F}"/>
              </a:ext>
            </a:extLst>
          </p:cNvPr>
          <p:cNvSpPr/>
          <p:nvPr/>
        </p:nvSpPr>
        <p:spPr>
          <a:xfrm>
            <a:off x="3538824" y="2524946"/>
            <a:ext cx="508000" cy="546879"/>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F3389B89-56DE-654F-989C-A918767D3751}"/>
              </a:ext>
            </a:extLst>
          </p:cNvPr>
          <p:cNvSpPr/>
          <p:nvPr/>
        </p:nvSpPr>
        <p:spPr>
          <a:xfrm>
            <a:off x="4066325" y="2525666"/>
            <a:ext cx="508000" cy="54687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A8C02B48-81C4-2C40-8E31-967E3ECD5555}"/>
              </a:ext>
            </a:extLst>
          </p:cNvPr>
          <p:cNvSpPr/>
          <p:nvPr/>
        </p:nvSpPr>
        <p:spPr>
          <a:xfrm>
            <a:off x="1952323" y="2521458"/>
            <a:ext cx="508000" cy="54687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FFAB0672-812F-E142-B705-460E68516AC4}"/>
              </a:ext>
            </a:extLst>
          </p:cNvPr>
          <p:cNvSpPr/>
          <p:nvPr/>
        </p:nvSpPr>
        <p:spPr>
          <a:xfrm>
            <a:off x="2481365" y="3087657"/>
            <a:ext cx="508000" cy="546879"/>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3CEBBDD3-DD5C-B04B-AF67-ACB9CCD711E0}"/>
              </a:ext>
            </a:extLst>
          </p:cNvPr>
          <p:cNvSpPr/>
          <p:nvPr/>
        </p:nvSpPr>
        <p:spPr>
          <a:xfrm>
            <a:off x="3539097" y="3643295"/>
            <a:ext cx="508000" cy="555959"/>
          </a:xfrm>
          <a:prstGeom prst="rect">
            <a:avLst/>
          </a:prstGeom>
          <a:solidFill>
            <a:srgbClr val="E3722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6F9504B8-3D6A-BD4C-9968-BE3F4691E3C7}"/>
              </a:ext>
            </a:extLst>
          </p:cNvPr>
          <p:cNvSpPr/>
          <p:nvPr/>
        </p:nvSpPr>
        <p:spPr>
          <a:xfrm>
            <a:off x="3538824" y="3087655"/>
            <a:ext cx="508000" cy="546879"/>
          </a:xfrm>
          <a:prstGeom prst="rect">
            <a:avLst/>
          </a:prstGeom>
          <a:solidFill>
            <a:srgbClr val="E3722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B06D7F04-562C-3847-96C2-4FC744383AE0}"/>
              </a:ext>
            </a:extLst>
          </p:cNvPr>
          <p:cNvSpPr/>
          <p:nvPr/>
        </p:nvSpPr>
        <p:spPr>
          <a:xfrm>
            <a:off x="4066325" y="3087656"/>
            <a:ext cx="508000" cy="546879"/>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84D17312-C33F-0D47-B059-2263F9E5ADA5}"/>
              </a:ext>
            </a:extLst>
          </p:cNvPr>
          <p:cNvSpPr/>
          <p:nvPr/>
        </p:nvSpPr>
        <p:spPr>
          <a:xfrm>
            <a:off x="1953045" y="3093922"/>
            <a:ext cx="508000" cy="54687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7B493661-AB09-204D-BFDD-81CF93541E6C}"/>
              </a:ext>
            </a:extLst>
          </p:cNvPr>
          <p:cNvSpPr/>
          <p:nvPr/>
        </p:nvSpPr>
        <p:spPr>
          <a:xfrm>
            <a:off x="2481365" y="3648694"/>
            <a:ext cx="508000" cy="546879"/>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a:extLst>
              <a:ext uri="{FF2B5EF4-FFF2-40B4-BE49-F238E27FC236}">
                <a16:creationId xmlns:a16="http://schemas.microsoft.com/office/drawing/2014/main" id="{D410BED7-2DA5-FC42-B124-19B7B1AD5380}"/>
              </a:ext>
            </a:extLst>
          </p:cNvPr>
          <p:cNvSpPr/>
          <p:nvPr/>
        </p:nvSpPr>
        <p:spPr>
          <a:xfrm>
            <a:off x="3010231" y="3648694"/>
            <a:ext cx="508000" cy="546879"/>
          </a:xfrm>
          <a:prstGeom prst="rect">
            <a:avLst/>
          </a:prstGeom>
          <a:solidFill>
            <a:srgbClr val="8224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a:extLst>
              <a:ext uri="{FF2B5EF4-FFF2-40B4-BE49-F238E27FC236}">
                <a16:creationId xmlns:a16="http://schemas.microsoft.com/office/drawing/2014/main" id="{809E01C6-05B8-6349-97A0-46C7F44B57F9}"/>
              </a:ext>
            </a:extLst>
          </p:cNvPr>
          <p:cNvSpPr/>
          <p:nvPr/>
        </p:nvSpPr>
        <p:spPr>
          <a:xfrm>
            <a:off x="3009685" y="3087656"/>
            <a:ext cx="508000" cy="546879"/>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a:extLst>
              <a:ext uri="{FF2B5EF4-FFF2-40B4-BE49-F238E27FC236}">
                <a16:creationId xmlns:a16="http://schemas.microsoft.com/office/drawing/2014/main" id="{0373AB8B-78E1-5B4C-87B0-FED7FC583286}"/>
              </a:ext>
            </a:extLst>
          </p:cNvPr>
          <p:cNvSpPr/>
          <p:nvPr/>
        </p:nvSpPr>
        <p:spPr>
          <a:xfrm>
            <a:off x="4067417" y="3652832"/>
            <a:ext cx="508000" cy="54687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D915BBBD-B320-BB40-BE25-35A03DE96300}"/>
              </a:ext>
            </a:extLst>
          </p:cNvPr>
          <p:cNvSpPr/>
          <p:nvPr/>
        </p:nvSpPr>
        <p:spPr>
          <a:xfrm>
            <a:off x="1953045" y="3652375"/>
            <a:ext cx="508000" cy="546879"/>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2B2B4A42-ADD1-A843-9C14-BA89D960ECB1}"/>
              </a:ext>
            </a:extLst>
          </p:cNvPr>
          <p:cNvSpPr/>
          <p:nvPr/>
        </p:nvSpPr>
        <p:spPr>
          <a:xfrm>
            <a:off x="2480998" y="1958523"/>
            <a:ext cx="508000" cy="546879"/>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extLst>
              <a:ext uri="{FF2B5EF4-FFF2-40B4-BE49-F238E27FC236}">
                <a16:creationId xmlns:a16="http://schemas.microsoft.com/office/drawing/2014/main" id="{8520E813-20DC-2B40-9EBC-333B67A5470F}"/>
              </a:ext>
            </a:extLst>
          </p:cNvPr>
          <p:cNvSpPr/>
          <p:nvPr/>
        </p:nvSpPr>
        <p:spPr>
          <a:xfrm>
            <a:off x="3004374" y="1964092"/>
            <a:ext cx="508000" cy="54326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48">
            <a:extLst>
              <a:ext uri="{FF2B5EF4-FFF2-40B4-BE49-F238E27FC236}">
                <a16:creationId xmlns:a16="http://schemas.microsoft.com/office/drawing/2014/main" id="{8BF708F2-AD92-704B-B91D-92844BAD35FD}"/>
              </a:ext>
            </a:extLst>
          </p:cNvPr>
          <p:cNvSpPr/>
          <p:nvPr/>
        </p:nvSpPr>
        <p:spPr>
          <a:xfrm>
            <a:off x="3536755" y="1958524"/>
            <a:ext cx="512413" cy="546879"/>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49">
            <a:extLst>
              <a:ext uri="{FF2B5EF4-FFF2-40B4-BE49-F238E27FC236}">
                <a16:creationId xmlns:a16="http://schemas.microsoft.com/office/drawing/2014/main" id="{80412391-57B8-C641-BF21-91874D0D3480}"/>
              </a:ext>
            </a:extLst>
          </p:cNvPr>
          <p:cNvSpPr/>
          <p:nvPr/>
        </p:nvSpPr>
        <p:spPr>
          <a:xfrm>
            <a:off x="4066325" y="1958525"/>
            <a:ext cx="508000" cy="546879"/>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3" name="Group 52">
            <a:extLst>
              <a:ext uri="{FF2B5EF4-FFF2-40B4-BE49-F238E27FC236}">
                <a16:creationId xmlns:a16="http://schemas.microsoft.com/office/drawing/2014/main" id="{9717D109-2427-644E-A468-F2342C86B4BC}"/>
              </a:ext>
            </a:extLst>
          </p:cNvPr>
          <p:cNvGrpSpPr/>
          <p:nvPr/>
        </p:nvGrpSpPr>
        <p:grpSpPr>
          <a:xfrm>
            <a:off x="2146597" y="2027686"/>
            <a:ext cx="137681" cy="418737"/>
            <a:chOff x="551761" y="2214890"/>
            <a:chExt cx="90814" cy="1643713"/>
          </a:xfrm>
        </p:grpSpPr>
        <p:sp>
          <p:nvSpPr>
            <p:cNvPr id="51" name="Oval 50">
              <a:extLst>
                <a:ext uri="{FF2B5EF4-FFF2-40B4-BE49-F238E27FC236}">
                  <a16:creationId xmlns:a16="http://schemas.microsoft.com/office/drawing/2014/main" id="{AFFA1B88-A36A-B047-B036-177A545CDA80}"/>
                </a:ext>
              </a:extLst>
            </p:cNvPr>
            <p:cNvSpPr/>
            <p:nvPr/>
          </p:nvSpPr>
          <p:spPr>
            <a:xfrm>
              <a:off x="551761" y="2976987"/>
              <a:ext cx="90814" cy="597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2" name="Straight Connector 51">
              <a:extLst>
                <a:ext uri="{FF2B5EF4-FFF2-40B4-BE49-F238E27FC236}">
                  <a16:creationId xmlns:a16="http://schemas.microsoft.com/office/drawing/2014/main" id="{CB3D5446-3D2C-BE4A-8241-D348956FF236}"/>
                </a:ext>
              </a:extLst>
            </p:cNvPr>
            <p:cNvCxnSpPr>
              <a:cxnSpLocks/>
            </p:cNvCxnSpPr>
            <p:nvPr/>
          </p:nvCxnSpPr>
          <p:spPr>
            <a:xfrm>
              <a:off x="592187" y="2214890"/>
              <a:ext cx="0" cy="1643713"/>
            </a:xfrm>
            <a:prstGeom prst="line">
              <a:avLst/>
            </a:prstGeom>
            <a:ln w="25400"/>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6F16E602-3A1B-3345-9822-908001C5DDC3}"/>
              </a:ext>
            </a:extLst>
          </p:cNvPr>
          <p:cNvGrpSpPr/>
          <p:nvPr/>
        </p:nvGrpSpPr>
        <p:grpSpPr>
          <a:xfrm>
            <a:off x="2682429" y="2141299"/>
            <a:ext cx="104851" cy="215225"/>
            <a:chOff x="551761" y="2214890"/>
            <a:chExt cx="90814" cy="1643713"/>
          </a:xfrm>
        </p:grpSpPr>
        <p:sp>
          <p:nvSpPr>
            <p:cNvPr id="55" name="Oval 54">
              <a:extLst>
                <a:ext uri="{FF2B5EF4-FFF2-40B4-BE49-F238E27FC236}">
                  <a16:creationId xmlns:a16="http://schemas.microsoft.com/office/drawing/2014/main" id="{9A5E797E-9C01-B149-8E18-6CB19B12084A}"/>
                </a:ext>
              </a:extLst>
            </p:cNvPr>
            <p:cNvSpPr/>
            <p:nvPr/>
          </p:nvSpPr>
          <p:spPr>
            <a:xfrm>
              <a:off x="551761" y="2976987"/>
              <a:ext cx="90814" cy="597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6" name="Straight Connector 55">
              <a:extLst>
                <a:ext uri="{FF2B5EF4-FFF2-40B4-BE49-F238E27FC236}">
                  <a16:creationId xmlns:a16="http://schemas.microsoft.com/office/drawing/2014/main" id="{09D828A4-EA25-CC4B-A4C9-442AB9BF15B5}"/>
                </a:ext>
              </a:extLst>
            </p:cNvPr>
            <p:cNvCxnSpPr>
              <a:cxnSpLocks/>
            </p:cNvCxnSpPr>
            <p:nvPr/>
          </p:nvCxnSpPr>
          <p:spPr>
            <a:xfrm>
              <a:off x="592187" y="2214890"/>
              <a:ext cx="0" cy="1643713"/>
            </a:xfrm>
            <a:prstGeom prst="line">
              <a:avLst/>
            </a:prstGeom>
            <a:ln w="25400"/>
          </p:spPr>
          <p:style>
            <a:lnRef idx="1">
              <a:schemeClr val="accent1"/>
            </a:lnRef>
            <a:fillRef idx="0">
              <a:schemeClr val="accent1"/>
            </a:fillRef>
            <a:effectRef idx="0">
              <a:schemeClr val="accent1"/>
            </a:effectRef>
            <a:fontRef idx="minor">
              <a:schemeClr val="tx1"/>
            </a:fontRef>
          </p:style>
        </p:cxnSp>
      </p:grpSp>
      <p:grpSp>
        <p:nvGrpSpPr>
          <p:cNvPr id="57" name="Group 56">
            <a:extLst>
              <a:ext uri="{FF2B5EF4-FFF2-40B4-BE49-F238E27FC236}">
                <a16:creationId xmlns:a16="http://schemas.microsoft.com/office/drawing/2014/main" id="{09961052-CDC7-0C42-BFE4-24D680A5D052}"/>
              </a:ext>
            </a:extLst>
          </p:cNvPr>
          <p:cNvGrpSpPr/>
          <p:nvPr/>
        </p:nvGrpSpPr>
        <p:grpSpPr>
          <a:xfrm>
            <a:off x="3204717" y="2035518"/>
            <a:ext cx="114357" cy="400722"/>
            <a:chOff x="551761" y="2214890"/>
            <a:chExt cx="90814" cy="1643713"/>
          </a:xfrm>
        </p:grpSpPr>
        <p:sp>
          <p:nvSpPr>
            <p:cNvPr id="58" name="Oval 57">
              <a:extLst>
                <a:ext uri="{FF2B5EF4-FFF2-40B4-BE49-F238E27FC236}">
                  <a16:creationId xmlns:a16="http://schemas.microsoft.com/office/drawing/2014/main" id="{FBEA8D6F-C031-FD4E-8AE3-CFC4CEFCE86E}"/>
                </a:ext>
              </a:extLst>
            </p:cNvPr>
            <p:cNvSpPr/>
            <p:nvPr/>
          </p:nvSpPr>
          <p:spPr>
            <a:xfrm>
              <a:off x="551761" y="2976987"/>
              <a:ext cx="90814" cy="597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Connector 58">
              <a:extLst>
                <a:ext uri="{FF2B5EF4-FFF2-40B4-BE49-F238E27FC236}">
                  <a16:creationId xmlns:a16="http://schemas.microsoft.com/office/drawing/2014/main" id="{764D4E1A-7049-D34A-A144-0959C6B75178}"/>
                </a:ext>
              </a:extLst>
            </p:cNvPr>
            <p:cNvCxnSpPr>
              <a:cxnSpLocks/>
            </p:cNvCxnSpPr>
            <p:nvPr/>
          </p:nvCxnSpPr>
          <p:spPr>
            <a:xfrm>
              <a:off x="592187" y="2214890"/>
              <a:ext cx="0" cy="1643713"/>
            </a:xfrm>
            <a:prstGeom prst="line">
              <a:avLst/>
            </a:prstGeom>
            <a:ln w="25400"/>
          </p:spPr>
          <p:style>
            <a:lnRef idx="1">
              <a:schemeClr val="accent1"/>
            </a:lnRef>
            <a:fillRef idx="0">
              <a:schemeClr val="accent1"/>
            </a:fillRef>
            <a:effectRef idx="0">
              <a:schemeClr val="accent1"/>
            </a:effectRef>
            <a:fontRef idx="minor">
              <a:schemeClr val="tx1"/>
            </a:fontRef>
          </p:style>
        </p:cxnSp>
      </p:grpSp>
      <p:grpSp>
        <p:nvGrpSpPr>
          <p:cNvPr id="60" name="Group 59">
            <a:extLst>
              <a:ext uri="{FF2B5EF4-FFF2-40B4-BE49-F238E27FC236}">
                <a16:creationId xmlns:a16="http://schemas.microsoft.com/office/drawing/2014/main" id="{B8C76BCC-D728-B34D-B42B-A9F854887555}"/>
              </a:ext>
            </a:extLst>
          </p:cNvPr>
          <p:cNvGrpSpPr/>
          <p:nvPr/>
        </p:nvGrpSpPr>
        <p:grpSpPr>
          <a:xfrm>
            <a:off x="3731480" y="2027686"/>
            <a:ext cx="137681" cy="418737"/>
            <a:chOff x="551761" y="2214890"/>
            <a:chExt cx="90814" cy="1643713"/>
          </a:xfrm>
        </p:grpSpPr>
        <p:sp>
          <p:nvSpPr>
            <p:cNvPr id="61" name="Oval 60">
              <a:extLst>
                <a:ext uri="{FF2B5EF4-FFF2-40B4-BE49-F238E27FC236}">
                  <a16:creationId xmlns:a16="http://schemas.microsoft.com/office/drawing/2014/main" id="{AFE8B467-6051-C24E-9028-C3C874B4D7E8}"/>
                </a:ext>
              </a:extLst>
            </p:cNvPr>
            <p:cNvSpPr/>
            <p:nvPr/>
          </p:nvSpPr>
          <p:spPr>
            <a:xfrm>
              <a:off x="551761" y="2976987"/>
              <a:ext cx="90814" cy="597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558D983C-7FC0-4B41-8DF9-3CBFC4BF374F}"/>
                </a:ext>
              </a:extLst>
            </p:cNvPr>
            <p:cNvCxnSpPr>
              <a:cxnSpLocks/>
            </p:cNvCxnSpPr>
            <p:nvPr/>
          </p:nvCxnSpPr>
          <p:spPr>
            <a:xfrm>
              <a:off x="592187" y="2214890"/>
              <a:ext cx="0" cy="1643713"/>
            </a:xfrm>
            <a:prstGeom prst="line">
              <a:avLst/>
            </a:prstGeom>
            <a:ln w="25400"/>
          </p:spPr>
          <p:style>
            <a:lnRef idx="1">
              <a:schemeClr val="accent1"/>
            </a:lnRef>
            <a:fillRef idx="0">
              <a:schemeClr val="accent1"/>
            </a:fillRef>
            <a:effectRef idx="0">
              <a:schemeClr val="accent1"/>
            </a:effectRef>
            <a:fontRef idx="minor">
              <a:schemeClr val="tx1"/>
            </a:fontRef>
          </p:style>
        </p:cxnSp>
      </p:grpSp>
      <p:grpSp>
        <p:nvGrpSpPr>
          <p:cNvPr id="63" name="Group 62">
            <a:extLst>
              <a:ext uri="{FF2B5EF4-FFF2-40B4-BE49-F238E27FC236}">
                <a16:creationId xmlns:a16="http://schemas.microsoft.com/office/drawing/2014/main" id="{FAA754F5-692E-044B-B967-CC084C3565A8}"/>
              </a:ext>
            </a:extLst>
          </p:cNvPr>
          <p:cNvGrpSpPr/>
          <p:nvPr/>
        </p:nvGrpSpPr>
        <p:grpSpPr>
          <a:xfrm>
            <a:off x="4271251" y="2088345"/>
            <a:ext cx="113773" cy="300119"/>
            <a:chOff x="551761" y="2214890"/>
            <a:chExt cx="90814" cy="1643713"/>
          </a:xfrm>
        </p:grpSpPr>
        <p:sp>
          <p:nvSpPr>
            <p:cNvPr id="64" name="Oval 63">
              <a:extLst>
                <a:ext uri="{FF2B5EF4-FFF2-40B4-BE49-F238E27FC236}">
                  <a16:creationId xmlns:a16="http://schemas.microsoft.com/office/drawing/2014/main" id="{77A8F4E4-5CF1-3A4B-B039-5C4D209AFE16}"/>
                </a:ext>
              </a:extLst>
            </p:cNvPr>
            <p:cNvSpPr/>
            <p:nvPr/>
          </p:nvSpPr>
          <p:spPr>
            <a:xfrm>
              <a:off x="551761" y="2976987"/>
              <a:ext cx="90814" cy="597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5" name="Straight Connector 64">
              <a:extLst>
                <a:ext uri="{FF2B5EF4-FFF2-40B4-BE49-F238E27FC236}">
                  <a16:creationId xmlns:a16="http://schemas.microsoft.com/office/drawing/2014/main" id="{F8799E6A-0B59-6548-8878-1927AA2E43A6}"/>
                </a:ext>
              </a:extLst>
            </p:cNvPr>
            <p:cNvCxnSpPr>
              <a:cxnSpLocks/>
            </p:cNvCxnSpPr>
            <p:nvPr/>
          </p:nvCxnSpPr>
          <p:spPr>
            <a:xfrm>
              <a:off x="592187" y="2214890"/>
              <a:ext cx="0" cy="1643713"/>
            </a:xfrm>
            <a:prstGeom prst="line">
              <a:avLst/>
            </a:prstGeom>
            <a:ln w="25400"/>
          </p:spPr>
          <p:style>
            <a:lnRef idx="1">
              <a:schemeClr val="accent1"/>
            </a:lnRef>
            <a:fillRef idx="0">
              <a:schemeClr val="accent1"/>
            </a:fillRef>
            <a:effectRef idx="0">
              <a:schemeClr val="accent1"/>
            </a:effectRef>
            <a:fontRef idx="minor">
              <a:schemeClr val="tx1"/>
            </a:fontRef>
          </p:style>
        </p:cxnSp>
      </p:grpSp>
      <p:grpSp>
        <p:nvGrpSpPr>
          <p:cNvPr id="66" name="Group 65">
            <a:extLst>
              <a:ext uri="{FF2B5EF4-FFF2-40B4-BE49-F238E27FC236}">
                <a16:creationId xmlns:a16="http://schemas.microsoft.com/office/drawing/2014/main" id="{ACA1BB4B-53E0-C841-86B1-3D94C868DBA7}"/>
              </a:ext>
            </a:extLst>
          </p:cNvPr>
          <p:cNvGrpSpPr/>
          <p:nvPr/>
        </p:nvGrpSpPr>
        <p:grpSpPr>
          <a:xfrm>
            <a:off x="2142840" y="2603495"/>
            <a:ext cx="141438" cy="364390"/>
            <a:chOff x="551761" y="2214890"/>
            <a:chExt cx="90814" cy="1643713"/>
          </a:xfrm>
        </p:grpSpPr>
        <p:sp>
          <p:nvSpPr>
            <p:cNvPr id="67" name="Oval 66">
              <a:extLst>
                <a:ext uri="{FF2B5EF4-FFF2-40B4-BE49-F238E27FC236}">
                  <a16:creationId xmlns:a16="http://schemas.microsoft.com/office/drawing/2014/main" id="{3F1DD46A-81FD-F94C-80A3-88189E3AE972}"/>
                </a:ext>
              </a:extLst>
            </p:cNvPr>
            <p:cNvSpPr/>
            <p:nvPr/>
          </p:nvSpPr>
          <p:spPr>
            <a:xfrm>
              <a:off x="551761" y="2976987"/>
              <a:ext cx="90814" cy="597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8" name="Straight Connector 67">
              <a:extLst>
                <a:ext uri="{FF2B5EF4-FFF2-40B4-BE49-F238E27FC236}">
                  <a16:creationId xmlns:a16="http://schemas.microsoft.com/office/drawing/2014/main" id="{5A79AFA7-8E75-4047-A9EC-E7949725C28F}"/>
                </a:ext>
              </a:extLst>
            </p:cNvPr>
            <p:cNvCxnSpPr>
              <a:cxnSpLocks/>
            </p:cNvCxnSpPr>
            <p:nvPr/>
          </p:nvCxnSpPr>
          <p:spPr>
            <a:xfrm>
              <a:off x="592187" y="2214890"/>
              <a:ext cx="0" cy="1643713"/>
            </a:xfrm>
            <a:prstGeom prst="line">
              <a:avLst/>
            </a:prstGeom>
            <a:ln w="25400"/>
          </p:spPr>
          <p:style>
            <a:lnRef idx="1">
              <a:schemeClr val="accent1"/>
            </a:lnRef>
            <a:fillRef idx="0">
              <a:schemeClr val="accent1"/>
            </a:fillRef>
            <a:effectRef idx="0">
              <a:schemeClr val="accent1"/>
            </a:effectRef>
            <a:fontRef idx="minor">
              <a:schemeClr val="tx1"/>
            </a:fontRef>
          </p:style>
        </p:cxnSp>
      </p:grpSp>
      <p:grpSp>
        <p:nvGrpSpPr>
          <p:cNvPr id="69" name="Group 68">
            <a:extLst>
              <a:ext uri="{FF2B5EF4-FFF2-40B4-BE49-F238E27FC236}">
                <a16:creationId xmlns:a16="http://schemas.microsoft.com/office/drawing/2014/main" id="{B90E4066-4F9A-254E-B177-C783D22A779E}"/>
              </a:ext>
            </a:extLst>
          </p:cNvPr>
          <p:cNvGrpSpPr/>
          <p:nvPr/>
        </p:nvGrpSpPr>
        <p:grpSpPr>
          <a:xfrm>
            <a:off x="2682429" y="2577845"/>
            <a:ext cx="137681" cy="418737"/>
            <a:chOff x="551761" y="2214890"/>
            <a:chExt cx="90814" cy="1643713"/>
          </a:xfrm>
        </p:grpSpPr>
        <p:sp>
          <p:nvSpPr>
            <p:cNvPr id="70" name="Oval 69">
              <a:extLst>
                <a:ext uri="{FF2B5EF4-FFF2-40B4-BE49-F238E27FC236}">
                  <a16:creationId xmlns:a16="http://schemas.microsoft.com/office/drawing/2014/main" id="{BA6A9AB2-3C7D-434B-883A-A0968DB4B2B8}"/>
                </a:ext>
              </a:extLst>
            </p:cNvPr>
            <p:cNvSpPr/>
            <p:nvPr/>
          </p:nvSpPr>
          <p:spPr>
            <a:xfrm>
              <a:off x="551761" y="2976987"/>
              <a:ext cx="90814" cy="597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1" name="Straight Connector 70">
              <a:extLst>
                <a:ext uri="{FF2B5EF4-FFF2-40B4-BE49-F238E27FC236}">
                  <a16:creationId xmlns:a16="http://schemas.microsoft.com/office/drawing/2014/main" id="{E5AD8E3D-6EA5-6B43-8E5D-48C895E1576E}"/>
                </a:ext>
              </a:extLst>
            </p:cNvPr>
            <p:cNvCxnSpPr>
              <a:cxnSpLocks/>
            </p:cNvCxnSpPr>
            <p:nvPr/>
          </p:nvCxnSpPr>
          <p:spPr>
            <a:xfrm>
              <a:off x="592187" y="2214890"/>
              <a:ext cx="0" cy="1643713"/>
            </a:xfrm>
            <a:prstGeom prst="line">
              <a:avLst/>
            </a:prstGeom>
            <a:ln w="25400"/>
          </p:spPr>
          <p:style>
            <a:lnRef idx="1">
              <a:schemeClr val="accent1"/>
            </a:lnRef>
            <a:fillRef idx="0">
              <a:schemeClr val="accent1"/>
            </a:fillRef>
            <a:effectRef idx="0">
              <a:schemeClr val="accent1"/>
            </a:effectRef>
            <a:fontRef idx="minor">
              <a:schemeClr val="tx1"/>
            </a:fontRef>
          </p:style>
        </p:cxnSp>
      </p:grpSp>
      <p:grpSp>
        <p:nvGrpSpPr>
          <p:cNvPr id="72" name="Group 71">
            <a:extLst>
              <a:ext uri="{FF2B5EF4-FFF2-40B4-BE49-F238E27FC236}">
                <a16:creationId xmlns:a16="http://schemas.microsoft.com/office/drawing/2014/main" id="{F0E98E81-995B-4A47-8D16-12E7D8172F00}"/>
              </a:ext>
            </a:extLst>
          </p:cNvPr>
          <p:cNvGrpSpPr/>
          <p:nvPr/>
        </p:nvGrpSpPr>
        <p:grpSpPr>
          <a:xfrm>
            <a:off x="3244338" y="2687536"/>
            <a:ext cx="66441" cy="201691"/>
            <a:chOff x="551761" y="2214890"/>
            <a:chExt cx="90814" cy="1643713"/>
          </a:xfrm>
        </p:grpSpPr>
        <p:sp>
          <p:nvSpPr>
            <p:cNvPr id="73" name="Oval 72">
              <a:extLst>
                <a:ext uri="{FF2B5EF4-FFF2-40B4-BE49-F238E27FC236}">
                  <a16:creationId xmlns:a16="http://schemas.microsoft.com/office/drawing/2014/main" id="{12E5D25E-6CF0-2248-8826-3FF40993AA65}"/>
                </a:ext>
              </a:extLst>
            </p:cNvPr>
            <p:cNvSpPr/>
            <p:nvPr/>
          </p:nvSpPr>
          <p:spPr>
            <a:xfrm>
              <a:off x="551761" y="2976987"/>
              <a:ext cx="90814" cy="597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4" name="Straight Connector 73">
              <a:extLst>
                <a:ext uri="{FF2B5EF4-FFF2-40B4-BE49-F238E27FC236}">
                  <a16:creationId xmlns:a16="http://schemas.microsoft.com/office/drawing/2014/main" id="{5C795844-5CA0-EE4C-902C-5119FC0A6E81}"/>
                </a:ext>
              </a:extLst>
            </p:cNvPr>
            <p:cNvCxnSpPr>
              <a:cxnSpLocks/>
            </p:cNvCxnSpPr>
            <p:nvPr/>
          </p:nvCxnSpPr>
          <p:spPr>
            <a:xfrm>
              <a:off x="592187" y="2214890"/>
              <a:ext cx="0" cy="1643713"/>
            </a:xfrm>
            <a:prstGeom prst="line">
              <a:avLst/>
            </a:prstGeom>
            <a:ln w="25400"/>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7454D8F5-E1AD-F147-9231-4C4C1AD11E6F}"/>
              </a:ext>
            </a:extLst>
          </p:cNvPr>
          <p:cNvGrpSpPr/>
          <p:nvPr/>
        </p:nvGrpSpPr>
        <p:grpSpPr>
          <a:xfrm>
            <a:off x="4236341" y="2577843"/>
            <a:ext cx="137681" cy="418737"/>
            <a:chOff x="551761" y="2214890"/>
            <a:chExt cx="90814" cy="1643713"/>
          </a:xfrm>
        </p:grpSpPr>
        <p:sp>
          <p:nvSpPr>
            <p:cNvPr id="76" name="Oval 75">
              <a:extLst>
                <a:ext uri="{FF2B5EF4-FFF2-40B4-BE49-F238E27FC236}">
                  <a16:creationId xmlns:a16="http://schemas.microsoft.com/office/drawing/2014/main" id="{3DADD1D4-062A-4340-B02C-E6552E0FFAA5}"/>
                </a:ext>
              </a:extLst>
            </p:cNvPr>
            <p:cNvSpPr/>
            <p:nvPr/>
          </p:nvSpPr>
          <p:spPr>
            <a:xfrm>
              <a:off x="551761" y="2976987"/>
              <a:ext cx="90814" cy="597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7" name="Straight Connector 76">
              <a:extLst>
                <a:ext uri="{FF2B5EF4-FFF2-40B4-BE49-F238E27FC236}">
                  <a16:creationId xmlns:a16="http://schemas.microsoft.com/office/drawing/2014/main" id="{8ABC717A-6A85-0B46-B7FB-F12EB2635477}"/>
                </a:ext>
              </a:extLst>
            </p:cNvPr>
            <p:cNvCxnSpPr>
              <a:cxnSpLocks/>
            </p:cNvCxnSpPr>
            <p:nvPr/>
          </p:nvCxnSpPr>
          <p:spPr>
            <a:xfrm>
              <a:off x="592187" y="2214890"/>
              <a:ext cx="0" cy="1643713"/>
            </a:xfrm>
            <a:prstGeom prst="line">
              <a:avLst/>
            </a:prstGeom>
            <a:ln w="25400"/>
          </p:spPr>
          <p:style>
            <a:lnRef idx="1">
              <a:schemeClr val="accent1"/>
            </a:lnRef>
            <a:fillRef idx="0">
              <a:schemeClr val="accent1"/>
            </a:fillRef>
            <a:effectRef idx="0">
              <a:schemeClr val="accent1"/>
            </a:effectRef>
            <a:fontRef idx="minor">
              <a:schemeClr val="tx1"/>
            </a:fontRef>
          </p:style>
        </p:cxnSp>
      </p:grpSp>
      <p:grpSp>
        <p:nvGrpSpPr>
          <p:cNvPr id="78" name="Group 77">
            <a:extLst>
              <a:ext uri="{FF2B5EF4-FFF2-40B4-BE49-F238E27FC236}">
                <a16:creationId xmlns:a16="http://schemas.microsoft.com/office/drawing/2014/main" id="{CC2230DC-0BAB-494C-9F1E-A9861963CDC4}"/>
              </a:ext>
            </a:extLst>
          </p:cNvPr>
          <p:cNvGrpSpPr/>
          <p:nvPr/>
        </p:nvGrpSpPr>
        <p:grpSpPr>
          <a:xfrm>
            <a:off x="3744167" y="2577844"/>
            <a:ext cx="137681" cy="418737"/>
            <a:chOff x="551761" y="2214890"/>
            <a:chExt cx="90814" cy="1643713"/>
          </a:xfrm>
        </p:grpSpPr>
        <p:sp>
          <p:nvSpPr>
            <p:cNvPr id="79" name="Oval 78">
              <a:extLst>
                <a:ext uri="{FF2B5EF4-FFF2-40B4-BE49-F238E27FC236}">
                  <a16:creationId xmlns:a16="http://schemas.microsoft.com/office/drawing/2014/main" id="{55A64EC5-7A0C-7845-80DA-512E66A2F8A6}"/>
                </a:ext>
              </a:extLst>
            </p:cNvPr>
            <p:cNvSpPr/>
            <p:nvPr/>
          </p:nvSpPr>
          <p:spPr>
            <a:xfrm>
              <a:off x="551761" y="2976987"/>
              <a:ext cx="90814" cy="597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0" name="Straight Connector 79">
              <a:extLst>
                <a:ext uri="{FF2B5EF4-FFF2-40B4-BE49-F238E27FC236}">
                  <a16:creationId xmlns:a16="http://schemas.microsoft.com/office/drawing/2014/main" id="{96F78027-64D6-444E-ACB7-AE7351727302}"/>
                </a:ext>
              </a:extLst>
            </p:cNvPr>
            <p:cNvCxnSpPr>
              <a:cxnSpLocks/>
            </p:cNvCxnSpPr>
            <p:nvPr/>
          </p:nvCxnSpPr>
          <p:spPr>
            <a:xfrm>
              <a:off x="592187" y="2214890"/>
              <a:ext cx="0" cy="1643713"/>
            </a:xfrm>
            <a:prstGeom prst="line">
              <a:avLst/>
            </a:prstGeom>
            <a:ln w="25400"/>
          </p:spPr>
          <p:style>
            <a:lnRef idx="1">
              <a:schemeClr val="accent1"/>
            </a:lnRef>
            <a:fillRef idx="0">
              <a:schemeClr val="accent1"/>
            </a:fillRef>
            <a:effectRef idx="0">
              <a:schemeClr val="accent1"/>
            </a:effectRef>
            <a:fontRef idx="minor">
              <a:schemeClr val="tx1"/>
            </a:fontRef>
          </p:style>
        </p:cxnSp>
      </p:grpSp>
      <p:grpSp>
        <p:nvGrpSpPr>
          <p:cNvPr id="81" name="Group 80">
            <a:extLst>
              <a:ext uri="{FF2B5EF4-FFF2-40B4-BE49-F238E27FC236}">
                <a16:creationId xmlns:a16="http://schemas.microsoft.com/office/drawing/2014/main" id="{4AB83ADA-AE25-0E49-9D13-6559EADD10FC}"/>
              </a:ext>
            </a:extLst>
          </p:cNvPr>
          <p:cNvGrpSpPr/>
          <p:nvPr/>
        </p:nvGrpSpPr>
        <p:grpSpPr>
          <a:xfrm>
            <a:off x="2142840" y="3208466"/>
            <a:ext cx="141438" cy="337518"/>
            <a:chOff x="551761" y="2214890"/>
            <a:chExt cx="90814" cy="1643713"/>
          </a:xfrm>
        </p:grpSpPr>
        <p:sp>
          <p:nvSpPr>
            <p:cNvPr id="82" name="Oval 81">
              <a:extLst>
                <a:ext uri="{FF2B5EF4-FFF2-40B4-BE49-F238E27FC236}">
                  <a16:creationId xmlns:a16="http://schemas.microsoft.com/office/drawing/2014/main" id="{0B1FBE7F-6632-F34F-86C9-A87C24D4BD93}"/>
                </a:ext>
              </a:extLst>
            </p:cNvPr>
            <p:cNvSpPr/>
            <p:nvPr/>
          </p:nvSpPr>
          <p:spPr>
            <a:xfrm>
              <a:off x="551761" y="2976987"/>
              <a:ext cx="90814" cy="597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3" name="Straight Connector 82">
              <a:extLst>
                <a:ext uri="{FF2B5EF4-FFF2-40B4-BE49-F238E27FC236}">
                  <a16:creationId xmlns:a16="http://schemas.microsoft.com/office/drawing/2014/main" id="{A7FB0523-AECD-3843-BC67-DDE9409EC487}"/>
                </a:ext>
              </a:extLst>
            </p:cNvPr>
            <p:cNvCxnSpPr>
              <a:cxnSpLocks/>
            </p:cNvCxnSpPr>
            <p:nvPr/>
          </p:nvCxnSpPr>
          <p:spPr>
            <a:xfrm>
              <a:off x="592187" y="2214890"/>
              <a:ext cx="0" cy="1643713"/>
            </a:xfrm>
            <a:prstGeom prst="line">
              <a:avLst/>
            </a:prstGeom>
            <a:ln w="25400"/>
          </p:spPr>
          <p:style>
            <a:lnRef idx="1">
              <a:schemeClr val="accent1"/>
            </a:lnRef>
            <a:fillRef idx="0">
              <a:schemeClr val="accent1"/>
            </a:fillRef>
            <a:effectRef idx="0">
              <a:schemeClr val="accent1"/>
            </a:effectRef>
            <a:fontRef idx="minor">
              <a:schemeClr val="tx1"/>
            </a:fontRef>
          </p:style>
        </p:cxnSp>
      </p:grpSp>
      <p:grpSp>
        <p:nvGrpSpPr>
          <p:cNvPr id="84" name="Group 83">
            <a:extLst>
              <a:ext uri="{FF2B5EF4-FFF2-40B4-BE49-F238E27FC236}">
                <a16:creationId xmlns:a16="http://schemas.microsoft.com/office/drawing/2014/main" id="{164232A9-6E7C-DE47-80FF-C635C6EEEBAF}"/>
              </a:ext>
            </a:extLst>
          </p:cNvPr>
          <p:cNvGrpSpPr/>
          <p:nvPr/>
        </p:nvGrpSpPr>
        <p:grpSpPr>
          <a:xfrm>
            <a:off x="2713073" y="3297070"/>
            <a:ext cx="76392" cy="134477"/>
            <a:chOff x="551761" y="2214890"/>
            <a:chExt cx="90814" cy="1643713"/>
          </a:xfrm>
        </p:grpSpPr>
        <p:sp>
          <p:nvSpPr>
            <p:cNvPr id="85" name="Oval 84">
              <a:extLst>
                <a:ext uri="{FF2B5EF4-FFF2-40B4-BE49-F238E27FC236}">
                  <a16:creationId xmlns:a16="http://schemas.microsoft.com/office/drawing/2014/main" id="{731F202B-63DF-A84C-9847-30C01A30AB49}"/>
                </a:ext>
              </a:extLst>
            </p:cNvPr>
            <p:cNvSpPr/>
            <p:nvPr/>
          </p:nvSpPr>
          <p:spPr>
            <a:xfrm>
              <a:off x="551761" y="2976987"/>
              <a:ext cx="90814" cy="597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6" name="Straight Connector 85">
              <a:extLst>
                <a:ext uri="{FF2B5EF4-FFF2-40B4-BE49-F238E27FC236}">
                  <a16:creationId xmlns:a16="http://schemas.microsoft.com/office/drawing/2014/main" id="{4EB22F55-3935-9B45-B2BF-6EBBA6422EFF}"/>
                </a:ext>
              </a:extLst>
            </p:cNvPr>
            <p:cNvCxnSpPr>
              <a:cxnSpLocks/>
            </p:cNvCxnSpPr>
            <p:nvPr/>
          </p:nvCxnSpPr>
          <p:spPr>
            <a:xfrm>
              <a:off x="592187" y="2214890"/>
              <a:ext cx="0" cy="1643713"/>
            </a:xfrm>
            <a:prstGeom prst="line">
              <a:avLst/>
            </a:prstGeom>
            <a:ln w="25400"/>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03F7BEA4-35A3-5148-ABC2-9BFC93CA60BC}"/>
              </a:ext>
            </a:extLst>
          </p:cNvPr>
          <p:cNvGrpSpPr/>
          <p:nvPr/>
        </p:nvGrpSpPr>
        <p:grpSpPr>
          <a:xfrm>
            <a:off x="3213029" y="3176116"/>
            <a:ext cx="137681" cy="418737"/>
            <a:chOff x="551761" y="2214890"/>
            <a:chExt cx="90814" cy="1643713"/>
          </a:xfrm>
        </p:grpSpPr>
        <p:sp>
          <p:nvSpPr>
            <p:cNvPr id="88" name="Oval 87">
              <a:extLst>
                <a:ext uri="{FF2B5EF4-FFF2-40B4-BE49-F238E27FC236}">
                  <a16:creationId xmlns:a16="http://schemas.microsoft.com/office/drawing/2014/main" id="{74590904-99F8-204C-B682-FFCEC83D081B}"/>
                </a:ext>
              </a:extLst>
            </p:cNvPr>
            <p:cNvSpPr/>
            <p:nvPr/>
          </p:nvSpPr>
          <p:spPr>
            <a:xfrm>
              <a:off x="551761" y="2976987"/>
              <a:ext cx="90814" cy="597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9" name="Straight Connector 88">
              <a:extLst>
                <a:ext uri="{FF2B5EF4-FFF2-40B4-BE49-F238E27FC236}">
                  <a16:creationId xmlns:a16="http://schemas.microsoft.com/office/drawing/2014/main" id="{93903234-BFBB-F44E-AE82-FF219E69CE5D}"/>
                </a:ext>
              </a:extLst>
            </p:cNvPr>
            <p:cNvCxnSpPr>
              <a:cxnSpLocks/>
            </p:cNvCxnSpPr>
            <p:nvPr/>
          </p:nvCxnSpPr>
          <p:spPr>
            <a:xfrm>
              <a:off x="592187" y="2214890"/>
              <a:ext cx="0" cy="1643713"/>
            </a:xfrm>
            <a:prstGeom prst="line">
              <a:avLst/>
            </a:prstGeom>
            <a:ln w="25400"/>
          </p:spPr>
          <p:style>
            <a:lnRef idx="1">
              <a:schemeClr val="accent1"/>
            </a:lnRef>
            <a:fillRef idx="0">
              <a:schemeClr val="accent1"/>
            </a:fillRef>
            <a:effectRef idx="0">
              <a:schemeClr val="accent1"/>
            </a:effectRef>
            <a:fontRef idx="minor">
              <a:schemeClr val="tx1"/>
            </a:fontRef>
          </p:style>
        </p:cxnSp>
      </p:grpSp>
      <p:grpSp>
        <p:nvGrpSpPr>
          <p:cNvPr id="90" name="Group 89">
            <a:extLst>
              <a:ext uri="{FF2B5EF4-FFF2-40B4-BE49-F238E27FC236}">
                <a16:creationId xmlns:a16="http://schemas.microsoft.com/office/drawing/2014/main" id="{227C9A96-46A1-9948-9806-B94CBE1E0689}"/>
              </a:ext>
            </a:extLst>
          </p:cNvPr>
          <p:cNvGrpSpPr/>
          <p:nvPr/>
        </p:nvGrpSpPr>
        <p:grpSpPr>
          <a:xfrm>
            <a:off x="3742907" y="3249651"/>
            <a:ext cx="147569" cy="261824"/>
            <a:chOff x="551761" y="2214890"/>
            <a:chExt cx="90814" cy="1643713"/>
          </a:xfrm>
        </p:grpSpPr>
        <p:sp>
          <p:nvSpPr>
            <p:cNvPr id="91" name="Oval 90">
              <a:extLst>
                <a:ext uri="{FF2B5EF4-FFF2-40B4-BE49-F238E27FC236}">
                  <a16:creationId xmlns:a16="http://schemas.microsoft.com/office/drawing/2014/main" id="{6980290A-E833-034C-86E3-4CA70C0BD347}"/>
                </a:ext>
              </a:extLst>
            </p:cNvPr>
            <p:cNvSpPr/>
            <p:nvPr/>
          </p:nvSpPr>
          <p:spPr>
            <a:xfrm>
              <a:off x="551761" y="2976987"/>
              <a:ext cx="90814" cy="597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2" name="Straight Connector 91">
              <a:extLst>
                <a:ext uri="{FF2B5EF4-FFF2-40B4-BE49-F238E27FC236}">
                  <a16:creationId xmlns:a16="http://schemas.microsoft.com/office/drawing/2014/main" id="{66D9AA44-4E34-C547-A164-D3098C4226B6}"/>
                </a:ext>
              </a:extLst>
            </p:cNvPr>
            <p:cNvCxnSpPr>
              <a:cxnSpLocks/>
            </p:cNvCxnSpPr>
            <p:nvPr/>
          </p:nvCxnSpPr>
          <p:spPr>
            <a:xfrm>
              <a:off x="592187" y="2214890"/>
              <a:ext cx="0" cy="1643713"/>
            </a:xfrm>
            <a:prstGeom prst="line">
              <a:avLst/>
            </a:prstGeom>
            <a:ln w="25400"/>
          </p:spPr>
          <p:style>
            <a:lnRef idx="1">
              <a:schemeClr val="accent1"/>
            </a:lnRef>
            <a:fillRef idx="0">
              <a:schemeClr val="accent1"/>
            </a:fillRef>
            <a:effectRef idx="0">
              <a:schemeClr val="accent1"/>
            </a:effectRef>
            <a:fontRef idx="minor">
              <a:schemeClr val="tx1"/>
            </a:fontRef>
          </p:style>
        </p:cxnSp>
      </p:grpSp>
      <p:grpSp>
        <p:nvGrpSpPr>
          <p:cNvPr id="93" name="Group 92">
            <a:extLst>
              <a:ext uri="{FF2B5EF4-FFF2-40B4-BE49-F238E27FC236}">
                <a16:creationId xmlns:a16="http://schemas.microsoft.com/office/drawing/2014/main" id="{99CC3AF7-7B04-A640-9898-D6B4151E43C0}"/>
              </a:ext>
            </a:extLst>
          </p:cNvPr>
          <p:cNvGrpSpPr/>
          <p:nvPr/>
        </p:nvGrpSpPr>
        <p:grpSpPr>
          <a:xfrm>
            <a:off x="4260795" y="3164938"/>
            <a:ext cx="137681" cy="418737"/>
            <a:chOff x="551761" y="2214890"/>
            <a:chExt cx="90814" cy="1643713"/>
          </a:xfrm>
        </p:grpSpPr>
        <p:sp>
          <p:nvSpPr>
            <p:cNvPr id="94" name="Oval 93">
              <a:extLst>
                <a:ext uri="{FF2B5EF4-FFF2-40B4-BE49-F238E27FC236}">
                  <a16:creationId xmlns:a16="http://schemas.microsoft.com/office/drawing/2014/main" id="{BA99FBBF-C85F-2049-8186-488E6A7A41B3}"/>
                </a:ext>
              </a:extLst>
            </p:cNvPr>
            <p:cNvSpPr/>
            <p:nvPr/>
          </p:nvSpPr>
          <p:spPr>
            <a:xfrm>
              <a:off x="551761" y="2976987"/>
              <a:ext cx="90814" cy="597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5" name="Straight Connector 94">
              <a:extLst>
                <a:ext uri="{FF2B5EF4-FFF2-40B4-BE49-F238E27FC236}">
                  <a16:creationId xmlns:a16="http://schemas.microsoft.com/office/drawing/2014/main" id="{F8BFE6E2-02D5-5E41-9D9C-1B628547FE75}"/>
                </a:ext>
              </a:extLst>
            </p:cNvPr>
            <p:cNvCxnSpPr>
              <a:cxnSpLocks/>
            </p:cNvCxnSpPr>
            <p:nvPr/>
          </p:nvCxnSpPr>
          <p:spPr>
            <a:xfrm>
              <a:off x="592187" y="2214890"/>
              <a:ext cx="0" cy="1643713"/>
            </a:xfrm>
            <a:prstGeom prst="line">
              <a:avLst/>
            </a:prstGeom>
            <a:ln w="25400"/>
          </p:spPr>
          <p:style>
            <a:lnRef idx="1">
              <a:schemeClr val="accent1"/>
            </a:lnRef>
            <a:fillRef idx="0">
              <a:schemeClr val="accent1"/>
            </a:fillRef>
            <a:effectRef idx="0">
              <a:schemeClr val="accent1"/>
            </a:effectRef>
            <a:fontRef idx="minor">
              <a:schemeClr val="tx1"/>
            </a:fontRef>
          </p:style>
        </p:cxnSp>
      </p:grpSp>
      <p:grpSp>
        <p:nvGrpSpPr>
          <p:cNvPr id="96" name="Group 95">
            <a:extLst>
              <a:ext uri="{FF2B5EF4-FFF2-40B4-BE49-F238E27FC236}">
                <a16:creationId xmlns:a16="http://schemas.microsoft.com/office/drawing/2014/main" id="{037CF12C-9E97-A547-ABE6-C65A8F379CA4}"/>
              </a:ext>
            </a:extLst>
          </p:cNvPr>
          <p:cNvGrpSpPr/>
          <p:nvPr/>
        </p:nvGrpSpPr>
        <p:grpSpPr>
          <a:xfrm>
            <a:off x="2146597" y="3714735"/>
            <a:ext cx="137681" cy="418737"/>
            <a:chOff x="551761" y="2214890"/>
            <a:chExt cx="90814" cy="1643713"/>
          </a:xfrm>
        </p:grpSpPr>
        <p:sp>
          <p:nvSpPr>
            <p:cNvPr id="97" name="Oval 96">
              <a:extLst>
                <a:ext uri="{FF2B5EF4-FFF2-40B4-BE49-F238E27FC236}">
                  <a16:creationId xmlns:a16="http://schemas.microsoft.com/office/drawing/2014/main" id="{E6101054-4D67-164C-BB3D-CE7489226686}"/>
                </a:ext>
              </a:extLst>
            </p:cNvPr>
            <p:cNvSpPr/>
            <p:nvPr/>
          </p:nvSpPr>
          <p:spPr>
            <a:xfrm>
              <a:off x="551761" y="2976987"/>
              <a:ext cx="90814" cy="597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8" name="Straight Connector 97">
              <a:extLst>
                <a:ext uri="{FF2B5EF4-FFF2-40B4-BE49-F238E27FC236}">
                  <a16:creationId xmlns:a16="http://schemas.microsoft.com/office/drawing/2014/main" id="{2C8998E3-B8BB-2343-A6EA-8DB2F80204C8}"/>
                </a:ext>
              </a:extLst>
            </p:cNvPr>
            <p:cNvCxnSpPr>
              <a:cxnSpLocks/>
            </p:cNvCxnSpPr>
            <p:nvPr/>
          </p:nvCxnSpPr>
          <p:spPr>
            <a:xfrm>
              <a:off x="592187" y="2214890"/>
              <a:ext cx="0" cy="1643713"/>
            </a:xfrm>
            <a:prstGeom prst="line">
              <a:avLst/>
            </a:prstGeom>
            <a:ln w="25400"/>
          </p:spPr>
          <p:style>
            <a:lnRef idx="1">
              <a:schemeClr val="accent1"/>
            </a:lnRef>
            <a:fillRef idx="0">
              <a:schemeClr val="accent1"/>
            </a:fillRef>
            <a:effectRef idx="0">
              <a:schemeClr val="accent1"/>
            </a:effectRef>
            <a:fontRef idx="minor">
              <a:schemeClr val="tx1"/>
            </a:fontRef>
          </p:style>
        </p:cxnSp>
      </p:grpSp>
      <p:grpSp>
        <p:nvGrpSpPr>
          <p:cNvPr id="99" name="Group 98">
            <a:extLst>
              <a:ext uri="{FF2B5EF4-FFF2-40B4-BE49-F238E27FC236}">
                <a16:creationId xmlns:a16="http://schemas.microsoft.com/office/drawing/2014/main" id="{B2CAB713-12FC-8C4A-9705-89DDD39FA266}"/>
              </a:ext>
            </a:extLst>
          </p:cNvPr>
          <p:cNvGrpSpPr/>
          <p:nvPr/>
        </p:nvGrpSpPr>
        <p:grpSpPr>
          <a:xfrm>
            <a:off x="2615484" y="3676468"/>
            <a:ext cx="284270" cy="491329"/>
            <a:chOff x="551761" y="2214890"/>
            <a:chExt cx="90814" cy="1643713"/>
          </a:xfrm>
        </p:grpSpPr>
        <p:sp>
          <p:nvSpPr>
            <p:cNvPr id="100" name="Oval 99">
              <a:extLst>
                <a:ext uri="{FF2B5EF4-FFF2-40B4-BE49-F238E27FC236}">
                  <a16:creationId xmlns:a16="http://schemas.microsoft.com/office/drawing/2014/main" id="{76DEF43E-1A06-A14C-876E-CEBD279C8FEC}"/>
                </a:ext>
              </a:extLst>
            </p:cNvPr>
            <p:cNvSpPr/>
            <p:nvPr/>
          </p:nvSpPr>
          <p:spPr>
            <a:xfrm>
              <a:off x="551761" y="2976987"/>
              <a:ext cx="90814" cy="597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1" name="Straight Connector 100">
              <a:extLst>
                <a:ext uri="{FF2B5EF4-FFF2-40B4-BE49-F238E27FC236}">
                  <a16:creationId xmlns:a16="http://schemas.microsoft.com/office/drawing/2014/main" id="{EB1C9CC1-81E2-F841-A364-53D359427E10}"/>
                </a:ext>
              </a:extLst>
            </p:cNvPr>
            <p:cNvCxnSpPr>
              <a:cxnSpLocks/>
            </p:cNvCxnSpPr>
            <p:nvPr/>
          </p:nvCxnSpPr>
          <p:spPr>
            <a:xfrm>
              <a:off x="592187" y="2214890"/>
              <a:ext cx="0" cy="1643713"/>
            </a:xfrm>
            <a:prstGeom prst="line">
              <a:avLst/>
            </a:prstGeom>
            <a:ln w="25400"/>
          </p:spPr>
          <p:style>
            <a:lnRef idx="1">
              <a:schemeClr val="accent1"/>
            </a:lnRef>
            <a:fillRef idx="0">
              <a:schemeClr val="accent1"/>
            </a:fillRef>
            <a:effectRef idx="0">
              <a:schemeClr val="accent1"/>
            </a:effectRef>
            <a:fontRef idx="minor">
              <a:schemeClr val="tx1"/>
            </a:fontRef>
          </p:style>
        </p:cxnSp>
      </p:grpSp>
      <p:grpSp>
        <p:nvGrpSpPr>
          <p:cNvPr id="102" name="Group 101">
            <a:extLst>
              <a:ext uri="{FF2B5EF4-FFF2-40B4-BE49-F238E27FC236}">
                <a16:creationId xmlns:a16="http://schemas.microsoft.com/office/drawing/2014/main" id="{8B8105BB-1F97-4241-95AA-8522E4C19F42}"/>
              </a:ext>
            </a:extLst>
          </p:cNvPr>
          <p:cNvGrpSpPr/>
          <p:nvPr/>
        </p:nvGrpSpPr>
        <p:grpSpPr>
          <a:xfrm>
            <a:off x="3223946" y="3758032"/>
            <a:ext cx="107224" cy="324716"/>
            <a:chOff x="551761" y="2214890"/>
            <a:chExt cx="90814" cy="1643713"/>
          </a:xfrm>
        </p:grpSpPr>
        <p:sp>
          <p:nvSpPr>
            <p:cNvPr id="103" name="Oval 102">
              <a:extLst>
                <a:ext uri="{FF2B5EF4-FFF2-40B4-BE49-F238E27FC236}">
                  <a16:creationId xmlns:a16="http://schemas.microsoft.com/office/drawing/2014/main" id="{CE6D5CDF-6DAD-9940-A22D-12471519F9CE}"/>
                </a:ext>
              </a:extLst>
            </p:cNvPr>
            <p:cNvSpPr/>
            <p:nvPr/>
          </p:nvSpPr>
          <p:spPr>
            <a:xfrm>
              <a:off x="551761" y="2976987"/>
              <a:ext cx="90814" cy="597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4" name="Straight Connector 103">
              <a:extLst>
                <a:ext uri="{FF2B5EF4-FFF2-40B4-BE49-F238E27FC236}">
                  <a16:creationId xmlns:a16="http://schemas.microsoft.com/office/drawing/2014/main" id="{783847CB-9A34-7846-862B-B30AAE66415C}"/>
                </a:ext>
              </a:extLst>
            </p:cNvPr>
            <p:cNvCxnSpPr>
              <a:cxnSpLocks/>
            </p:cNvCxnSpPr>
            <p:nvPr/>
          </p:nvCxnSpPr>
          <p:spPr>
            <a:xfrm>
              <a:off x="592187" y="2214890"/>
              <a:ext cx="0" cy="1643713"/>
            </a:xfrm>
            <a:prstGeom prst="line">
              <a:avLst/>
            </a:prstGeom>
            <a:ln w="25400"/>
          </p:spPr>
          <p:style>
            <a:lnRef idx="1">
              <a:schemeClr val="accent1"/>
            </a:lnRef>
            <a:fillRef idx="0">
              <a:schemeClr val="accent1"/>
            </a:fillRef>
            <a:effectRef idx="0">
              <a:schemeClr val="accent1"/>
            </a:effectRef>
            <a:fontRef idx="minor">
              <a:schemeClr val="tx1"/>
            </a:fontRef>
          </p:style>
        </p:cxnSp>
      </p:grpSp>
      <p:grpSp>
        <p:nvGrpSpPr>
          <p:cNvPr id="105" name="Group 104">
            <a:extLst>
              <a:ext uri="{FF2B5EF4-FFF2-40B4-BE49-F238E27FC236}">
                <a16:creationId xmlns:a16="http://schemas.microsoft.com/office/drawing/2014/main" id="{7E57CB30-0277-0848-B324-16911DC1E4F7}"/>
              </a:ext>
            </a:extLst>
          </p:cNvPr>
          <p:cNvGrpSpPr/>
          <p:nvPr/>
        </p:nvGrpSpPr>
        <p:grpSpPr>
          <a:xfrm>
            <a:off x="3754540" y="3780864"/>
            <a:ext cx="108116" cy="246811"/>
            <a:chOff x="551761" y="2214890"/>
            <a:chExt cx="90814" cy="1643713"/>
          </a:xfrm>
        </p:grpSpPr>
        <p:sp>
          <p:nvSpPr>
            <p:cNvPr id="106" name="Oval 105">
              <a:extLst>
                <a:ext uri="{FF2B5EF4-FFF2-40B4-BE49-F238E27FC236}">
                  <a16:creationId xmlns:a16="http://schemas.microsoft.com/office/drawing/2014/main" id="{44A1A9B3-A8B5-EC48-9166-AE62AA511C04}"/>
                </a:ext>
              </a:extLst>
            </p:cNvPr>
            <p:cNvSpPr/>
            <p:nvPr/>
          </p:nvSpPr>
          <p:spPr>
            <a:xfrm>
              <a:off x="551761" y="2976987"/>
              <a:ext cx="90814" cy="597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7" name="Straight Connector 106">
              <a:extLst>
                <a:ext uri="{FF2B5EF4-FFF2-40B4-BE49-F238E27FC236}">
                  <a16:creationId xmlns:a16="http://schemas.microsoft.com/office/drawing/2014/main" id="{89DEB000-8CEE-6E47-B385-706DE688ABB7}"/>
                </a:ext>
              </a:extLst>
            </p:cNvPr>
            <p:cNvCxnSpPr>
              <a:cxnSpLocks/>
            </p:cNvCxnSpPr>
            <p:nvPr/>
          </p:nvCxnSpPr>
          <p:spPr>
            <a:xfrm>
              <a:off x="592187" y="2214890"/>
              <a:ext cx="0" cy="1643713"/>
            </a:xfrm>
            <a:prstGeom prst="line">
              <a:avLst/>
            </a:prstGeom>
            <a:ln w="25400"/>
          </p:spPr>
          <p:style>
            <a:lnRef idx="1">
              <a:schemeClr val="accent1"/>
            </a:lnRef>
            <a:fillRef idx="0">
              <a:schemeClr val="accent1"/>
            </a:fillRef>
            <a:effectRef idx="0">
              <a:schemeClr val="accent1"/>
            </a:effectRef>
            <a:fontRef idx="minor">
              <a:schemeClr val="tx1"/>
            </a:fontRef>
          </p:style>
        </p:cxnSp>
      </p:grpSp>
      <p:grpSp>
        <p:nvGrpSpPr>
          <p:cNvPr id="108" name="Group 107">
            <a:extLst>
              <a:ext uri="{FF2B5EF4-FFF2-40B4-BE49-F238E27FC236}">
                <a16:creationId xmlns:a16="http://schemas.microsoft.com/office/drawing/2014/main" id="{5CB33B3F-7B6F-3540-A278-F827C444354E}"/>
              </a:ext>
            </a:extLst>
          </p:cNvPr>
          <p:cNvGrpSpPr/>
          <p:nvPr/>
        </p:nvGrpSpPr>
        <p:grpSpPr>
          <a:xfrm>
            <a:off x="4260249" y="3714735"/>
            <a:ext cx="137681" cy="418737"/>
            <a:chOff x="551761" y="2214890"/>
            <a:chExt cx="90814" cy="1643713"/>
          </a:xfrm>
        </p:grpSpPr>
        <p:sp>
          <p:nvSpPr>
            <p:cNvPr id="109" name="Oval 108">
              <a:extLst>
                <a:ext uri="{FF2B5EF4-FFF2-40B4-BE49-F238E27FC236}">
                  <a16:creationId xmlns:a16="http://schemas.microsoft.com/office/drawing/2014/main" id="{CE399EB8-76B8-914F-9AB6-33AE8B179A86}"/>
                </a:ext>
              </a:extLst>
            </p:cNvPr>
            <p:cNvSpPr/>
            <p:nvPr/>
          </p:nvSpPr>
          <p:spPr>
            <a:xfrm>
              <a:off x="551761" y="2976987"/>
              <a:ext cx="90814" cy="597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0" name="Straight Connector 109">
              <a:extLst>
                <a:ext uri="{FF2B5EF4-FFF2-40B4-BE49-F238E27FC236}">
                  <a16:creationId xmlns:a16="http://schemas.microsoft.com/office/drawing/2014/main" id="{A7CFB72C-6245-F345-8BDA-0EC92563F03C}"/>
                </a:ext>
              </a:extLst>
            </p:cNvPr>
            <p:cNvCxnSpPr>
              <a:cxnSpLocks/>
            </p:cNvCxnSpPr>
            <p:nvPr/>
          </p:nvCxnSpPr>
          <p:spPr>
            <a:xfrm>
              <a:off x="592187" y="2214890"/>
              <a:ext cx="0" cy="1643713"/>
            </a:xfrm>
            <a:prstGeom prst="line">
              <a:avLst/>
            </a:prstGeom>
            <a:ln w="25400"/>
          </p:spPr>
          <p:style>
            <a:lnRef idx="1">
              <a:schemeClr val="accent1"/>
            </a:lnRef>
            <a:fillRef idx="0">
              <a:schemeClr val="accent1"/>
            </a:fillRef>
            <a:effectRef idx="0">
              <a:schemeClr val="accent1"/>
            </a:effectRef>
            <a:fontRef idx="minor">
              <a:schemeClr val="tx1"/>
            </a:fontRef>
          </p:style>
        </p:cxnSp>
      </p:grpSp>
      <p:sp>
        <p:nvSpPr>
          <p:cNvPr id="111" name="TextBox 110">
            <a:extLst>
              <a:ext uri="{FF2B5EF4-FFF2-40B4-BE49-F238E27FC236}">
                <a16:creationId xmlns:a16="http://schemas.microsoft.com/office/drawing/2014/main" id="{DD258DD7-304D-B044-8235-38A54A951889}"/>
              </a:ext>
            </a:extLst>
          </p:cNvPr>
          <p:cNvSpPr txBox="1"/>
          <p:nvPr/>
        </p:nvSpPr>
        <p:spPr>
          <a:xfrm>
            <a:off x="480800" y="2751608"/>
            <a:ext cx="1379542" cy="523220"/>
          </a:xfrm>
          <a:prstGeom prst="rect">
            <a:avLst/>
          </a:prstGeom>
          <a:noFill/>
        </p:spPr>
        <p:txBody>
          <a:bodyPr wrap="square" rtlCol="0">
            <a:spAutoFit/>
          </a:bodyPr>
          <a:lstStyle/>
          <a:p>
            <a:r>
              <a:rPr lang="en-GB" sz="1400" dirty="0"/>
              <a:t>Total uncertainty</a:t>
            </a:r>
          </a:p>
        </p:txBody>
      </p:sp>
      <p:cxnSp>
        <p:nvCxnSpPr>
          <p:cNvPr id="113" name="Straight Arrow Connector 112">
            <a:extLst>
              <a:ext uri="{FF2B5EF4-FFF2-40B4-BE49-F238E27FC236}">
                <a16:creationId xmlns:a16="http://schemas.microsoft.com/office/drawing/2014/main" id="{5A49ACE5-AACD-A342-8D60-9B79641DCFFB}"/>
              </a:ext>
            </a:extLst>
          </p:cNvPr>
          <p:cNvCxnSpPr/>
          <p:nvPr/>
        </p:nvCxnSpPr>
        <p:spPr>
          <a:xfrm flipV="1">
            <a:off x="1391380" y="2240629"/>
            <a:ext cx="728548" cy="4844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a:extLst>
              <a:ext uri="{FF2B5EF4-FFF2-40B4-BE49-F238E27FC236}">
                <a16:creationId xmlns:a16="http://schemas.microsoft.com/office/drawing/2014/main" id="{BB64AB16-AF75-BE48-90D4-D3DEA7198C96}"/>
              </a:ext>
            </a:extLst>
          </p:cNvPr>
          <p:cNvCxnSpPr/>
          <p:nvPr/>
        </p:nvCxnSpPr>
        <p:spPr>
          <a:xfrm flipV="1">
            <a:off x="1490863" y="2784383"/>
            <a:ext cx="607945" cy="1251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7" name="Straight Arrow Connector 116">
            <a:extLst>
              <a:ext uri="{FF2B5EF4-FFF2-40B4-BE49-F238E27FC236}">
                <a16:creationId xmlns:a16="http://schemas.microsoft.com/office/drawing/2014/main" id="{D62A6312-E391-9B4C-B98C-39D102789AB5}"/>
              </a:ext>
            </a:extLst>
          </p:cNvPr>
          <p:cNvCxnSpPr/>
          <p:nvPr/>
        </p:nvCxnSpPr>
        <p:spPr>
          <a:xfrm>
            <a:off x="1440504" y="3274360"/>
            <a:ext cx="709545" cy="6371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03989560-1DAB-6442-85D4-16257F78E80E}"/>
              </a:ext>
            </a:extLst>
          </p:cNvPr>
          <p:cNvCxnSpPr>
            <a:cxnSpLocks/>
          </p:cNvCxnSpPr>
          <p:nvPr/>
        </p:nvCxnSpPr>
        <p:spPr>
          <a:xfrm flipH="1">
            <a:off x="4572000" y="1894717"/>
            <a:ext cx="2699617" cy="6846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67914FAE-5001-774E-915D-9C53C25CF534}"/>
              </a:ext>
            </a:extLst>
          </p:cNvPr>
          <p:cNvCxnSpPr>
            <a:cxnSpLocks/>
          </p:cNvCxnSpPr>
          <p:nvPr/>
        </p:nvCxnSpPr>
        <p:spPr>
          <a:xfrm flipH="1">
            <a:off x="4514348" y="3965056"/>
            <a:ext cx="3077439" cy="24196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36550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6E21B-324C-0743-866D-8828CCC68698}"/>
              </a:ext>
            </a:extLst>
          </p:cNvPr>
          <p:cNvSpPr>
            <a:spLocks noGrp="1"/>
          </p:cNvSpPr>
          <p:nvPr>
            <p:ph type="title"/>
          </p:nvPr>
        </p:nvSpPr>
        <p:spPr/>
        <p:txBody>
          <a:bodyPr/>
          <a:lstStyle/>
          <a:p>
            <a:r>
              <a:rPr lang="en-GB" dirty="0"/>
              <a:t>Uncertainty components</a:t>
            </a:r>
          </a:p>
        </p:txBody>
      </p:sp>
      <p:sp>
        <p:nvSpPr>
          <p:cNvPr id="4" name="Oval 3">
            <a:extLst>
              <a:ext uri="{FF2B5EF4-FFF2-40B4-BE49-F238E27FC236}">
                <a16:creationId xmlns:a16="http://schemas.microsoft.com/office/drawing/2014/main" id="{D9EBDA7A-973D-3841-AE39-90CE3C1353B1}"/>
              </a:ext>
            </a:extLst>
          </p:cNvPr>
          <p:cNvSpPr/>
          <p:nvPr/>
        </p:nvSpPr>
        <p:spPr>
          <a:xfrm>
            <a:off x="551761" y="2976987"/>
            <a:ext cx="90814" cy="597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257AE571-56D9-094E-AE73-3253670EA26A}"/>
              </a:ext>
            </a:extLst>
          </p:cNvPr>
          <p:cNvCxnSpPr>
            <a:cxnSpLocks/>
          </p:cNvCxnSpPr>
          <p:nvPr/>
        </p:nvCxnSpPr>
        <p:spPr>
          <a:xfrm>
            <a:off x="1187383" y="2855514"/>
            <a:ext cx="0" cy="30128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EDC2C58F-4F59-B542-9E34-3572510CB3AE}"/>
              </a:ext>
            </a:extLst>
          </p:cNvPr>
          <p:cNvCxnSpPr>
            <a:cxnSpLocks/>
          </p:cNvCxnSpPr>
          <p:nvPr/>
        </p:nvCxnSpPr>
        <p:spPr>
          <a:xfrm>
            <a:off x="1488440" y="2540067"/>
            <a:ext cx="0" cy="953235"/>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EDF8135-E334-C549-82F2-D5637DEE35FA}"/>
              </a:ext>
            </a:extLst>
          </p:cNvPr>
          <p:cNvCxnSpPr>
            <a:cxnSpLocks/>
          </p:cNvCxnSpPr>
          <p:nvPr/>
        </p:nvCxnSpPr>
        <p:spPr>
          <a:xfrm>
            <a:off x="1356360" y="2805409"/>
            <a:ext cx="0" cy="404599"/>
          </a:xfrm>
          <a:prstGeom prst="line">
            <a:avLst/>
          </a:prstGeom>
          <a:ln w="25400">
            <a:solidFill>
              <a:srgbClr val="B0759F"/>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DB01157B-76EB-6845-8AA6-FA1BAD1F6880}"/>
              </a:ext>
            </a:extLst>
          </p:cNvPr>
          <p:cNvSpPr txBox="1"/>
          <p:nvPr/>
        </p:nvSpPr>
        <p:spPr>
          <a:xfrm>
            <a:off x="230823" y="919182"/>
            <a:ext cx="2346960" cy="1200329"/>
          </a:xfrm>
          <a:prstGeom prst="rect">
            <a:avLst/>
          </a:prstGeom>
          <a:noFill/>
        </p:spPr>
        <p:txBody>
          <a:bodyPr wrap="square" rtlCol="0">
            <a:spAutoFit/>
          </a:bodyPr>
          <a:lstStyle/>
          <a:p>
            <a:r>
              <a:rPr lang="en-GB" dirty="0"/>
              <a:t>Random</a:t>
            </a:r>
          </a:p>
          <a:p>
            <a:r>
              <a:rPr lang="en-GB" dirty="0">
                <a:solidFill>
                  <a:srgbClr val="FDC82F"/>
                </a:solidFill>
              </a:rPr>
              <a:t>Surface</a:t>
            </a:r>
          </a:p>
          <a:p>
            <a:r>
              <a:rPr lang="en-GB" dirty="0">
                <a:solidFill>
                  <a:srgbClr val="B0759F"/>
                </a:solidFill>
              </a:rPr>
              <a:t>Atmosphere</a:t>
            </a:r>
          </a:p>
        </p:txBody>
      </p:sp>
      <p:cxnSp>
        <p:nvCxnSpPr>
          <p:cNvPr id="10" name="Straight Connector 9">
            <a:extLst>
              <a:ext uri="{FF2B5EF4-FFF2-40B4-BE49-F238E27FC236}">
                <a16:creationId xmlns:a16="http://schemas.microsoft.com/office/drawing/2014/main" id="{5E8A6B5F-F41F-894A-B59A-A16ED06FFB92}"/>
              </a:ext>
            </a:extLst>
          </p:cNvPr>
          <p:cNvCxnSpPr>
            <a:cxnSpLocks/>
          </p:cNvCxnSpPr>
          <p:nvPr/>
        </p:nvCxnSpPr>
        <p:spPr>
          <a:xfrm>
            <a:off x="592187" y="2214890"/>
            <a:ext cx="0" cy="1643713"/>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4CB2C802-D078-D744-8973-540927D0E954}"/>
              </a:ext>
            </a:extLst>
          </p:cNvPr>
          <p:cNvSpPr txBox="1"/>
          <p:nvPr/>
        </p:nvSpPr>
        <p:spPr>
          <a:xfrm>
            <a:off x="692080" y="2785059"/>
            <a:ext cx="364055" cy="461665"/>
          </a:xfrm>
          <a:prstGeom prst="rect">
            <a:avLst/>
          </a:prstGeom>
          <a:noFill/>
        </p:spPr>
        <p:txBody>
          <a:bodyPr wrap="square" rtlCol="0">
            <a:spAutoFit/>
          </a:bodyPr>
          <a:lstStyle/>
          <a:p>
            <a:r>
              <a:rPr lang="en-GB" dirty="0"/>
              <a:t>=</a:t>
            </a:r>
          </a:p>
        </p:txBody>
      </p:sp>
      <p:sp>
        <p:nvSpPr>
          <p:cNvPr id="12" name="Right Arrow 11">
            <a:extLst>
              <a:ext uri="{FF2B5EF4-FFF2-40B4-BE49-F238E27FC236}">
                <a16:creationId xmlns:a16="http://schemas.microsoft.com/office/drawing/2014/main" id="{832A2F6C-8F05-5E46-A952-00FB4CCE618D}"/>
              </a:ext>
            </a:extLst>
          </p:cNvPr>
          <p:cNvSpPr/>
          <p:nvPr/>
        </p:nvSpPr>
        <p:spPr>
          <a:xfrm>
            <a:off x="2046937" y="2653015"/>
            <a:ext cx="1361440" cy="6479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9FC373FD-18DD-5441-8779-1A2D30B73AA6}"/>
              </a:ext>
            </a:extLst>
          </p:cNvPr>
          <p:cNvSpPr/>
          <p:nvPr/>
        </p:nvSpPr>
        <p:spPr>
          <a:xfrm>
            <a:off x="3738244" y="2037819"/>
            <a:ext cx="5201920" cy="169740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ight Arrow 13">
            <a:extLst>
              <a:ext uri="{FF2B5EF4-FFF2-40B4-BE49-F238E27FC236}">
                <a16:creationId xmlns:a16="http://schemas.microsoft.com/office/drawing/2014/main" id="{E5DF67F3-BADE-294D-BBDE-7D010F214D31}"/>
              </a:ext>
            </a:extLst>
          </p:cNvPr>
          <p:cNvSpPr/>
          <p:nvPr/>
        </p:nvSpPr>
        <p:spPr>
          <a:xfrm>
            <a:off x="6602005" y="2831401"/>
            <a:ext cx="599440" cy="1455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447A2C95-3337-2E4E-A545-D6FBDB642FC1}"/>
              </a:ext>
            </a:extLst>
          </p:cNvPr>
          <p:cNvSpPr txBox="1"/>
          <p:nvPr/>
        </p:nvSpPr>
        <p:spPr>
          <a:xfrm>
            <a:off x="3901261" y="2244322"/>
            <a:ext cx="2308837" cy="1200329"/>
          </a:xfrm>
          <a:prstGeom prst="rect">
            <a:avLst/>
          </a:prstGeom>
          <a:noFill/>
        </p:spPr>
        <p:txBody>
          <a:bodyPr wrap="none" rtlCol="0">
            <a:spAutoFit/>
          </a:bodyPr>
          <a:lstStyle/>
          <a:p>
            <a:r>
              <a:rPr lang="en-GB" dirty="0"/>
              <a:t>Random ↓</a:t>
            </a:r>
          </a:p>
          <a:p>
            <a:r>
              <a:rPr lang="en-GB" dirty="0">
                <a:solidFill>
                  <a:srgbClr val="FDC82F"/>
                </a:solidFill>
              </a:rPr>
              <a:t>Surface ↓</a:t>
            </a:r>
          </a:p>
          <a:p>
            <a:r>
              <a:rPr lang="en-GB" dirty="0">
                <a:solidFill>
                  <a:srgbClr val="B0759F"/>
                </a:solidFill>
              </a:rPr>
              <a:t>Atmosphere ↓</a:t>
            </a:r>
          </a:p>
        </p:txBody>
      </p:sp>
      <p:sp>
        <p:nvSpPr>
          <p:cNvPr id="16" name="Oval 15">
            <a:extLst>
              <a:ext uri="{FF2B5EF4-FFF2-40B4-BE49-F238E27FC236}">
                <a16:creationId xmlns:a16="http://schemas.microsoft.com/office/drawing/2014/main" id="{394DAC1E-50FA-4B42-95CB-1D17A280D513}"/>
              </a:ext>
            </a:extLst>
          </p:cNvPr>
          <p:cNvSpPr/>
          <p:nvPr/>
        </p:nvSpPr>
        <p:spPr>
          <a:xfrm>
            <a:off x="7471198" y="2848695"/>
            <a:ext cx="90814" cy="597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B1B4AED7-F235-704B-BA28-AC5934A9EFEB}"/>
              </a:ext>
            </a:extLst>
          </p:cNvPr>
          <p:cNvCxnSpPr>
            <a:cxnSpLocks/>
          </p:cNvCxnSpPr>
          <p:nvPr/>
        </p:nvCxnSpPr>
        <p:spPr>
          <a:xfrm>
            <a:off x="8189904" y="2855514"/>
            <a:ext cx="0" cy="12147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B97DA0A-4AE3-6746-85E1-6CD692F0405F}"/>
              </a:ext>
            </a:extLst>
          </p:cNvPr>
          <p:cNvCxnSpPr>
            <a:cxnSpLocks/>
          </p:cNvCxnSpPr>
          <p:nvPr/>
        </p:nvCxnSpPr>
        <p:spPr>
          <a:xfrm>
            <a:off x="8476168" y="2855514"/>
            <a:ext cx="0" cy="121472"/>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361870C-0374-534C-9DD0-72D460E0790C}"/>
              </a:ext>
            </a:extLst>
          </p:cNvPr>
          <p:cNvCxnSpPr>
            <a:cxnSpLocks/>
          </p:cNvCxnSpPr>
          <p:nvPr/>
        </p:nvCxnSpPr>
        <p:spPr>
          <a:xfrm>
            <a:off x="8335887" y="2855514"/>
            <a:ext cx="0" cy="121472"/>
          </a:xfrm>
          <a:prstGeom prst="line">
            <a:avLst/>
          </a:prstGeom>
          <a:ln w="25400">
            <a:solidFill>
              <a:srgbClr val="B0759F"/>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41C5B6E-1947-404B-9F1C-ECAE33C763AE}"/>
              </a:ext>
            </a:extLst>
          </p:cNvPr>
          <p:cNvCxnSpPr>
            <a:cxnSpLocks/>
          </p:cNvCxnSpPr>
          <p:nvPr/>
        </p:nvCxnSpPr>
        <p:spPr>
          <a:xfrm>
            <a:off x="7531312" y="2540067"/>
            <a:ext cx="0" cy="616734"/>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C21BDF67-BF45-9140-BC48-7AAC6226C78C}"/>
              </a:ext>
            </a:extLst>
          </p:cNvPr>
          <p:cNvSpPr txBox="1"/>
          <p:nvPr/>
        </p:nvSpPr>
        <p:spPr>
          <a:xfrm>
            <a:off x="7649737" y="2655687"/>
            <a:ext cx="364055" cy="461665"/>
          </a:xfrm>
          <a:prstGeom prst="rect">
            <a:avLst/>
          </a:prstGeom>
          <a:noFill/>
        </p:spPr>
        <p:txBody>
          <a:bodyPr wrap="square" rtlCol="0">
            <a:spAutoFit/>
          </a:bodyPr>
          <a:lstStyle/>
          <a:p>
            <a:r>
              <a:rPr lang="en-GB" dirty="0"/>
              <a:t>=</a:t>
            </a:r>
          </a:p>
        </p:txBody>
      </p:sp>
      <p:sp>
        <p:nvSpPr>
          <p:cNvPr id="24" name="TextBox 23">
            <a:extLst>
              <a:ext uri="{FF2B5EF4-FFF2-40B4-BE49-F238E27FC236}">
                <a16:creationId xmlns:a16="http://schemas.microsoft.com/office/drawing/2014/main" id="{563A91BD-BC88-944C-888C-86D223C618E1}"/>
              </a:ext>
            </a:extLst>
          </p:cNvPr>
          <p:cNvSpPr txBox="1"/>
          <p:nvPr/>
        </p:nvSpPr>
        <p:spPr>
          <a:xfrm>
            <a:off x="3586480" y="1001227"/>
            <a:ext cx="5353684" cy="584775"/>
          </a:xfrm>
          <a:prstGeom prst="rect">
            <a:avLst/>
          </a:prstGeom>
          <a:noFill/>
        </p:spPr>
        <p:txBody>
          <a:bodyPr wrap="square" rtlCol="0">
            <a:spAutoFit/>
          </a:bodyPr>
          <a:lstStyle/>
          <a:p>
            <a:pPr algn="r"/>
            <a:r>
              <a:rPr lang="en-GB" sz="1600" dirty="0">
                <a:solidFill>
                  <a:schemeClr val="accent1">
                    <a:lumMod val="40000"/>
                    <a:lumOff val="60000"/>
                  </a:schemeClr>
                </a:solidFill>
              </a:rPr>
              <a:t> </a:t>
            </a:r>
            <a:r>
              <a:rPr lang="en-GB" altLang="fr-FR" sz="1600" kern="0" dirty="0">
                <a:latin typeface="Verdana" pitchFamily="34" charset="0"/>
              </a:rPr>
              <a:t>What is the average LST over the African continent at a given time?</a:t>
            </a:r>
            <a:endParaRPr lang="en-GB" sz="1600" dirty="0"/>
          </a:p>
        </p:txBody>
      </p:sp>
      <p:sp>
        <p:nvSpPr>
          <p:cNvPr id="29" name="TextBox 28">
            <a:extLst>
              <a:ext uri="{FF2B5EF4-FFF2-40B4-BE49-F238E27FC236}">
                <a16:creationId xmlns:a16="http://schemas.microsoft.com/office/drawing/2014/main" id="{11208D01-00D1-0142-A049-E7B941ED97C8}"/>
              </a:ext>
            </a:extLst>
          </p:cNvPr>
          <p:cNvSpPr txBox="1"/>
          <p:nvPr/>
        </p:nvSpPr>
        <p:spPr>
          <a:xfrm>
            <a:off x="2006279" y="3185851"/>
            <a:ext cx="1379542" cy="738664"/>
          </a:xfrm>
          <a:prstGeom prst="rect">
            <a:avLst/>
          </a:prstGeom>
          <a:noFill/>
        </p:spPr>
        <p:txBody>
          <a:bodyPr wrap="square" rtlCol="0">
            <a:spAutoFit/>
          </a:bodyPr>
          <a:lstStyle/>
          <a:p>
            <a:r>
              <a:rPr lang="en-GB" sz="1400" dirty="0"/>
              <a:t>Averaging multiple observations</a:t>
            </a:r>
          </a:p>
        </p:txBody>
      </p:sp>
    </p:spTree>
    <p:extLst>
      <p:ext uri="{BB962C8B-B14F-4D97-AF65-F5344CB8AC3E}">
        <p14:creationId xmlns:p14="http://schemas.microsoft.com/office/powerpoint/2010/main" val="30973589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2F408-BBA5-4746-BAC2-8E7CB3E5E582}"/>
              </a:ext>
            </a:extLst>
          </p:cNvPr>
          <p:cNvSpPr>
            <a:spLocks noGrp="1"/>
          </p:cNvSpPr>
          <p:nvPr>
            <p:ph type="title"/>
          </p:nvPr>
        </p:nvSpPr>
        <p:spPr/>
        <p:txBody>
          <a:bodyPr/>
          <a:lstStyle/>
          <a:p>
            <a:r>
              <a:rPr lang="en-GB" dirty="0"/>
              <a:t>LST continental average (1)</a:t>
            </a:r>
          </a:p>
        </p:txBody>
      </p:sp>
      <p:pic>
        <p:nvPicPr>
          <p:cNvPr id="4" name="Picture 2" descr="upload.wikimedia.org/wikipedia/commons/2/21/Afr...">
            <a:extLst>
              <a:ext uri="{FF2B5EF4-FFF2-40B4-BE49-F238E27FC236}">
                <a16:creationId xmlns:a16="http://schemas.microsoft.com/office/drawing/2014/main" id="{0E76359A-3CAA-C841-A7DE-C720530AF9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7167" y="1588160"/>
            <a:ext cx="2252857" cy="2518722"/>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a:extLst>
              <a:ext uri="{FF2B5EF4-FFF2-40B4-BE49-F238E27FC236}">
                <a16:creationId xmlns:a16="http://schemas.microsoft.com/office/drawing/2014/main" id="{D3FC80E5-6C20-C34A-9FF3-5B4EC7988267}"/>
              </a:ext>
            </a:extLst>
          </p:cNvPr>
          <p:cNvSpPr txBox="1">
            <a:spLocks/>
          </p:cNvSpPr>
          <p:nvPr/>
        </p:nvSpPr>
        <p:spPr bwMode="auto">
          <a:xfrm>
            <a:off x="482086" y="975656"/>
            <a:ext cx="5786625" cy="506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685800" algn="l" rtl="0" eaLnBrk="1" fontAlgn="base" hangingPunct="1">
              <a:lnSpc>
                <a:spcPct val="119000"/>
              </a:lnSpc>
              <a:spcBef>
                <a:spcPct val="20000"/>
              </a:spcBef>
              <a:spcAft>
                <a:spcPct val="0"/>
              </a:spcAft>
              <a:buClr>
                <a:schemeClr val="accent1"/>
              </a:buClr>
              <a:defRPr lang="en-GB" sz="1600" baseline="0">
                <a:solidFill>
                  <a:schemeClr val="bg2"/>
                </a:solidFill>
                <a:latin typeface="Verdana"/>
                <a:ea typeface="MS PGothic" pitchFamily="34" charset="-128"/>
                <a:cs typeface="Verdana"/>
              </a:defRPr>
            </a:lvl1pPr>
            <a:lvl2pPr marL="809625" indent="-352425" algn="l" rtl="0" eaLnBrk="1" fontAlgn="base" hangingPunct="1">
              <a:lnSpc>
                <a:spcPct val="119000"/>
              </a:lnSpc>
              <a:spcBef>
                <a:spcPct val="20000"/>
              </a:spcBef>
              <a:spcAft>
                <a:spcPct val="0"/>
              </a:spcAft>
              <a:buClr>
                <a:schemeClr val="accent1"/>
              </a:buClr>
              <a:buFont typeface="Verdana" pitchFamily="34" charset="0"/>
              <a:defRPr lang="en-GB" sz="1600" dirty="0">
                <a:solidFill>
                  <a:schemeClr val="bg2"/>
                </a:solidFill>
                <a:latin typeface="Verdana"/>
                <a:ea typeface="MS PGothic" pitchFamily="34" charset="-128"/>
                <a:cs typeface="Verdana"/>
              </a:defRPr>
            </a:lvl2pPr>
            <a:lvl3pPr marL="1406525" indent="-492125" algn="l" rtl="0" eaLnBrk="1" fontAlgn="base" hangingPunct="1">
              <a:lnSpc>
                <a:spcPct val="119000"/>
              </a:lnSpc>
              <a:spcBef>
                <a:spcPct val="20000"/>
              </a:spcBef>
              <a:spcAft>
                <a:spcPct val="0"/>
              </a:spcAft>
              <a:buClr>
                <a:schemeClr val="accent1"/>
              </a:buClr>
              <a:buFont typeface="Verdana" pitchFamily="34" charset="0"/>
              <a:defRPr lang="en-GB" sz="1600" dirty="0">
                <a:solidFill>
                  <a:schemeClr val="bg2"/>
                </a:solidFill>
                <a:latin typeface="Verdana"/>
                <a:ea typeface="MS PGothic" pitchFamily="34" charset="-128"/>
                <a:cs typeface="Verdana"/>
              </a:defRPr>
            </a:lvl3pPr>
            <a:lvl4pPr marL="2005013" indent="-633413" algn="l" rtl="0" eaLnBrk="1" fontAlgn="base" hangingPunct="1">
              <a:lnSpc>
                <a:spcPct val="119000"/>
              </a:lnSpc>
              <a:spcBef>
                <a:spcPct val="20000"/>
              </a:spcBef>
              <a:spcAft>
                <a:spcPct val="0"/>
              </a:spcAft>
              <a:buClr>
                <a:schemeClr val="accent1"/>
              </a:buClr>
              <a:buFont typeface="Verdana" pitchFamily="34" charset="0"/>
              <a:defRPr lang="en-GB" sz="1600" dirty="0">
                <a:solidFill>
                  <a:schemeClr val="bg2"/>
                </a:solidFill>
                <a:latin typeface="Verdana"/>
                <a:ea typeface="MS PGothic" pitchFamily="34" charset="-128"/>
                <a:cs typeface="Verdana"/>
              </a:defRPr>
            </a:lvl4pPr>
            <a:lvl5pPr marL="2601913" indent="-773113" algn="l" rtl="0" eaLnBrk="1" fontAlgn="base" hangingPunct="1">
              <a:lnSpc>
                <a:spcPct val="119000"/>
              </a:lnSpc>
              <a:spcBef>
                <a:spcPct val="20000"/>
              </a:spcBef>
              <a:spcAft>
                <a:spcPct val="0"/>
              </a:spcAft>
              <a:buClr>
                <a:schemeClr val="accent1"/>
              </a:buClr>
              <a:buFont typeface="Verdana" pitchFamily="34" charset="0"/>
              <a:defRPr lang="en-GB" sz="1600" dirty="0">
                <a:solidFill>
                  <a:schemeClr val="bg2"/>
                </a:solidFill>
                <a:latin typeface="Verdana"/>
                <a:ea typeface="MS PGothic" pitchFamily="34" charset="-128"/>
                <a:cs typeface="Verdana"/>
              </a:defRPr>
            </a:lvl5pPr>
            <a:lvl6pPr marL="34798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6pPr>
            <a:lvl7pPr marL="39370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7pPr>
            <a:lvl8pPr marL="43942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8pPr>
            <a:lvl9pPr marL="48514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9pPr>
          </a:lstStyle>
          <a:p>
            <a:pPr indent="-342900"/>
            <a:r>
              <a:rPr lang="en-GB" altLang="fr-FR" kern="0" dirty="0">
                <a:latin typeface="Verdana" pitchFamily="34" charset="0"/>
              </a:rPr>
              <a:t>Research question: What is the average LST over the African continent at a given time?</a:t>
            </a:r>
          </a:p>
        </p:txBody>
      </p:sp>
      <p:sp>
        <p:nvSpPr>
          <p:cNvPr id="6" name="Oval 5">
            <a:extLst>
              <a:ext uri="{FF2B5EF4-FFF2-40B4-BE49-F238E27FC236}">
                <a16:creationId xmlns:a16="http://schemas.microsoft.com/office/drawing/2014/main" id="{3E1A0C89-FE02-1E45-8D30-338FFBA91C95}"/>
              </a:ext>
            </a:extLst>
          </p:cNvPr>
          <p:cNvSpPr/>
          <p:nvPr/>
        </p:nvSpPr>
        <p:spPr>
          <a:xfrm>
            <a:off x="6678718" y="2178135"/>
            <a:ext cx="90814" cy="5978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F83225E3-D7F0-884E-A1D2-AFE066B523D8}"/>
              </a:ext>
            </a:extLst>
          </p:cNvPr>
          <p:cNvSpPr/>
          <p:nvPr/>
        </p:nvSpPr>
        <p:spPr>
          <a:xfrm>
            <a:off x="6831118" y="2330535"/>
            <a:ext cx="90814" cy="5978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66467EF9-B7B7-A941-A603-255A5BFF30DF}"/>
              </a:ext>
            </a:extLst>
          </p:cNvPr>
          <p:cNvSpPr/>
          <p:nvPr/>
        </p:nvSpPr>
        <p:spPr>
          <a:xfrm>
            <a:off x="6983518" y="2482935"/>
            <a:ext cx="90814" cy="5978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57B9CC28-D724-1D4A-BD12-C3A62972CE05}"/>
              </a:ext>
            </a:extLst>
          </p:cNvPr>
          <p:cNvSpPr/>
          <p:nvPr/>
        </p:nvSpPr>
        <p:spPr>
          <a:xfrm>
            <a:off x="7135918" y="2635335"/>
            <a:ext cx="90814" cy="5978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756EA9C-5F5D-564A-9F94-866022C9317F}"/>
              </a:ext>
            </a:extLst>
          </p:cNvPr>
          <p:cNvSpPr/>
          <p:nvPr/>
        </p:nvSpPr>
        <p:spPr>
          <a:xfrm>
            <a:off x="7288318" y="2787735"/>
            <a:ext cx="90814" cy="5978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B1A203D-1BF3-4B49-9CED-C4B7BC547EDA}"/>
              </a:ext>
            </a:extLst>
          </p:cNvPr>
          <p:cNvSpPr/>
          <p:nvPr/>
        </p:nvSpPr>
        <p:spPr>
          <a:xfrm>
            <a:off x="7440718" y="2940135"/>
            <a:ext cx="90814" cy="5978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439D53B9-9CCE-014F-B3D5-14AD45CD34A7}"/>
              </a:ext>
            </a:extLst>
          </p:cNvPr>
          <p:cNvSpPr/>
          <p:nvPr/>
        </p:nvSpPr>
        <p:spPr>
          <a:xfrm>
            <a:off x="7593118" y="3092535"/>
            <a:ext cx="90814" cy="5978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9AE5CDC-DA17-8F48-9A35-5F98AF25553D}"/>
              </a:ext>
            </a:extLst>
          </p:cNvPr>
          <p:cNvSpPr/>
          <p:nvPr/>
        </p:nvSpPr>
        <p:spPr>
          <a:xfrm>
            <a:off x="7745518" y="3244935"/>
            <a:ext cx="90814" cy="5978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FFF49BA-6A65-9148-8E68-C2E2998C19D6}"/>
              </a:ext>
            </a:extLst>
          </p:cNvPr>
          <p:cNvSpPr/>
          <p:nvPr/>
        </p:nvSpPr>
        <p:spPr>
          <a:xfrm>
            <a:off x="6983518" y="2148242"/>
            <a:ext cx="90814" cy="5978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7BEE698-A680-F04E-A532-9F78F81EA356}"/>
              </a:ext>
            </a:extLst>
          </p:cNvPr>
          <p:cNvSpPr/>
          <p:nvPr/>
        </p:nvSpPr>
        <p:spPr>
          <a:xfrm>
            <a:off x="7135918" y="2300642"/>
            <a:ext cx="90814" cy="5978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329D77BB-2300-8446-8AE7-A6D1BC68B590}"/>
              </a:ext>
            </a:extLst>
          </p:cNvPr>
          <p:cNvSpPr/>
          <p:nvPr/>
        </p:nvSpPr>
        <p:spPr>
          <a:xfrm>
            <a:off x="7288318" y="2453042"/>
            <a:ext cx="90814" cy="5978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2C5A06FC-0563-AD4E-A382-8C5AAD5864E8}"/>
              </a:ext>
            </a:extLst>
          </p:cNvPr>
          <p:cNvSpPr/>
          <p:nvPr/>
        </p:nvSpPr>
        <p:spPr>
          <a:xfrm>
            <a:off x="7440718" y="2605442"/>
            <a:ext cx="90814" cy="5978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97962351-FB23-FA4C-A7CA-992E2BCA8381}"/>
              </a:ext>
            </a:extLst>
          </p:cNvPr>
          <p:cNvSpPr/>
          <p:nvPr/>
        </p:nvSpPr>
        <p:spPr>
          <a:xfrm>
            <a:off x="7593118" y="2757842"/>
            <a:ext cx="90814" cy="5978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8D744BBF-8BD2-D140-B1D5-0F4B11B1D56E}"/>
              </a:ext>
            </a:extLst>
          </p:cNvPr>
          <p:cNvSpPr/>
          <p:nvPr/>
        </p:nvSpPr>
        <p:spPr>
          <a:xfrm>
            <a:off x="7745518" y="2910242"/>
            <a:ext cx="90814" cy="5978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A03DD45A-585E-5140-AA81-30F2395ECAE3}"/>
              </a:ext>
            </a:extLst>
          </p:cNvPr>
          <p:cNvSpPr/>
          <p:nvPr/>
        </p:nvSpPr>
        <p:spPr>
          <a:xfrm>
            <a:off x="7348925" y="2151550"/>
            <a:ext cx="90814" cy="5978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511B0D5B-F881-5046-BBD8-8748F21F6173}"/>
              </a:ext>
            </a:extLst>
          </p:cNvPr>
          <p:cNvSpPr/>
          <p:nvPr/>
        </p:nvSpPr>
        <p:spPr>
          <a:xfrm>
            <a:off x="7501325" y="2303950"/>
            <a:ext cx="90814" cy="5978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4F5F58D-4D5A-3D4A-9C41-3B0CA2E772D4}"/>
              </a:ext>
            </a:extLst>
          </p:cNvPr>
          <p:cNvSpPr/>
          <p:nvPr/>
        </p:nvSpPr>
        <p:spPr>
          <a:xfrm>
            <a:off x="7653725" y="2456350"/>
            <a:ext cx="90814" cy="5978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0D1FA15-84D6-E54D-BB38-64EF97CF96DE}"/>
              </a:ext>
            </a:extLst>
          </p:cNvPr>
          <p:cNvSpPr/>
          <p:nvPr/>
        </p:nvSpPr>
        <p:spPr>
          <a:xfrm>
            <a:off x="7806125" y="2608750"/>
            <a:ext cx="90814" cy="5978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5F5B6419-EA46-384B-8FDA-73EC588DABEF}"/>
              </a:ext>
            </a:extLst>
          </p:cNvPr>
          <p:cNvSpPr/>
          <p:nvPr/>
        </p:nvSpPr>
        <p:spPr>
          <a:xfrm>
            <a:off x="7958525" y="2761150"/>
            <a:ext cx="90814" cy="5978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51BAD675-B43A-C549-A8C1-2AF81874688B}"/>
              </a:ext>
            </a:extLst>
          </p:cNvPr>
          <p:cNvSpPr/>
          <p:nvPr/>
        </p:nvSpPr>
        <p:spPr>
          <a:xfrm>
            <a:off x="7403596" y="3244935"/>
            <a:ext cx="90814" cy="5978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4B951211-B2EC-3642-A0BC-F1D4C01EC5DD}"/>
              </a:ext>
            </a:extLst>
          </p:cNvPr>
          <p:cNvSpPr/>
          <p:nvPr/>
        </p:nvSpPr>
        <p:spPr>
          <a:xfrm>
            <a:off x="7555996" y="3397335"/>
            <a:ext cx="90814" cy="5978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291791D2-BF57-774D-AE0B-1F42C5A65DCD}"/>
              </a:ext>
            </a:extLst>
          </p:cNvPr>
          <p:cNvSpPr/>
          <p:nvPr/>
        </p:nvSpPr>
        <p:spPr>
          <a:xfrm>
            <a:off x="7708396" y="3549735"/>
            <a:ext cx="90814" cy="5978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07188E54-7C6C-4D43-B95B-D743A155E1E6}"/>
              </a:ext>
            </a:extLst>
          </p:cNvPr>
          <p:cNvSpPr/>
          <p:nvPr/>
        </p:nvSpPr>
        <p:spPr>
          <a:xfrm>
            <a:off x="7535604" y="3737470"/>
            <a:ext cx="90814" cy="5978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30C3150F-1C1F-8F47-ABBF-C9BBE3564B3C}"/>
              </a:ext>
            </a:extLst>
          </p:cNvPr>
          <p:cNvSpPr/>
          <p:nvPr/>
        </p:nvSpPr>
        <p:spPr>
          <a:xfrm>
            <a:off x="2481092" y="2525666"/>
            <a:ext cx="508000" cy="546879"/>
          </a:xfrm>
          <a:prstGeom prst="rect">
            <a:avLst/>
          </a:prstGeom>
          <a:solidFill>
            <a:srgbClr val="D0103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9B9C4D18-BBBE-624D-B9FE-BE4227173E00}"/>
              </a:ext>
            </a:extLst>
          </p:cNvPr>
          <p:cNvSpPr/>
          <p:nvPr/>
        </p:nvSpPr>
        <p:spPr>
          <a:xfrm>
            <a:off x="1951117" y="1968792"/>
            <a:ext cx="508000" cy="54687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DF1BC58D-BE5C-714D-8EC4-455AC403D8FC}"/>
              </a:ext>
            </a:extLst>
          </p:cNvPr>
          <p:cNvSpPr/>
          <p:nvPr/>
        </p:nvSpPr>
        <p:spPr>
          <a:xfrm>
            <a:off x="3009685" y="2524946"/>
            <a:ext cx="508000" cy="54687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92445ABB-583F-224E-829B-5AF90875EB6F}"/>
              </a:ext>
            </a:extLst>
          </p:cNvPr>
          <p:cNvSpPr/>
          <p:nvPr/>
        </p:nvSpPr>
        <p:spPr>
          <a:xfrm>
            <a:off x="3538824" y="2524946"/>
            <a:ext cx="508000" cy="54687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F3389B89-56DE-654F-989C-A918767D3751}"/>
              </a:ext>
            </a:extLst>
          </p:cNvPr>
          <p:cNvSpPr/>
          <p:nvPr/>
        </p:nvSpPr>
        <p:spPr>
          <a:xfrm>
            <a:off x="4066325" y="2525666"/>
            <a:ext cx="508000" cy="54687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A8C02B48-81C4-2C40-8E31-967E3ECD5555}"/>
              </a:ext>
            </a:extLst>
          </p:cNvPr>
          <p:cNvSpPr/>
          <p:nvPr/>
        </p:nvSpPr>
        <p:spPr>
          <a:xfrm>
            <a:off x="1952323" y="2521458"/>
            <a:ext cx="508000" cy="54687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FFAB0672-812F-E142-B705-460E68516AC4}"/>
              </a:ext>
            </a:extLst>
          </p:cNvPr>
          <p:cNvSpPr/>
          <p:nvPr/>
        </p:nvSpPr>
        <p:spPr>
          <a:xfrm>
            <a:off x="2481365" y="3087657"/>
            <a:ext cx="508000" cy="546879"/>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3CEBBDD3-DD5C-B04B-AF67-ACB9CCD711E0}"/>
              </a:ext>
            </a:extLst>
          </p:cNvPr>
          <p:cNvSpPr/>
          <p:nvPr/>
        </p:nvSpPr>
        <p:spPr>
          <a:xfrm>
            <a:off x="3539097" y="3643295"/>
            <a:ext cx="508000" cy="555959"/>
          </a:xfrm>
          <a:prstGeom prst="rect">
            <a:avLst/>
          </a:prstGeom>
          <a:solidFill>
            <a:srgbClr val="E3722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6F9504B8-3D6A-BD4C-9968-BE3F4691E3C7}"/>
              </a:ext>
            </a:extLst>
          </p:cNvPr>
          <p:cNvSpPr/>
          <p:nvPr/>
        </p:nvSpPr>
        <p:spPr>
          <a:xfrm>
            <a:off x="3538824" y="3087655"/>
            <a:ext cx="508000" cy="546879"/>
          </a:xfrm>
          <a:prstGeom prst="rect">
            <a:avLst/>
          </a:prstGeom>
          <a:solidFill>
            <a:srgbClr val="E3722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B06D7F04-562C-3847-96C2-4FC744383AE0}"/>
              </a:ext>
            </a:extLst>
          </p:cNvPr>
          <p:cNvSpPr/>
          <p:nvPr/>
        </p:nvSpPr>
        <p:spPr>
          <a:xfrm>
            <a:off x="4066325" y="3087656"/>
            <a:ext cx="508000" cy="546879"/>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84D17312-C33F-0D47-B059-2263F9E5ADA5}"/>
              </a:ext>
            </a:extLst>
          </p:cNvPr>
          <p:cNvSpPr/>
          <p:nvPr/>
        </p:nvSpPr>
        <p:spPr>
          <a:xfrm>
            <a:off x="1953045" y="3093922"/>
            <a:ext cx="508000" cy="54687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7B493661-AB09-204D-BFDD-81CF93541E6C}"/>
              </a:ext>
            </a:extLst>
          </p:cNvPr>
          <p:cNvSpPr/>
          <p:nvPr/>
        </p:nvSpPr>
        <p:spPr>
          <a:xfrm>
            <a:off x="2481365" y="3648694"/>
            <a:ext cx="508000" cy="54687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a:extLst>
              <a:ext uri="{FF2B5EF4-FFF2-40B4-BE49-F238E27FC236}">
                <a16:creationId xmlns:a16="http://schemas.microsoft.com/office/drawing/2014/main" id="{D410BED7-2DA5-FC42-B124-19B7B1AD5380}"/>
              </a:ext>
            </a:extLst>
          </p:cNvPr>
          <p:cNvSpPr/>
          <p:nvPr/>
        </p:nvSpPr>
        <p:spPr>
          <a:xfrm>
            <a:off x="3010231" y="3648694"/>
            <a:ext cx="508000" cy="54687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a:extLst>
              <a:ext uri="{FF2B5EF4-FFF2-40B4-BE49-F238E27FC236}">
                <a16:creationId xmlns:a16="http://schemas.microsoft.com/office/drawing/2014/main" id="{809E01C6-05B8-6349-97A0-46C7F44B57F9}"/>
              </a:ext>
            </a:extLst>
          </p:cNvPr>
          <p:cNvSpPr/>
          <p:nvPr/>
        </p:nvSpPr>
        <p:spPr>
          <a:xfrm>
            <a:off x="3009685" y="3087656"/>
            <a:ext cx="508000" cy="546879"/>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a:extLst>
              <a:ext uri="{FF2B5EF4-FFF2-40B4-BE49-F238E27FC236}">
                <a16:creationId xmlns:a16="http://schemas.microsoft.com/office/drawing/2014/main" id="{0373AB8B-78E1-5B4C-87B0-FED7FC583286}"/>
              </a:ext>
            </a:extLst>
          </p:cNvPr>
          <p:cNvSpPr/>
          <p:nvPr/>
        </p:nvSpPr>
        <p:spPr>
          <a:xfrm>
            <a:off x="4067417" y="3652832"/>
            <a:ext cx="508000" cy="54687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D915BBBD-B320-BB40-BE25-35A03DE96300}"/>
              </a:ext>
            </a:extLst>
          </p:cNvPr>
          <p:cNvSpPr/>
          <p:nvPr/>
        </p:nvSpPr>
        <p:spPr>
          <a:xfrm>
            <a:off x="1953045" y="3652375"/>
            <a:ext cx="508000" cy="546879"/>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2B2B4A42-ADD1-A843-9C14-BA89D960ECB1}"/>
              </a:ext>
            </a:extLst>
          </p:cNvPr>
          <p:cNvSpPr/>
          <p:nvPr/>
        </p:nvSpPr>
        <p:spPr>
          <a:xfrm>
            <a:off x="2480998" y="1958523"/>
            <a:ext cx="508000" cy="546879"/>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extLst>
              <a:ext uri="{FF2B5EF4-FFF2-40B4-BE49-F238E27FC236}">
                <a16:creationId xmlns:a16="http://schemas.microsoft.com/office/drawing/2014/main" id="{8520E813-20DC-2B40-9EBC-333B67A5470F}"/>
              </a:ext>
            </a:extLst>
          </p:cNvPr>
          <p:cNvSpPr/>
          <p:nvPr/>
        </p:nvSpPr>
        <p:spPr>
          <a:xfrm>
            <a:off x="3004374" y="1964092"/>
            <a:ext cx="508000" cy="5432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48">
            <a:extLst>
              <a:ext uri="{FF2B5EF4-FFF2-40B4-BE49-F238E27FC236}">
                <a16:creationId xmlns:a16="http://schemas.microsoft.com/office/drawing/2014/main" id="{8BF708F2-AD92-704B-B91D-92844BAD35FD}"/>
              </a:ext>
            </a:extLst>
          </p:cNvPr>
          <p:cNvSpPr/>
          <p:nvPr/>
        </p:nvSpPr>
        <p:spPr>
          <a:xfrm>
            <a:off x="3536755" y="1958524"/>
            <a:ext cx="512413" cy="54687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49">
            <a:extLst>
              <a:ext uri="{FF2B5EF4-FFF2-40B4-BE49-F238E27FC236}">
                <a16:creationId xmlns:a16="http://schemas.microsoft.com/office/drawing/2014/main" id="{80412391-57B8-C641-BF21-91874D0D3480}"/>
              </a:ext>
            </a:extLst>
          </p:cNvPr>
          <p:cNvSpPr/>
          <p:nvPr/>
        </p:nvSpPr>
        <p:spPr>
          <a:xfrm>
            <a:off x="4066325" y="1958525"/>
            <a:ext cx="508000" cy="54687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3" name="Group 52">
            <a:extLst>
              <a:ext uri="{FF2B5EF4-FFF2-40B4-BE49-F238E27FC236}">
                <a16:creationId xmlns:a16="http://schemas.microsoft.com/office/drawing/2014/main" id="{9717D109-2427-644E-A468-F2342C86B4BC}"/>
              </a:ext>
            </a:extLst>
          </p:cNvPr>
          <p:cNvGrpSpPr/>
          <p:nvPr/>
        </p:nvGrpSpPr>
        <p:grpSpPr>
          <a:xfrm>
            <a:off x="2146597" y="2027686"/>
            <a:ext cx="137681" cy="418737"/>
            <a:chOff x="551761" y="2214890"/>
            <a:chExt cx="90814" cy="1643713"/>
          </a:xfrm>
        </p:grpSpPr>
        <p:sp>
          <p:nvSpPr>
            <p:cNvPr id="51" name="Oval 50">
              <a:extLst>
                <a:ext uri="{FF2B5EF4-FFF2-40B4-BE49-F238E27FC236}">
                  <a16:creationId xmlns:a16="http://schemas.microsoft.com/office/drawing/2014/main" id="{AFFA1B88-A36A-B047-B036-177A545CDA80}"/>
                </a:ext>
              </a:extLst>
            </p:cNvPr>
            <p:cNvSpPr/>
            <p:nvPr/>
          </p:nvSpPr>
          <p:spPr>
            <a:xfrm>
              <a:off x="551761" y="2976987"/>
              <a:ext cx="90814" cy="597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2" name="Straight Connector 51">
              <a:extLst>
                <a:ext uri="{FF2B5EF4-FFF2-40B4-BE49-F238E27FC236}">
                  <a16:creationId xmlns:a16="http://schemas.microsoft.com/office/drawing/2014/main" id="{CB3D5446-3D2C-BE4A-8241-D348956FF236}"/>
                </a:ext>
              </a:extLst>
            </p:cNvPr>
            <p:cNvCxnSpPr>
              <a:cxnSpLocks/>
            </p:cNvCxnSpPr>
            <p:nvPr/>
          </p:nvCxnSpPr>
          <p:spPr>
            <a:xfrm>
              <a:off x="592187" y="2214890"/>
              <a:ext cx="0" cy="1643713"/>
            </a:xfrm>
            <a:prstGeom prst="line">
              <a:avLst/>
            </a:prstGeom>
            <a:ln w="25400"/>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6F16E602-3A1B-3345-9822-908001C5DDC3}"/>
              </a:ext>
            </a:extLst>
          </p:cNvPr>
          <p:cNvGrpSpPr/>
          <p:nvPr/>
        </p:nvGrpSpPr>
        <p:grpSpPr>
          <a:xfrm>
            <a:off x="2682429" y="2141299"/>
            <a:ext cx="104851" cy="215225"/>
            <a:chOff x="551761" y="2214890"/>
            <a:chExt cx="90814" cy="1643713"/>
          </a:xfrm>
        </p:grpSpPr>
        <p:sp>
          <p:nvSpPr>
            <p:cNvPr id="55" name="Oval 54">
              <a:extLst>
                <a:ext uri="{FF2B5EF4-FFF2-40B4-BE49-F238E27FC236}">
                  <a16:creationId xmlns:a16="http://schemas.microsoft.com/office/drawing/2014/main" id="{9A5E797E-9C01-B149-8E18-6CB19B12084A}"/>
                </a:ext>
              </a:extLst>
            </p:cNvPr>
            <p:cNvSpPr/>
            <p:nvPr/>
          </p:nvSpPr>
          <p:spPr>
            <a:xfrm>
              <a:off x="551761" y="2976987"/>
              <a:ext cx="90814" cy="597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6" name="Straight Connector 55">
              <a:extLst>
                <a:ext uri="{FF2B5EF4-FFF2-40B4-BE49-F238E27FC236}">
                  <a16:creationId xmlns:a16="http://schemas.microsoft.com/office/drawing/2014/main" id="{09D828A4-EA25-CC4B-A4C9-442AB9BF15B5}"/>
                </a:ext>
              </a:extLst>
            </p:cNvPr>
            <p:cNvCxnSpPr>
              <a:cxnSpLocks/>
            </p:cNvCxnSpPr>
            <p:nvPr/>
          </p:nvCxnSpPr>
          <p:spPr>
            <a:xfrm>
              <a:off x="592187" y="2214890"/>
              <a:ext cx="0" cy="1643713"/>
            </a:xfrm>
            <a:prstGeom prst="line">
              <a:avLst/>
            </a:prstGeom>
            <a:ln w="25400"/>
          </p:spPr>
          <p:style>
            <a:lnRef idx="1">
              <a:schemeClr val="accent1"/>
            </a:lnRef>
            <a:fillRef idx="0">
              <a:schemeClr val="accent1"/>
            </a:fillRef>
            <a:effectRef idx="0">
              <a:schemeClr val="accent1"/>
            </a:effectRef>
            <a:fontRef idx="minor">
              <a:schemeClr val="tx1"/>
            </a:fontRef>
          </p:style>
        </p:cxnSp>
      </p:grpSp>
      <p:grpSp>
        <p:nvGrpSpPr>
          <p:cNvPr id="66" name="Group 65">
            <a:extLst>
              <a:ext uri="{FF2B5EF4-FFF2-40B4-BE49-F238E27FC236}">
                <a16:creationId xmlns:a16="http://schemas.microsoft.com/office/drawing/2014/main" id="{ACA1BB4B-53E0-C841-86B1-3D94C868DBA7}"/>
              </a:ext>
            </a:extLst>
          </p:cNvPr>
          <p:cNvGrpSpPr/>
          <p:nvPr/>
        </p:nvGrpSpPr>
        <p:grpSpPr>
          <a:xfrm>
            <a:off x="2142840" y="2603495"/>
            <a:ext cx="141438" cy="364390"/>
            <a:chOff x="551761" y="2214890"/>
            <a:chExt cx="90814" cy="1643713"/>
          </a:xfrm>
        </p:grpSpPr>
        <p:sp>
          <p:nvSpPr>
            <p:cNvPr id="67" name="Oval 66">
              <a:extLst>
                <a:ext uri="{FF2B5EF4-FFF2-40B4-BE49-F238E27FC236}">
                  <a16:creationId xmlns:a16="http://schemas.microsoft.com/office/drawing/2014/main" id="{3F1DD46A-81FD-F94C-80A3-88189E3AE972}"/>
                </a:ext>
              </a:extLst>
            </p:cNvPr>
            <p:cNvSpPr/>
            <p:nvPr/>
          </p:nvSpPr>
          <p:spPr>
            <a:xfrm>
              <a:off x="551761" y="2976987"/>
              <a:ext cx="90814" cy="597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8" name="Straight Connector 67">
              <a:extLst>
                <a:ext uri="{FF2B5EF4-FFF2-40B4-BE49-F238E27FC236}">
                  <a16:creationId xmlns:a16="http://schemas.microsoft.com/office/drawing/2014/main" id="{5A79AFA7-8E75-4047-A9EC-E7949725C28F}"/>
                </a:ext>
              </a:extLst>
            </p:cNvPr>
            <p:cNvCxnSpPr>
              <a:cxnSpLocks/>
            </p:cNvCxnSpPr>
            <p:nvPr/>
          </p:nvCxnSpPr>
          <p:spPr>
            <a:xfrm>
              <a:off x="592187" y="2214890"/>
              <a:ext cx="0" cy="1643713"/>
            </a:xfrm>
            <a:prstGeom prst="line">
              <a:avLst/>
            </a:prstGeom>
            <a:ln w="25400"/>
          </p:spPr>
          <p:style>
            <a:lnRef idx="1">
              <a:schemeClr val="accent1"/>
            </a:lnRef>
            <a:fillRef idx="0">
              <a:schemeClr val="accent1"/>
            </a:fillRef>
            <a:effectRef idx="0">
              <a:schemeClr val="accent1"/>
            </a:effectRef>
            <a:fontRef idx="minor">
              <a:schemeClr val="tx1"/>
            </a:fontRef>
          </p:style>
        </p:cxnSp>
      </p:grpSp>
      <p:grpSp>
        <p:nvGrpSpPr>
          <p:cNvPr id="69" name="Group 68">
            <a:extLst>
              <a:ext uri="{FF2B5EF4-FFF2-40B4-BE49-F238E27FC236}">
                <a16:creationId xmlns:a16="http://schemas.microsoft.com/office/drawing/2014/main" id="{B90E4066-4F9A-254E-B177-C783D22A779E}"/>
              </a:ext>
            </a:extLst>
          </p:cNvPr>
          <p:cNvGrpSpPr/>
          <p:nvPr/>
        </p:nvGrpSpPr>
        <p:grpSpPr>
          <a:xfrm>
            <a:off x="2682429" y="2577845"/>
            <a:ext cx="137681" cy="418737"/>
            <a:chOff x="551761" y="2214890"/>
            <a:chExt cx="90814" cy="1643713"/>
          </a:xfrm>
        </p:grpSpPr>
        <p:sp>
          <p:nvSpPr>
            <p:cNvPr id="70" name="Oval 69">
              <a:extLst>
                <a:ext uri="{FF2B5EF4-FFF2-40B4-BE49-F238E27FC236}">
                  <a16:creationId xmlns:a16="http://schemas.microsoft.com/office/drawing/2014/main" id="{BA6A9AB2-3C7D-434B-883A-A0968DB4B2B8}"/>
                </a:ext>
              </a:extLst>
            </p:cNvPr>
            <p:cNvSpPr/>
            <p:nvPr/>
          </p:nvSpPr>
          <p:spPr>
            <a:xfrm>
              <a:off x="551761" y="2976987"/>
              <a:ext cx="90814" cy="597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1" name="Straight Connector 70">
              <a:extLst>
                <a:ext uri="{FF2B5EF4-FFF2-40B4-BE49-F238E27FC236}">
                  <a16:creationId xmlns:a16="http://schemas.microsoft.com/office/drawing/2014/main" id="{E5AD8E3D-6EA5-6B43-8E5D-48C895E1576E}"/>
                </a:ext>
              </a:extLst>
            </p:cNvPr>
            <p:cNvCxnSpPr>
              <a:cxnSpLocks/>
            </p:cNvCxnSpPr>
            <p:nvPr/>
          </p:nvCxnSpPr>
          <p:spPr>
            <a:xfrm>
              <a:off x="592187" y="2214890"/>
              <a:ext cx="0" cy="1643713"/>
            </a:xfrm>
            <a:prstGeom prst="line">
              <a:avLst/>
            </a:prstGeom>
            <a:ln w="25400"/>
          </p:spPr>
          <p:style>
            <a:lnRef idx="1">
              <a:schemeClr val="accent1"/>
            </a:lnRef>
            <a:fillRef idx="0">
              <a:schemeClr val="accent1"/>
            </a:fillRef>
            <a:effectRef idx="0">
              <a:schemeClr val="accent1"/>
            </a:effectRef>
            <a:fontRef idx="minor">
              <a:schemeClr val="tx1"/>
            </a:fontRef>
          </p:style>
        </p:cxnSp>
      </p:grpSp>
      <p:grpSp>
        <p:nvGrpSpPr>
          <p:cNvPr id="72" name="Group 71">
            <a:extLst>
              <a:ext uri="{FF2B5EF4-FFF2-40B4-BE49-F238E27FC236}">
                <a16:creationId xmlns:a16="http://schemas.microsoft.com/office/drawing/2014/main" id="{F0E98E81-995B-4A47-8D16-12E7D8172F00}"/>
              </a:ext>
            </a:extLst>
          </p:cNvPr>
          <p:cNvGrpSpPr/>
          <p:nvPr/>
        </p:nvGrpSpPr>
        <p:grpSpPr>
          <a:xfrm>
            <a:off x="3244338" y="2687536"/>
            <a:ext cx="66441" cy="201691"/>
            <a:chOff x="551761" y="2214890"/>
            <a:chExt cx="90814" cy="1643713"/>
          </a:xfrm>
        </p:grpSpPr>
        <p:sp>
          <p:nvSpPr>
            <p:cNvPr id="73" name="Oval 72">
              <a:extLst>
                <a:ext uri="{FF2B5EF4-FFF2-40B4-BE49-F238E27FC236}">
                  <a16:creationId xmlns:a16="http://schemas.microsoft.com/office/drawing/2014/main" id="{12E5D25E-6CF0-2248-8826-3FF40993AA65}"/>
                </a:ext>
              </a:extLst>
            </p:cNvPr>
            <p:cNvSpPr/>
            <p:nvPr/>
          </p:nvSpPr>
          <p:spPr>
            <a:xfrm>
              <a:off x="551761" y="2976987"/>
              <a:ext cx="90814" cy="597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4" name="Straight Connector 73">
              <a:extLst>
                <a:ext uri="{FF2B5EF4-FFF2-40B4-BE49-F238E27FC236}">
                  <a16:creationId xmlns:a16="http://schemas.microsoft.com/office/drawing/2014/main" id="{5C795844-5CA0-EE4C-902C-5119FC0A6E81}"/>
                </a:ext>
              </a:extLst>
            </p:cNvPr>
            <p:cNvCxnSpPr>
              <a:cxnSpLocks/>
            </p:cNvCxnSpPr>
            <p:nvPr/>
          </p:nvCxnSpPr>
          <p:spPr>
            <a:xfrm>
              <a:off x="592187" y="2214890"/>
              <a:ext cx="0" cy="1643713"/>
            </a:xfrm>
            <a:prstGeom prst="line">
              <a:avLst/>
            </a:prstGeom>
            <a:ln w="25400"/>
          </p:spPr>
          <p:style>
            <a:lnRef idx="1">
              <a:schemeClr val="accent1"/>
            </a:lnRef>
            <a:fillRef idx="0">
              <a:schemeClr val="accent1"/>
            </a:fillRef>
            <a:effectRef idx="0">
              <a:schemeClr val="accent1"/>
            </a:effectRef>
            <a:fontRef idx="minor">
              <a:schemeClr val="tx1"/>
            </a:fontRef>
          </p:style>
        </p:cxnSp>
      </p:grpSp>
      <p:grpSp>
        <p:nvGrpSpPr>
          <p:cNvPr id="81" name="Group 80">
            <a:extLst>
              <a:ext uri="{FF2B5EF4-FFF2-40B4-BE49-F238E27FC236}">
                <a16:creationId xmlns:a16="http://schemas.microsoft.com/office/drawing/2014/main" id="{4AB83ADA-AE25-0E49-9D13-6559EADD10FC}"/>
              </a:ext>
            </a:extLst>
          </p:cNvPr>
          <p:cNvGrpSpPr/>
          <p:nvPr/>
        </p:nvGrpSpPr>
        <p:grpSpPr>
          <a:xfrm>
            <a:off x="2142840" y="3208466"/>
            <a:ext cx="141438" cy="337518"/>
            <a:chOff x="551761" y="2214890"/>
            <a:chExt cx="90814" cy="1643713"/>
          </a:xfrm>
        </p:grpSpPr>
        <p:sp>
          <p:nvSpPr>
            <p:cNvPr id="82" name="Oval 81">
              <a:extLst>
                <a:ext uri="{FF2B5EF4-FFF2-40B4-BE49-F238E27FC236}">
                  <a16:creationId xmlns:a16="http://schemas.microsoft.com/office/drawing/2014/main" id="{0B1FBE7F-6632-F34F-86C9-A87C24D4BD93}"/>
                </a:ext>
              </a:extLst>
            </p:cNvPr>
            <p:cNvSpPr/>
            <p:nvPr/>
          </p:nvSpPr>
          <p:spPr>
            <a:xfrm>
              <a:off x="551761" y="2976987"/>
              <a:ext cx="90814" cy="597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3" name="Straight Connector 82">
              <a:extLst>
                <a:ext uri="{FF2B5EF4-FFF2-40B4-BE49-F238E27FC236}">
                  <a16:creationId xmlns:a16="http://schemas.microsoft.com/office/drawing/2014/main" id="{A7FB0523-AECD-3843-BC67-DDE9409EC487}"/>
                </a:ext>
              </a:extLst>
            </p:cNvPr>
            <p:cNvCxnSpPr>
              <a:cxnSpLocks/>
            </p:cNvCxnSpPr>
            <p:nvPr/>
          </p:nvCxnSpPr>
          <p:spPr>
            <a:xfrm>
              <a:off x="592187" y="2214890"/>
              <a:ext cx="0" cy="1643713"/>
            </a:xfrm>
            <a:prstGeom prst="line">
              <a:avLst/>
            </a:prstGeom>
            <a:ln w="25400"/>
          </p:spPr>
          <p:style>
            <a:lnRef idx="1">
              <a:schemeClr val="accent1"/>
            </a:lnRef>
            <a:fillRef idx="0">
              <a:schemeClr val="accent1"/>
            </a:fillRef>
            <a:effectRef idx="0">
              <a:schemeClr val="accent1"/>
            </a:effectRef>
            <a:fontRef idx="minor">
              <a:schemeClr val="tx1"/>
            </a:fontRef>
          </p:style>
        </p:cxnSp>
      </p:grpSp>
      <p:grpSp>
        <p:nvGrpSpPr>
          <p:cNvPr id="84" name="Group 83">
            <a:extLst>
              <a:ext uri="{FF2B5EF4-FFF2-40B4-BE49-F238E27FC236}">
                <a16:creationId xmlns:a16="http://schemas.microsoft.com/office/drawing/2014/main" id="{164232A9-6E7C-DE47-80FF-C635C6EEEBAF}"/>
              </a:ext>
            </a:extLst>
          </p:cNvPr>
          <p:cNvGrpSpPr/>
          <p:nvPr/>
        </p:nvGrpSpPr>
        <p:grpSpPr>
          <a:xfrm>
            <a:off x="2713073" y="3297070"/>
            <a:ext cx="76392" cy="134477"/>
            <a:chOff x="551761" y="2214890"/>
            <a:chExt cx="90814" cy="1643713"/>
          </a:xfrm>
        </p:grpSpPr>
        <p:sp>
          <p:nvSpPr>
            <p:cNvPr id="85" name="Oval 84">
              <a:extLst>
                <a:ext uri="{FF2B5EF4-FFF2-40B4-BE49-F238E27FC236}">
                  <a16:creationId xmlns:a16="http://schemas.microsoft.com/office/drawing/2014/main" id="{731F202B-63DF-A84C-9847-30C01A30AB49}"/>
                </a:ext>
              </a:extLst>
            </p:cNvPr>
            <p:cNvSpPr/>
            <p:nvPr/>
          </p:nvSpPr>
          <p:spPr>
            <a:xfrm>
              <a:off x="551761" y="2976987"/>
              <a:ext cx="90814" cy="597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6" name="Straight Connector 85">
              <a:extLst>
                <a:ext uri="{FF2B5EF4-FFF2-40B4-BE49-F238E27FC236}">
                  <a16:creationId xmlns:a16="http://schemas.microsoft.com/office/drawing/2014/main" id="{4EB22F55-3935-9B45-B2BF-6EBBA6422EFF}"/>
                </a:ext>
              </a:extLst>
            </p:cNvPr>
            <p:cNvCxnSpPr>
              <a:cxnSpLocks/>
            </p:cNvCxnSpPr>
            <p:nvPr/>
          </p:nvCxnSpPr>
          <p:spPr>
            <a:xfrm>
              <a:off x="592187" y="2214890"/>
              <a:ext cx="0" cy="1643713"/>
            </a:xfrm>
            <a:prstGeom prst="line">
              <a:avLst/>
            </a:prstGeom>
            <a:ln w="25400"/>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03F7BEA4-35A3-5148-ABC2-9BFC93CA60BC}"/>
              </a:ext>
            </a:extLst>
          </p:cNvPr>
          <p:cNvGrpSpPr/>
          <p:nvPr/>
        </p:nvGrpSpPr>
        <p:grpSpPr>
          <a:xfrm>
            <a:off x="3213029" y="3176116"/>
            <a:ext cx="137681" cy="418737"/>
            <a:chOff x="551761" y="2214890"/>
            <a:chExt cx="90814" cy="1643713"/>
          </a:xfrm>
        </p:grpSpPr>
        <p:sp>
          <p:nvSpPr>
            <p:cNvPr id="88" name="Oval 87">
              <a:extLst>
                <a:ext uri="{FF2B5EF4-FFF2-40B4-BE49-F238E27FC236}">
                  <a16:creationId xmlns:a16="http://schemas.microsoft.com/office/drawing/2014/main" id="{74590904-99F8-204C-B682-FFCEC83D081B}"/>
                </a:ext>
              </a:extLst>
            </p:cNvPr>
            <p:cNvSpPr/>
            <p:nvPr/>
          </p:nvSpPr>
          <p:spPr>
            <a:xfrm>
              <a:off x="551761" y="2976987"/>
              <a:ext cx="90814" cy="597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9" name="Straight Connector 88">
              <a:extLst>
                <a:ext uri="{FF2B5EF4-FFF2-40B4-BE49-F238E27FC236}">
                  <a16:creationId xmlns:a16="http://schemas.microsoft.com/office/drawing/2014/main" id="{93903234-BFBB-F44E-AE82-FF219E69CE5D}"/>
                </a:ext>
              </a:extLst>
            </p:cNvPr>
            <p:cNvCxnSpPr>
              <a:cxnSpLocks/>
            </p:cNvCxnSpPr>
            <p:nvPr/>
          </p:nvCxnSpPr>
          <p:spPr>
            <a:xfrm>
              <a:off x="592187" y="2214890"/>
              <a:ext cx="0" cy="1643713"/>
            </a:xfrm>
            <a:prstGeom prst="line">
              <a:avLst/>
            </a:prstGeom>
            <a:ln w="25400"/>
          </p:spPr>
          <p:style>
            <a:lnRef idx="1">
              <a:schemeClr val="accent1"/>
            </a:lnRef>
            <a:fillRef idx="0">
              <a:schemeClr val="accent1"/>
            </a:fillRef>
            <a:effectRef idx="0">
              <a:schemeClr val="accent1"/>
            </a:effectRef>
            <a:fontRef idx="minor">
              <a:schemeClr val="tx1"/>
            </a:fontRef>
          </p:style>
        </p:cxnSp>
      </p:grpSp>
      <p:grpSp>
        <p:nvGrpSpPr>
          <p:cNvPr id="90" name="Group 89">
            <a:extLst>
              <a:ext uri="{FF2B5EF4-FFF2-40B4-BE49-F238E27FC236}">
                <a16:creationId xmlns:a16="http://schemas.microsoft.com/office/drawing/2014/main" id="{227C9A96-46A1-9948-9806-B94CBE1E0689}"/>
              </a:ext>
            </a:extLst>
          </p:cNvPr>
          <p:cNvGrpSpPr/>
          <p:nvPr/>
        </p:nvGrpSpPr>
        <p:grpSpPr>
          <a:xfrm>
            <a:off x="3742907" y="3249651"/>
            <a:ext cx="147569" cy="261824"/>
            <a:chOff x="551761" y="2214890"/>
            <a:chExt cx="90814" cy="1643713"/>
          </a:xfrm>
        </p:grpSpPr>
        <p:sp>
          <p:nvSpPr>
            <p:cNvPr id="91" name="Oval 90">
              <a:extLst>
                <a:ext uri="{FF2B5EF4-FFF2-40B4-BE49-F238E27FC236}">
                  <a16:creationId xmlns:a16="http://schemas.microsoft.com/office/drawing/2014/main" id="{6980290A-E833-034C-86E3-4CA70C0BD347}"/>
                </a:ext>
              </a:extLst>
            </p:cNvPr>
            <p:cNvSpPr/>
            <p:nvPr/>
          </p:nvSpPr>
          <p:spPr>
            <a:xfrm>
              <a:off x="551761" y="2976987"/>
              <a:ext cx="90814" cy="597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2" name="Straight Connector 91">
              <a:extLst>
                <a:ext uri="{FF2B5EF4-FFF2-40B4-BE49-F238E27FC236}">
                  <a16:creationId xmlns:a16="http://schemas.microsoft.com/office/drawing/2014/main" id="{66D9AA44-4E34-C547-A164-D3098C4226B6}"/>
                </a:ext>
              </a:extLst>
            </p:cNvPr>
            <p:cNvCxnSpPr>
              <a:cxnSpLocks/>
            </p:cNvCxnSpPr>
            <p:nvPr/>
          </p:nvCxnSpPr>
          <p:spPr>
            <a:xfrm>
              <a:off x="592187" y="2214890"/>
              <a:ext cx="0" cy="1643713"/>
            </a:xfrm>
            <a:prstGeom prst="line">
              <a:avLst/>
            </a:prstGeom>
            <a:ln w="25400"/>
          </p:spPr>
          <p:style>
            <a:lnRef idx="1">
              <a:schemeClr val="accent1"/>
            </a:lnRef>
            <a:fillRef idx="0">
              <a:schemeClr val="accent1"/>
            </a:fillRef>
            <a:effectRef idx="0">
              <a:schemeClr val="accent1"/>
            </a:effectRef>
            <a:fontRef idx="minor">
              <a:schemeClr val="tx1"/>
            </a:fontRef>
          </p:style>
        </p:cxnSp>
      </p:grpSp>
      <p:grpSp>
        <p:nvGrpSpPr>
          <p:cNvPr id="93" name="Group 92">
            <a:extLst>
              <a:ext uri="{FF2B5EF4-FFF2-40B4-BE49-F238E27FC236}">
                <a16:creationId xmlns:a16="http://schemas.microsoft.com/office/drawing/2014/main" id="{99CC3AF7-7B04-A640-9898-D6B4151E43C0}"/>
              </a:ext>
            </a:extLst>
          </p:cNvPr>
          <p:cNvGrpSpPr/>
          <p:nvPr/>
        </p:nvGrpSpPr>
        <p:grpSpPr>
          <a:xfrm>
            <a:off x="4260795" y="3164938"/>
            <a:ext cx="137681" cy="418737"/>
            <a:chOff x="551761" y="2214890"/>
            <a:chExt cx="90814" cy="1643713"/>
          </a:xfrm>
        </p:grpSpPr>
        <p:sp>
          <p:nvSpPr>
            <p:cNvPr id="94" name="Oval 93">
              <a:extLst>
                <a:ext uri="{FF2B5EF4-FFF2-40B4-BE49-F238E27FC236}">
                  <a16:creationId xmlns:a16="http://schemas.microsoft.com/office/drawing/2014/main" id="{BA99FBBF-C85F-2049-8186-488E6A7A41B3}"/>
                </a:ext>
              </a:extLst>
            </p:cNvPr>
            <p:cNvSpPr/>
            <p:nvPr/>
          </p:nvSpPr>
          <p:spPr>
            <a:xfrm>
              <a:off x="551761" y="2976987"/>
              <a:ext cx="90814" cy="597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5" name="Straight Connector 94">
              <a:extLst>
                <a:ext uri="{FF2B5EF4-FFF2-40B4-BE49-F238E27FC236}">
                  <a16:creationId xmlns:a16="http://schemas.microsoft.com/office/drawing/2014/main" id="{F8BFE6E2-02D5-5E41-9D9C-1B628547FE75}"/>
                </a:ext>
              </a:extLst>
            </p:cNvPr>
            <p:cNvCxnSpPr>
              <a:cxnSpLocks/>
            </p:cNvCxnSpPr>
            <p:nvPr/>
          </p:nvCxnSpPr>
          <p:spPr>
            <a:xfrm>
              <a:off x="592187" y="2214890"/>
              <a:ext cx="0" cy="1643713"/>
            </a:xfrm>
            <a:prstGeom prst="line">
              <a:avLst/>
            </a:prstGeom>
            <a:ln w="25400"/>
          </p:spPr>
          <p:style>
            <a:lnRef idx="1">
              <a:schemeClr val="accent1"/>
            </a:lnRef>
            <a:fillRef idx="0">
              <a:schemeClr val="accent1"/>
            </a:fillRef>
            <a:effectRef idx="0">
              <a:schemeClr val="accent1"/>
            </a:effectRef>
            <a:fontRef idx="minor">
              <a:schemeClr val="tx1"/>
            </a:fontRef>
          </p:style>
        </p:cxnSp>
      </p:grpSp>
      <p:grpSp>
        <p:nvGrpSpPr>
          <p:cNvPr id="96" name="Group 95">
            <a:extLst>
              <a:ext uri="{FF2B5EF4-FFF2-40B4-BE49-F238E27FC236}">
                <a16:creationId xmlns:a16="http://schemas.microsoft.com/office/drawing/2014/main" id="{037CF12C-9E97-A547-ABE6-C65A8F379CA4}"/>
              </a:ext>
            </a:extLst>
          </p:cNvPr>
          <p:cNvGrpSpPr/>
          <p:nvPr/>
        </p:nvGrpSpPr>
        <p:grpSpPr>
          <a:xfrm>
            <a:off x="2146597" y="3714735"/>
            <a:ext cx="137681" cy="418737"/>
            <a:chOff x="551761" y="2214890"/>
            <a:chExt cx="90814" cy="1643713"/>
          </a:xfrm>
        </p:grpSpPr>
        <p:sp>
          <p:nvSpPr>
            <p:cNvPr id="97" name="Oval 96">
              <a:extLst>
                <a:ext uri="{FF2B5EF4-FFF2-40B4-BE49-F238E27FC236}">
                  <a16:creationId xmlns:a16="http://schemas.microsoft.com/office/drawing/2014/main" id="{E6101054-4D67-164C-BB3D-CE7489226686}"/>
                </a:ext>
              </a:extLst>
            </p:cNvPr>
            <p:cNvSpPr/>
            <p:nvPr/>
          </p:nvSpPr>
          <p:spPr>
            <a:xfrm>
              <a:off x="551761" y="2976987"/>
              <a:ext cx="90814" cy="597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8" name="Straight Connector 97">
              <a:extLst>
                <a:ext uri="{FF2B5EF4-FFF2-40B4-BE49-F238E27FC236}">
                  <a16:creationId xmlns:a16="http://schemas.microsoft.com/office/drawing/2014/main" id="{2C8998E3-B8BB-2343-A6EA-8DB2F80204C8}"/>
                </a:ext>
              </a:extLst>
            </p:cNvPr>
            <p:cNvCxnSpPr>
              <a:cxnSpLocks/>
            </p:cNvCxnSpPr>
            <p:nvPr/>
          </p:nvCxnSpPr>
          <p:spPr>
            <a:xfrm>
              <a:off x="592187" y="2214890"/>
              <a:ext cx="0" cy="1643713"/>
            </a:xfrm>
            <a:prstGeom prst="line">
              <a:avLst/>
            </a:prstGeom>
            <a:ln w="25400"/>
          </p:spPr>
          <p:style>
            <a:lnRef idx="1">
              <a:schemeClr val="accent1"/>
            </a:lnRef>
            <a:fillRef idx="0">
              <a:schemeClr val="accent1"/>
            </a:fillRef>
            <a:effectRef idx="0">
              <a:schemeClr val="accent1"/>
            </a:effectRef>
            <a:fontRef idx="minor">
              <a:schemeClr val="tx1"/>
            </a:fontRef>
          </p:style>
        </p:cxnSp>
      </p:grpSp>
      <p:grpSp>
        <p:nvGrpSpPr>
          <p:cNvPr id="105" name="Group 104">
            <a:extLst>
              <a:ext uri="{FF2B5EF4-FFF2-40B4-BE49-F238E27FC236}">
                <a16:creationId xmlns:a16="http://schemas.microsoft.com/office/drawing/2014/main" id="{7E57CB30-0277-0848-B324-16911DC1E4F7}"/>
              </a:ext>
            </a:extLst>
          </p:cNvPr>
          <p:cNvGrpSpPr/>
          <p:nvPr/>
        </p:nvGrpSpPr>
        <p:grpSpPr>
          <a:xfrm>
            <a:off x="3754540" y="3780864"/>
            <a:ext cx="108116" cy="246811"/>
            <a:chOff x="551761" y="2214890"/>
            <a:chExt cx="90814" cy="1643713"/>
          </a:xfrm>
        </p:grpSpPr>
        <p:sp>
          <p:nvSpPr>
            <p:cNvPr id="106" name="Oval 105">
              <a:extLst>
                <a:ext uri="{FF2B5EF4-FFF2-40B4-BE49-F238E27FC236}">
                  <a16:creationId xmlns:a16="http://schemas.microsoft.com/office/drawing/2014/main" id="{44A1A9B3-A8B5-EC48-9166-AE62AA511C04}"/>
                </a:ext>
              </a:extLst>
            </p:cNvPr>
            <p:cNvSpPr/>
            <p:nvPr/>
          </p:nvSpPr>
          <p:spPr>
            <a:xfrm>
              <a:off x="551761" y="2976987"/>
              <a:ext cx="90814" cy="597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7" name="Straight Connector 106">
              <a:extLst>
                <a:ext uri="{FF2B5EF4-FFF2-40B4-BE49-F238E27FC236}">
                  <a16:creationId xmlns:a16="http://schemas.microsoft.com/office/drawing/2014/main" id="{89DEB000-8CEE-6E47-B385-706DE688ABB7}"/>
                </a:ext>
              </a:extLst>
            </p:cNvPr>
            <p:cNvCxnSpPr>
              <a:cxnSpLocks/>
            </p:cNvCxnSpPr>
            <p:nvPr/>
          </p:nvCxnSpPr>
          <p:spPr>
            <a:xfrm>
              <a:off x="592187" y="2214890"/>
              <a:ext cx="0" cy="1643713"/>
            </a:xfrm>
            <a:prstGeom prst="line">
              <a:avLst/>
            </a:prstGeom>
            <a:ln w="25400"/>
          </p:spPr>
          <p:style>
            <a:lnRef idx="1">
              <a:schemeClr val="accent1"/>
            </a:lnRef>
            <a:fillRef idx="0">
              <a:schemeClr val="accent1"/>
            </a:fillRef>
            <a:effectRef idx="0">
              <a:schemeClr val="accent1"/>
            </a:effectRef>
            <a:fontRef idx="minor">
              <a:schemeClr val="tx1"/>
            </a:fontRef>
          </p:style>
        </p:cxnSp>
      </p:grpSp>
      <p:grpSp>
        <p:nvGrpSpPr>
          <p:cNvPr id="108" name="Group 107">
            <a:extLst>
              <a:ext uri="{FF2B5EF4-FFF2-40B4-BE49-F238E27FC236}">
                <a16:creationId xmlns:a16="http://schemas.microsoft.com/office/drawing/2014/main" id="{5CB33B3F-7B6F-3540-A278-F827C444354E}"/>
              </a:ext>
            </a:extLst>
          </p:cNvPr>
          <p:cNvGrpSpPr/>
          <p:nvPr/>
        </p:nvGrpSpPr>
        <p:grpSpPr>
          <a:xfrm>
            <a:off x="4260249" y="3714735"/>
            <a:ext cx="137681" cy="418737"/>
            <a:chOff x="551761" y="2214890"/>
            <a:chExt cx="90814" cy="1643713"/>
          </a:xfrm>
        </p:grpSpPr>
        <p:sp>
          <p:nvSpPr>
            <p:cNvPr id="109" name="Oval 108">
              <a:extLst>
                <a:ext uri="{FF2B5EF4-FFF2-40B4-BE49-F238E27FC236}">
                  <a16:creationId xmlns:a16="http://schemas.microsoft.com/office/drawing/2014/main" id="{CE399EB8-76B8-914F-9AB6-33AE8B179A86}"/>
                </a:ext>
              </a:extLst>
            </p:cNvPr>
            <p:cNvSpPr/>
            <p:nvPr/>
          </p:nvSpPr>
          <p:spPr>
            <a:xfrm>
              <a:off x="551761" y="2976987"/>
              <a:ext cx="90814" cy="597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0" name="Straight Connector 109">
              <a:extLst>
                <a:ext uri="{FF2B5EF4-FFF2-40B4-BE49-F238E27FC236}">
                  <a16:creationId xmlns:a16="http://schemas.microsoft.com/office/drawing/2014/main" id="{A7CFB72C-6245-F345-8BDA-0EC92563F03C}"/>
                </a:ext>
              </a:extLst>
            </p:cNvPr>
            <p:cNvCxnSpPr>
              <a:cxnSpLocks/>
            </p:cNvCxnSpPr>
            <p:nvPr/>
          </p:nvCxnSpPr>
          <p:spPr>
            <a:xfrm>
              <a:off x="592187" y="2214890"/>
              <a:ext cx="0" cy="1643713"/>
            </a:xfrm>
            <a:prstGeom prst="line">
              <a:avLst/>
            </a:prstGeom>
            <a:ln w="25400"/>
          </p:spPr>
          <p:style>
            <a:lnRef idx="1">
              <a:schemeClr val="accent1"/>
            </a:lnRef>
            <a:fillRef idx="0">
              <a:schemeClr val="accent1"/>
            </a:fillRef>
            <a:effectRef idx="0">
              <a:schemeClr val="accent1"/>
            </a:effectRef>
            <a:fontRef idx="minor">
              <a:schemeClr val="tx1"/>
            </a:fontRef>
          </p:style>
        </p:cxnSp>
      </p:grpSp>
      <p:sp>
        <p:nvSpPr>
          <p:cNvPr id="111" name="TextBox 110">
            <a:extLst>
              <a:ext uri="{FF2B5EF4-FFF2-40B4-BE49-F238E27FC236}">
                <a16:creationId xmlns:a16="http://schemas.microsoft.com/office/drawing/2014/main" id="{DD258DD7-304D-B044-8235-38A54A951889}"/>
              </a:ext>
            </a:extLst>
          </p:cNvPr>
          <p:cNvSpPr txBox="1"/>
          <p:nvPr/>
        </p:nvSpPr>
        <p:spPr>
          <a:xfrm>
            <a:off x="480800" y="2751608"/>
            <a:ext cx="1379542" cy="523220"/>
          </a:xfrm>
          <a:prstGeom prst="rect">
            <a:avLst/>
          </a:prstGeom>
          <a:noFill/>
        </p:spPr>
        <p:txBody>
          <a:bodyPr wrap="square" rtlCol="0">
            <a:spAutoFit/>
          </a:bodyPr>
          <a:lstStyle/>
          <a:p>
            <a:r>
              <a:rPr lang="en-GB" sz="1400" dirty="0"/>
              <a:t>Total uncertainty</a:t>
            </a:r>
          </a:p>
        </p:txBody>
      </p:sp>
      <p:cxnSp>
        <p:nvCxnSpPr>
          <p:cNvPr id="113" name="Straight Arrow Connector 112">
            <a:extLst>
              <a:ext uri="{FF2B5EF4-FFF2-40B4-BE49-F238E27FC236}">
                <a16:creationId xmlns:a16="http://schemas.microsoft.com/office/drawing/2014/main" id="{5A49ACE5-AACD-A342-8D60-9B79641DCFFB}"/>
              </a:ext>
            </a:extLst>
          </p:cNvPr>
          <p:cNvCxnSpPr/>
          <p:nvPr/>
        </p:nvCxnSpPr>
        <p:spPr>
          <a:xfrm flipV="1">
            <a:off x="1391380" y="2240629"/>
            <a:ext cx="728548" cy="4844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a:extLst>
              <a:ext uri="{FF2B5EF4-FFF2-40B4-BE49-F238E27FC236}">
                <a16:creationId xmlns:a16="http://schemas.microsoft.com/office/drawing/2014/main" id="{BB64AB16-AF75-BE48-90D4-D3DEA7198C96}"/>
              </a:ext>
            </a:extLst>
          </p:cNvPr>
          <p:cNvCxnSpPr/>
          <p:nvPr/>
        </p:nvCxnSpPr>
        <p:spPr>
          <a:xfrm flipV="1">
            <a:off x="1490863" y="2784383"/>
            <a:ext cx="607945" cy="1251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7" name="Straight Arrow Connector 116">
            <a:extLst>
              <a:ext uri="{FF2B5EF4-FFF2-40B4-BE49-F238E27FC236}">
                <a16:creationId xmlns:a16="http://schemas.microsoft.com/office/drawing/2014/main" id="{D62A6312-E391-9B4C-B98C-39D102789AB5}"/>
              </a:ext>
            </a:extLst>
          </p:cNvPr>
          <p:cNvCxnSpPr/>
          <p:nvPr/>
        </p:nvCxnSpPr>
        <p:spPr>
          <a:xfrm>
            <a:off x="1440504" y="3274360"/>
            <a:ext cx="709545" cy="6371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03989560-1DAB-6442-85D4-16257F78E80E}"/>
              </a:ext>
            </a:extLst>
          </p:cNvPr>
          <p:cNvCxnSpPr>
            <a:cxnSpLocks/>
          </p:cNvCxnSpPr>
          <p:nvPr/>
        </p:nvCxnSpPr>
        <p:spPr>
          <a:xfrm flipH="1">
            <a:off x="4572000" y="1894717"/>
            <a:ext cx="2699617" cy="6846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67914FAE-5001-774E-915D-9C53C25CF534}"/>
              </a:ext>
            </a:extLst>
          </p:cNvPr>
          <p:cNvCxnSpPr>
            <a:cxnSpLocks/>
          </p:cNvCxnSpPr>
          <p:nvPr/>
        </p:nvCxnSpPr>
        <p:spPr>
          <a:xfrm flipH="1">
            <a:off x="4514348" y="3965056"/>
            <a:ext cx="3077439" cy="241966"/>
          </a:xfrm>
          <a:prstGeom prst="line">
            <a:avLst/>
          </a:prstGeom>
        </p:spPr>
        <p:style>
          <a:lnRef idx="1">
            <a:schemeClr val="accent1"/>
          </a:lnRef>
          <a:fillRef idx="0">
            <a:schemeClr val="accent1"/>
          </a:fillRef>
          <a:effectRef idx="0">
            <a:schemeClr val="accent1"/>
          </a:effectRef>
          <a:fontRef idx="minor">
            <a:schemeClr val="tx1"/>
          </a:fontRef>
        </p:style>
      </p:cxnSp>
      <p:sp>
        <p:nvSpPr>
          <p:cNvPr id="114" name="Content Placeholder 2">
            <a:extLst>
              <a:ext uri="{FF2B5EF4-FFF2-40B4-BE49-F238E27FC236}">
                <a16:creationId xmlns:a16="http://schemas.microsoft.com/office/drawing/2014/main" id="{4CAF3B99-6E35-364B-AAF4-4F2CC36279E9}"/>
              </a:ext>
            </a:extLst>
          </p:cNvPr>
          <p:cNvSpPr txBox="1">
            <a:spLocks/>
          </p:cNvSpPr>
          <p:nvPr/>
        </p:nvSpPr>
        <p:spPr bwMode="auto">
          <a:xfrm>
            <a:off x="279731" y="4172307"/>
            <a:ext cx="8236398" cy="506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685800" algn="l" rtl="0" eaLnBrk="1" fontAlgn="base" hangingPunct="1">
              <a:lnSpc>
                <a:spcPct val="119000"/>
              </a:lnSpc>
              <a:spcBef>
                <a:spcPct val="20000"/>
              </a:spcBef>
              <a:spcAft>
                <a:spcPct val="0"/>
              </a:spcAft>
              <a:buClr>
                <a:schemeClr val="accent1"/>
              </a:buClr>
              <a:defRPr lang="en-GB" sz="1600" baseline="0">
                <a:solidFill>
                  <a:schemeClr val="bg2"/>
                </a:solidFill>
                <a:latin typeface="Verdana"/>
                <a:ea typeface="MS PGothic" pitchFamily="34" charset="-128"/>
                <a:cs typeface="Verdana"/>
              </a:defRPr>
            </a:lvl1pPr>
            <a:lvl2pPr marL="809625" indent="-352425" algn="l" rtl="0" eaLnBrk="1" fontAlgn="base" hangingPunct="1">
              <a:lnSpc>
                <a:spcPct val="119000"/>
              </a:lnSpc>
              <a:spcBef>
                <a:spcPct val="20000"/>
              </a:spcBef>
              <a:spcAft>
                <a:spcPct val="0"/>
              </a:spcAft>
              <a:buClr>
                <a:schemeClr val="accent1"/>
              </a:buClr>
              <a:buFont typeface="Verdana" pitchFamily="34" charset="0"/>
              <a:defRPr lang="en-GB" sz="1600" dirty="0">
                <a:solidFill>
                  <a:schemeClr val="bg2"/>
                </a:solidFill>
                <a:latin typeface="Verdana"/>
                <a:ea typeface="MS PGothic" pitchFamily="34" charset="-128"/>
                <a:cs typeface="Verdana"/>
              </a:defRPr>
            </a:lvl2pPr>
            <a:lvl3pPr marL="1406525" indent="-492125" algn="l" rtl="0" eaLnBrk="1" fontAlgn="base" hangingPunct="1">
              <a:lnSpc>
                <a:spcPct val="119000"/>
              </a:lnSpc>
              <a:spcBef>
                <a:spcPct val="20000"/>
              </a:spcBef>
              <a:spcAft>
                <a:spcPct val="0"/>
              </a:spcAft>
              <a:buClr>
                <a:schemeClr val="accent1"/>
              </a:buClr>
              <a:buFont typeface="Verdana" pitchFamily="34" charset="0"/>
              <a:defRPr lang="en-GB" sz="1600" dirty="0">
                <a:solidFill>
                  <a:schemeClr val="bg2"/>
                </a:solidFill>
                <a:latin typeface="Verdana"/>
                <a:ea typeface="MS PGothic" pitchFamily="34" charset="-128"/>
                <a:cs typeface="Verdana"/>
              </a:defRPr>
            </a:lvl3pPr>
            <a:lvl4pPr marL="2005013" indent="-633413" algn="l" rtl="0" eaLnBrk="1" fontAlgn="base" hangingPunct="1">
              <a:lnSpc>
                <a:spcPct val="119000"/>
              </a:lnSpc>
              <a:spcBef>
                <a:spcPct val="20000"/>
              </a:spcBef>
              <a:spcAft>
                <a:spcPct val="0"/>
              </a:spcAft>
              <a:buClr>
                <a:schemeClr val="accent1"/>
              </a:buClr>
              <a:buFont typeface="Verdana" pitchFamily="34" charset="0"/>
              <a:defRPr lang="en-GB" sz="1600" dirty="0">
                <a:solidFill>
                  <a:schemeClr val="bg2"/>
                </a:solidFill>
                <a:latin typeface="Verdana"/>
                <a:ea typeface="MS PGothic" pitchFamily="34" charset="-128"/>
                <a:cs typeface="Verdana"/>
              </a:defRPr>
            </a:lvl4pPr>
            <a:lvl5pPr marL="2601913" indent="-773113" algn="l" rtl="0" eaLnBrk="1" fontAlgn="base" hangingPunct="1">
              <a:lnSpc>
                <a:spcPct val="119000"/>
              </a:lnSpc>
              <a:spcBef>
                <a:spcPct val="20000"/>
              </a:spcBef>
              <a:spcAft>
                <a:spcPct val="0"/>
              </a:spcAft>
              <a:buClr>
                <a:schemeClr val="accent1"/>
              </a:buClr>
              <a:buFont typeface="Verdana" pitchFamily="34" charset="0"/>
              <a:defRPr lang="en-GB" sz="1600" dirty="0">
                <a:solidFill>
                  <a:schemeClr val="bg2"/>
                </a:solidFill>
                <a:latin typeface="Verdana"/>
                <a:ea typeface="MS PGothic" pitchFamily="34" charset="-128"/>
                <a:cs typeface="Verdana"/>
              </a:defRPr>
            </a:lvl5pPr>
            <a:lvl6pPr marL="34798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6pPr>
            <a:lvl7pPr marL="39370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7pPr>
            <a:lvl8pPr marL="43942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8pPr>
            <a:lvl9pPr marL="48514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9pPr>
          </a:lstStyle>
          <a:p>
            <a:pPr indent="-342900" algn="ctr"/>
            <a:r>
              <a:rPr lang="en-GB" altLang="fr-FR" kern="0" dirty="0">
                <a:latin typeface="Verdana" pitchFamily="34" charset="0"/>
              </a:rPr>
              <a:t>Note: for infrared data be aware that cloud cover adds extra uncertainty to spatial averages </a:t>
            </a:r>
          </a:p>
        </p:txBody>
      </p:sp>
    </p:spTree>
    <p:extLst>
      <p:ext uri="{BB962C8B-B14F-4D97-AF65-F5344CB8AC3E}">
        <p14:creationId xmlns:p14="http://schemas.microsoft.com/office/powerpoint/2010/main" val="30665489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164B5-38CA-6F4D-A459-C348E9C6CAA2}"/>
              </a:ext>
            </a:extLst>
          </p:cNvPr>
          <p:cNvSpPr>
            <a:spLocks noGrp="1"/>
          </p:cNvSpPr>
          <p:nvPr>
            <p:ph type="title"/>
          </p:nvPr>
        </p:nvSpPr>
        <p:spPr/>
        <p:txBody>
          <a:bodyPr/>
          <a:lstStyle/>
          <a:p>
            <a:r>
              <a:rPr lang="en-GB" dirty="0"/>
              <a:t>Summary</a:t>
            </a:r>
          </a:p>
        </p:txBody>
      </p:sp>
      <p:sp>
        <p:nvSpPr>
          <p:cNvPr id="3" name="Content Placeholder 2">
            <a:extLst>
              <a:ext uri="{FF2B5EF4-FFF2-40B4-BE49-F238E27FC236}">
                <a16:creationId xmlns:a16="http://schemas.microsoft.com/office/drawing/2014/main" id="{560454F1-1B41-FE48-A33E-C1DC9C4726B3}"/>
              </a:ext>
            </a:extLst>
          </p:cNvPr>
          <p:cNvSpPr>
            <a:spLocks noGrp="1"/>
          </p:cNvSpPr>
          <p:nvPr>
            <p:ph idx="1"/>
          </p:nvPr>
        </p:nvSpPr>
        <p:spPr>
          <a:xfrm>
            <a:off x="173038" y="1686560"/>
            <a:ext cx="8747125" cy="2929890"/>
          </a:xfrm>
        </p:spPr>
        <p:txBody>
          <a:bodyPr/>
          <a:lstStyle/>
          <a:p>
            <a:pPr marL="285750" indent="-285750">
              <a:buFont typeface="Arial" panose="020B0604020202020204" pitchFamily="34" charset="0"/>
              <a:buChar char="•"/>
            </a:pPr>
            <a:r>
              <a:rPr lang="en-GB" dirty="0"/>
              <a:t>Uncertainties inform users of the degree to which the data are in doubt.</a:t>
            </a:r>
          </a:p>
          <a:p>
            <a:pPr marL="285750" indent="-285750">
              <a:buFont typeface="Arial" panose="020B0604020202020204" pitchFamily="34" charset="0"/>
              <a:buChar char="•"/>
            </a:pPr>
            <a:r>
              <a:rPr lang="en-GB" dirty="0"/>
              <a:t>Uncertainties are relevant for all applications – scientific conclusions drawn from data require an understanding of uncertainty to ensure that they are robust.</a:t>
            </a:r>
          </a:p>
          <a:p>
            <a:pPr marL="285750" indent="-285750">
              <a:buFont typeface="Arial" panose="020B0604020202020204" pitchFamily="34" charset="0"/>
              <a:buChar char="•"/>
            </a:pPr>
            <a:r>
              <a:rPr lang="en-GB" dirty="0"/>
              <a:t>The upcoming practical will enable you to explore the uncertainty information further and ask the demonstrators how it might be relevant to your application.</a:t>
            </a:r>
          </a:p>
          <a:p>
            <a:pPr>
              <a:buFont typeface="Arial" panose="020B0604020202020204" pitchFamily="34" charset="0"/>
              <a:buChar char="•"/>
            </a:pPr>
            <a:endParaRPr lang="en-GB" dirty="0"/>
          </a:p>
          <a:p>
            <a:endParaRPr lang="en-GB" dirty="0"/>
          </a:p>
        </p:txBody>
      </p:sp>
    </p:spTree>
    <p:extLst>
      <p:ext uri="{BB962C8B-B14F-4D97-AF65-F5344CB8AC3E}">
        <p14:creationId xmlns:p14="http://schemas.microsoft.com/office/powerpoint/2010/main" val="38736557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42C97-CA53-2E4B-AF9F-D07F446AD24A}"/>
              </a:ext>
            </a:extLst>
          </p:cNvPr>
          <p:cNvSpPr>
            <a:spLocks noGrp="1"/>
          </p:cNvSpPr>
          <p:nvPr>
            <p:ph type="title"/>
          </p:nvPr>
        </p:nvSpPr>
        <p:spPr/>
        <p:txBody>
          <a:bodyPr/>
          <a:lstStyle/>
          <a:p>
            <a:r>
              <a:rPr lang="en-GB" dirty="0"/>
              <a:t>Background</a:t>
            </a:r>
          </a:p>
        </p:txBody>
      </p:sp>
      <p:sp>
        <p:nvSpPr>
          <p:cNvPr id="3" name="Content Placeholder 2">
            <a:extLst>
              <a:ext uri="{FF2B5EF4-FFF2-40B4-BE49-F238E27FC236}">
                <a16:creationId xmlns:a16="http://schemas.microsoft.com/office/drawing/2014/main" id="{32291173-51B2-3E4B-9D24-29B1DFF10CC0}"/>
              </a:ext>
            </a:extLst>
          </p:cNvPr>
          <p:cNvSpPr>
            <a:spLocks noGrp="1"/>
          </p:cNvSpPr>
          <p:nvPr>
            <p:ph idx="1"/>
          </p:nvPr>
        </p:nvSpPr>
        <p:spPr/>
        <p:txBody>
          <a:bodyPr/>
          <a:lstStyle/>
          <a:p>
            <a:pPr indent="0"/>
            <a:r>
              <a:rPr lang="en-GB" dirty="0"/>
              <a:t>Every measurement we make (both in-situ or remotely sensed) deviates from the ‘true’ surface temperature due imperfections in the instrumentation and measurement process.  Therefore, in order to use the data correctly, you must consider the uncertainty in the measurement.</a:t>
            </a:r>
          </a:p>
          <a:p>
            <a:endParaRPr lang="en-GB" dirty="0"/>
          </a:p>
          <a:p>
            <a:r>
              <a:rPr lang="en-GB" dirty="0"/>
              <a:t>Error and uncertainty are two different concepts</a:t>
            </a:r>
            <a:r>
              <a:rPr lang="mr-IN" dirty="0"/>
              <a:t>…</a:t>
            </a:r>
            <a:endParaRPr lang="en-GB" dirty="0"/>
          </a:p>
          <a:p>
            <a:pPr marL="342900" indent="-342900">
              <a:buFont typeface="Arial"/>
              <a:buChar char="•"/>
            </a:pPr>
            <a:r>
              <a:rPr lang="en-GB" dirty="0"/>
              <a:t>Error</a:t>
            </a:r>
            <a:r>
              <a:rPr lang="en-GB" i="1" dirty="0"/>
              <a:t>: </a:t>
            </a:r>
            <a:r>
              <a:rPr lang="en-GB" dirty="0"/>
              <a:t>How different is the measured value from the true value?</a:t>
            </a:r>
          </a:p>
          <a:p>
            <a:pPr marL="342900" indent="-342900">
              <a:buFont typeface="Arial"/>
              <a:buChar char="•"/>
            </a:pPr>
            <a:r>
              <a:rPr lang="en-GB" dirty="0"/>
              <a:t>Uncertainty</a:t>
            </a:r>
            <a:r>
              <a:rPr lang="en-GB" i="1" dirty="0"/>
              <a:t>: </a:t>
            </a:r>
            <a:r>
              <a:rPr lang="en-GB" dirty="0"/>
              <a:t>To what degree is the measured value in doubt?</a:t>
            </a:r>
          </a:p>
          <a:p>
            <a:r>
              <a:rPr lang="en-US" dirty="0"/>
              <a:t>Measurement error is often unknown (and if we did know what it was we would correct for it).  We therefore provide an uncertainty, a measure of the dispersion of the error distribution.</a:t>
            </a:r>
          </a:p>
          <a:p>
            <a:endParaRPr lang="en-GB" dirty="0"/>
          </a:p>
          <a:p>
            <a:endParaRPr lang="en-GB" dirty="0"/>
          </a:p>
        </p:txBody>
      </p:sp>
    </p:spTree>
    <p:extLst>
      <p:ext uri="{BB962C8B-B14F-4D97-AF65-F5344CB8AC3E}">
        <p14:creationId xmlns:p14="http://schemas.microsoft.com/office/powerpoint/2010/main" val="34739817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le 1"/>
          <p:cNvSpPr>
            <a:spLocks noGrp="1"/>
          </p:cNvSpPr>
          <p:nvPr>
            <p:ph type="title"/>
          </p:nvPr>
        </p:nvSpPr>
        <p:spPr/>
        <p:txBody>
          <a:bodyPr/>
          <a:lstStyle/>
          <a:p>
            <a:pPr eaLnBrk="1" hangingPunct="1"/>
            <a:r>
              <a:rPr lang="fr-FR" altLang="fr-FR" dirty="0">
                <a:latin typeface="Verdana" pitchFamily="34" charset="0"/>
              </a:rPr>
              <a:t>Diurnal cycle in LST (1)</a:t>
            </a:r>
          </a:p>
        </p:txBody>
      </p:sp>
      <p:sp>
        <p:nvSpPr>
          <p:cNvPr id="6146" name="Content Placeholder 2"/>
          <p:cNvSpPr>
            <a:spLocks noGrp="1"/>
          </p:cNvSpPr>
          <p:nvPr>
            <p:ph idx="1"/>
          </p:nvPr>
        </p:nvSpPr>
        <p:spPr>
          <a:xfrm>
            <a:off x="482086" y="975656"/>
            <a:ext cx="5786625" cy="506284"/>
          </a:xfrm>
        </p:spPr>
        <p:txBody>
          <a:bodyPr/>
          <a:lstStyle/>
          <a:p>
            <a:pPr indent="-342900" eaLnBrk="1" hangingPunct="1"/>
            <a:r>
              <a:rPr lang="en-GB" altLang="fr-FR" dirty="0">
                <a:latin typeface="Verdana" pitchFamily="34" charset="0"/>
              </a:rPr>
              <a:t>Research question: What is the diurnal cycle in LST on a given day over this part of the African continent?</a:t>
            </a:r>
          </a:p>
        </p:txBody>
      </p:sp>
      <p:grpSp>
        <p:nvGrpSpPr>
          <p:cNvPr id="26" name="Group 25">
            <a:extLst>
              <a:ext uri="{FF2B5EF4-FFF2-40B4-BE49-F238E27FC236}">
                <a16:creationId xmlns:a16="http://schemas.microsoft.com/office/drawing/2014/main" id="{E77F24ED-8071-C34D-A26B-25B3B957C1DF}"/>
              </a:ext>
            </a:extLst>
          </p:cNvPr>
          <p:cNvGrpSpPr/>
          <p:nvPr/>
        </p:nvGrpSpPr>
        <p:grpSpPr>
          <a:xfrm>
            <a:off x="659227" y="2076827"/>
            <a:ext cx="3955986" cy="2176272"/>
            <a:chOff x="177102" y="1764792"/>
            <a:chExt cx="3184487" cy="1664211"/>
          </a:xfrm>
        </p:grpSpPr>
        <p:cxnSp>
          <p:nvCxnSpPr>
            <p:cNvPr id="7" name="Straight Arrow Connector 6">
              <a:extLst>
                <a:ext uri="{FF2B5EF4-FFF2-40B4-BE49-F238E27FC236}">
                  <a16:creationId xmlns:a16="http://schemas.microsoft.com/office/drawing/2014/main" id="{65A7AA29-45EF-304E-BEF2-695BBD5D9FE2}"/>
                </a:ext>
              </a:extLst>
            </p:cNvPr>
            <p:cNvCxnSpPr/>
            <p:nvPr/>
          </p:nvCxnSpPr>
          <p:spPr>
            <a:xfrm flipV="1">
              <a:off x="753872" y="1764792"/>
              <a:ext cx="0" cy="1399032"/>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9B9FC968-4244-EC4A-8668-5567BB4549DA}"/>
                </a:ext>
              </a:extLst>
            </p:cNvPr>
            <p:cNvCxnSpPr>
              <a:cxnSpLocks/>
            </p:cNvCxnSpPr>
            <p:nvPr/>
          </p:nvCxnSpPr>
          <p:spPr>
            <a:xfrm>
              <a:off x="753872" y="3163824"/>
              <a:ext cx="2492248"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DF00E3B0-3807-5E49-AC2F-B87247EADD57}"/>
                </a:ext>
              </a:extLst>
            </p:cNvPr>
            <p:cNvSpPr/>
            <p:nvPr/>
          </p:nvSpPr>
          <p:spPr>
            <a:xfrm>
              <a:off x="914399" y="2839212"/>
              <a:ext cx="73103"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54179BC-B784-6943-BF13-2C8BC13D07E5}"/>
                </a:ext>
              </a:extLst>
            </p:cNvPr>
            <p:cNvSpPr/>
            <p:nvPr/>
          </p:nvSpPr>
          <p:spPr>
            <a:xfrm>
              <a:off x="1179549" y="2790444"/>
              <a:ext cx="73103"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990C03B-EF36-1F4C-BA65-032AAC3FF083}"/>
                </a:ext>
              </a:extLst>
            </p:cNvPr>
            <p:cNvSpPr/>
            <p:nvPr/>
          </p:nvSpPr>
          <p:spPr>
            <a:xfrm>
              <a:off x="1392884" y="2862071"/>
              <a:ext cx="73103"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C255F1F-07C7-B04D-B630-B848749B9A25}"/>
                </a:ext>
              </a:extLst>
            </p:cNvPr>
            <p:cNvSpPr/>
            <p:nvPr/>
          </p:nvSpPr>
          <p:spPr>
            <a:xfrm>
              <a:off x="1542274" y="2539746"/>
              <a:ext cx="73103"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59FCFA12-51BE-8F4E-8445-66C8040D9371}"/>
                </a:ext>
              </a:extLst>
            </p:cNvPr>
            <p:cNvSpPr/>
            <p:nvPr/>
          </p:nvSpPr>
          <p:spPr>
            <a:xfrm>
              <a:off x="1757729" y="2454339"/>
              <a:ext cx="73103"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81BB6668-2C4F-C547-B579-AB364AAC6123}"/>
                </a:ext>
              </a:extLst>
            </p:cNvPr>
            <p:cNvSpPr/>
            <p:nvPr/>
          </p:nvSpPr>
          <p:spPr>
            <a:xfrm>
              <a:off x="1924190" y="2208276"/>
              <a:ext cx="73103"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CCE64237-5D5C-914E-94DB-6DBB3D2AD213}"/>
                </a:ext>
              </a:extLst>
            </p:cNvPr>
            <p:cNvSpPr/>
            <p:nvPr/>
          </p:nvSpPr>
          <p:spPr>
            <a:xfrm>
              <a:off x="2214783" y="2497770"/>
              <a:ext cx="73103"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6736B00A-1BBE-0A4A-883E-58FB64925BAD}"/>
                </a:ext>
              </a:extLst>
            </p:cNvPr>
            <p:cNvSpPr/>
            <p:nvPr/>
          </p:nvSpPr>
          <p:spPr>
            <a:xfrm>
              <a:off x="2403778" y="2744725"/>
              <a:ext cx="73103"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B0B641-F091-E341-84C1-7E2A08255994}"/>
                </a:ext>
              </a:extLst>
            </p:cNvPr>
            <p:cNvSpPr/>
            <p:nvPr/>
          </p:nvSpPr>
          <p:spPr>
            <a:xfrm>
              <a:off x="2661458" y="2744724"/>
              <a:ext cx="73103"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E9CA6A9D-5DD3-CE43-B8B0-4773912E1827}"/>
                </a:ext>
              </a:extLst>
            </p:cNvPr>
            <p:cNvSpPr/>
            <p:nvPr/>
          </p:nvSpPr>
          <p:spPr>
            <a:xfrm>
              <a:off x="2907792" y="2865500"/>
              <a:ext cx="73103"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47FC7180-DE8C-EE42-A7BD-54657B351CEA}"/>
                </a:ext>
              </a:extLst>
            </p:cNvPr>
            <p:cNvSpPr txBox="1"/>
            <p:nvPr/>
          </p:nvSpPr>
          <p:spPr>
            <a:xfrm>
              <a:off x="525295" y="3180160"/>
              <a:ext cx="581130" cy="246221"/>
            </a:xfrm>
            <a:prstGeom prst="rect">
              <a:avLst/>
            </a:prstGeom>
            <a:noFill/>
          </p:spPr>
          <p:txBody>
            <a:bodyPr wrap="square" rtlCol="0">
              <a:spAutoFit/>
            </a:bodyPr>
            <a:lstStyle/>
            <a:p>
              <a:r>
                <a:rPr lang="en-US" sz="1000" dirty="0"/>
                <a:t>0000</a:t>
              </a:r>
            </a:p>
          </p:txBody>
        </p:sp>
        <p:sp>
          <p:nvSpPr>
            <p:cNvPr id="28" name="TextBox 27">
              <a:extLst>
                <a:ext uri="{FF2B5EF4-FFF2-40B4-BE49-F238E27FC236}">
                  <a16:creationId xmlns:a16="http://schemas.microsoft.com/office/drawing/2014/main" id="{DC5CDCF8-9CD2-4042-A73C-DF99E4038B52}"/>
                </a:ext>
              </a:extLst>
            </p:cNvPr>
            <p:cNvSpPr txBox="1"/>
            <p:nvPr/>
          </p:nvSpPr>
          <p:spPr>
            <a:xfrm>
              <a:off x="2780459" y="3180159"/>
              <a:ext cx="581130" cy="246221"/>
            </a:xfrm>
            <a:prstGeom prst="rect">
              <a:avLst/>
            </a:prstGeom>
            <a:noFill/>
          </p:spPr>
          <p:txBody>
            <a:bodyPr wrap="square" rtlCol="0">
              <a:spAutoFit/>
            </a:bodyPr>
            <a:lstStyle/>
            <a:p>
              <a:r>
                <a:rPr lang="en-US" sz="1000" dirty="0"/>
                <a:t>2400</a:t>
              </a:r>
            </a:p>
          </p:txBody>
        </p:sp>
        <p:sp>
          <p:nvSpPr>
            <p:cNvPr id="29" name="TextBox 28">
              <a:extLst>
                <a:ext uri="{FF2B5EF4-FFF2-40B4-BE49-F238E27FC236}">
                  <a16:creationId xmlns:a16="http://schemas.microsoft.com/office/drawing/2014/main" id="{DDD6747A-FCD5-BC40-B59D-A63D3325361D}"/>
                </a:ext>
              </a:extLst>
            </p:cNvPr>
            <p:cNvSpPr txBox="1"/>
            <p:nvPr/>
          </p:nvSpPr>
          <p:spPr>
            <a:xfrm>
              <a:off x="1633653" y="3182782"/>
              <a:ext cx="581130" cy="246221"/>
            </a:xfrm>
            <a:prstGeom prst="rect">
              <a:avLst/>
            </a:prstGeom>
            <a:noFill/>
          </p:spPr>
          <p:txBody>
            <a:bodyPr wrap="square" rtlCol="0">
              <a:spAutoFit/>
            </a:bodyPr>
            <a:lstStyle/>
            <a:p>
              <a:r>
                <a:rPr lang="en-US" sz="1000" dirty="0"/>
                <a:t>1200</a:t>
              </a:r>
            </a:p>
          </p:txBody>
        </p:sp>
        <p:sp>
          <p:nvSpPr>
            <p:cNvPr id="30" name="TextBox 29">
              <a:extLst>
                <a:ext uri="{FF2B5EF4-FFF2-40B4-BE49-F238E27FC236}">
                  <a16:creationId xmlns:a16="http://schemas.microsoft.com/office/drawing/2014/main" id="{2483626A-83B2-8547-91B2-50FE66B45634}"/>
                </a:ext>
              </a:extLst>
            </p:cNvPr>
            <p:cNvSpPr txBox="1"/>
            <p:nvPr/>
          </p:nvSpPr>
          <p:spPr>
            <a:xfrm>
              <a:off x="200444" y="2917603"/>
              <a:ext cx="581130" cy="246221"/>
            </a:xfrm>
            <a:prstGeom prst="rect">
              <a:avLst/>
            </a:prstGeom>
            <a:noFill/>
          </p:spPr>
          <p:txBody>
            <a:bodyPr wrap="square" rtlCol="0">
              <a:spAutoFit/>
            </a:bodyPr>
            <a:lstStyle/>
            <a:p>
              <a:r>
                <a:rPr lang="en-US" sz="1000" dirty="0"/>
                <a:t>280 K</a:t>
              </a:r>
            </a:p>
          </p:txBody>
        </p:sp>
        <p:sp>
          <p:nvSpPr>
            <p:cNvPr id="31" name="TextBox 30">
              <a:extLst>
                <a:ext uri="{FF2B5EF4-FFF2-40B4-BE49-F238E27FC236}">
                  <a16:creationId xmlns:a16="http://schemas.microsoft.com/office/drawing/2014/main" id="{FE4769A3-9615-704E-A40E-418ECAABFF51}"/>
                </a:ext>
              </a:extLst>
            </p:cNvPr>
            <p:cNvSpPr txBox="1"/>
            <p:nvPr/>
          </p:nvSpPr>
          <p:spPr>
            <a:xfrm>
              <a:off x="177102" y="1856565"/>
              <a:ext cx="581130" cy="188287"/>
            </a:xfrm>
            <a:prstGeom prst="rect">
              <a:avLst/>
            </a:prstGeom>
            <a:noFill/>
          </p:spPr>
          <p:txBody>
            <a:bodyPr wrap="square" rtlCol="0">
              <a:spAutoFit/>
            </a:bodyPr>
            <a:lstStyle/>
            <a:p>
              <a:r>
                <a:rPr lang="en-US" sz="1000" dirty="0"/>
                <a:t>330 K</a:t>
              </a:r>
            </a:p>
          </p:txBody>
        </p:sp>
      </p:grpSp>
      <p:pic>
        <p:nvPicPr>
          <p:cNvPr id="1026" name="Picture 2" descr="upload.wikimedia.org/wikipedia/commons/2/21/Afr...">
            <a:extLst>
              <a:ext uri="{FF2B5EF4-FFF2-40B4-BE49-F238E27FC236}">
                <a16:creationId xmlns:a16="http://schemas.microsoft.com/office/drawing/2014/main" id="{8F1DFDAF-A199-AB40-A3D6-E7484CB2CD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7009" y="1485424"/>
            <a:ext cx="2252857" cy="2518722"/>
          </a:xfrm>
          <a:prstGeom prst="rect">
            <a:avLst/>
          </a:prstGeom>
          <a:noFill/>
          <a:extLst>
            <a:ext uri="{909E8E84-426E-40DD-AFC4-6F175D3DCCD1}">
              <a14:hiddenFill xmlns:a14="http://schemas.microsoft.com/office/drawing/2010/main">
                <a:solidFill>
                  <a:srgbClr val="FFFFFF"/>
                </a:solidFill>
              </a14:hiddenFill>
            </a:ext>
          </a:extLst>
        </p:spPr>
      </p:pic>
      <p:sp>
        <p:nvSpPr>
          <p:cNvPr id="27" name="Rounded Rectangle 26">
            <a:extLst>
              <a:ext uri="{FF2B5EF4-FFF2-40B4-BE49-F238E27FC236}">
                <a16:creationId xmlns:a16="http://schemas.microsoft.com/office/drawing/2014/main" id="{413BCACE-BF71-2A44-AFFD-30FD074E4F9B}"/>
              </a:ext>
            </a:extLst>
          </p:cNvPr>
          <p:cNvSpPr/>
          <p:nvPr/>
        </p:nvSpPr>
        <p:spPr>
          <a:xfrm>
            <a:off x="6741265" y="2076827"/>
            <a:ext cx="363037" cy="32198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Connector 32">
            <a:extLst>
              <a:ext uri="{FF2B5EF4-FFF2-40B4-BE49-F238E27FC236}">
                <a16:creationId xmlns:a16="http://schemas.microsoft.com/office/drawing/2014/main" id="{A1646947-2A6F-F940-8BFD-F3665E14FD9F}"/>
              </a:ext>
            </a:extLst>
          </p:cNvPr>
          <p:cNvCxnSpPr>
            <a:cxnSpLocks/>
          </p:cNvCxnSpPr>
          <p:nvPr/>
        </p:nvCxnSpPr>
        <p:spPr>
          <a:xfrm flipH="1">
            <a:off x="4051476" y="2087728"/>
            <a:ext cx="2699617" cy="6846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553A4915-D8F0-0D4E-BC24-497CC96CCE7F}"/>
              </a:ext>
            </a:extLst>
          </p:cNvPr>
          <p:cNvCxnSpPr>
            <a:cxnSpLocks/>
          </p:cNvCxnSpPr>
          <p:nvPr/>
        </p:nvCxnSpPr>
        <p:spPr>
          <a:xfrm flipH="1">
            <a:off x="4820863" y="2360579"/>
            <a:ext cx="1952075" cy="136271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le 1"/>
          <p:cNvSpPr>
            <a:spLocks noGrp="1"/>
          </p:cNvSpPr>
          <p:nvPr>
            <p:ph type="title"/>
          </p:nvPr>
        </p:nvSpPr>
        <p:spPr/>
        <p:txBody>
          <a:bodyPr/>
          <a:lstStyle/>
          <a:p>
            <a:pPr eaLnBrk="1" hangingPunct="1"/>
            <a:r>
              <a:rPr lang="fr-FR" altLang="fr-FR" dirty="0">
                <a:latin typeface="Verdana" pitchFamily="34" charset="0"/>
              </a:rPr>
              <a:t>Diurnal cycle in LST (2)</a:t>
            </a:r>
          </a:p>
        </p:txBody>
      </p:sp>
      <p:grpSp>
        <p:nvGrpSpPr>
          <p:cNvPr id="26" name="Group 25">
            <a:extLst>
              <a:ext uri="{FF2B5EF4-FFF2-40B4-BE49-F238E27FC236}">
                <a16:creationId xmlns:a16="http://schemas.microsoft.com/office/drawing/2014/main" id="{E77F24ED-8071-C34D-A26B-25B3B957C1DF}"/>
              </a:ext>
            </a:extLst>
          </p:cNvPr>
          <p:cNvGrpSpPr/>
          <p:nvPr/>
        </p:nvGrpSpPr>
        <p:grpSpPr>
          <a:xfrm>
            <a:off x="659227" y="2076827"/>
            <a:ext cx="3955986" cy="2176272"/>
            <a:chOff x="177102" y="1764792"/>
            <a:chExt cx="3184487" cy="1664211"/>
          </a:xfrm>
        </p:grpSpPr>
        <p:cxnSp>
          <p:nvCxnSpPr>
            <p:cNvPr id="7" name="Straight Arrow Connector 6">
              <a:extLst>
                <a:ext uri="{FF2B5EF4-FFF2-40B4-BE49-F238E27FC236}">
                  <a16:creationId xmlns:a16="http://schemas.microsoft.com/office/drawing/2014/main" id="{65A7AA29-45EF-304E-BEF2-695BBD5D9FE2}"/>
                </a:ext>
              </a:extLst>
            </p:cNvPr>
            <p:cNvCxnSpPr/>
            <p:nvPr/>
          </p:nvCxnSpPr>
          <p:spPr>
            <a:xfrm flipV="1">
              <a:off x="753872" y="1764792"/>
              <a:ext cx="0" cy="1399032"/>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9B9FC968-4244-EC4A-8668-5567BB4549DA}"/>
                </a:ext>
              </a:extLst>
            </p:cNvPr>
            <p:cNvCxnSpPr>
              <a:cxnSpLocks/>
            </p:cNvCxnSpPr>
            <p:nvPr/>
          </p:nvCxnSpPr>
          <p:spPr>
            <a:xfrm>
              <a:off x="753872" y="3163824"/>
              <a:ext cx="2492248"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DF00E3B0-3807-5E49-AC2F-B87247EADD57}"/>
                </a:ext>
              </a:extLst>
            </p:cNvPr>
            <p:cNvSpPr/>
            <p:nvPr/>
          </p:nvSpPr>
          <p:spPr>
            <a:xfrm>
              <a:off x="914399" y="2839212"/>
              <a:ext cx="73103"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54179BC-B784-6943-BF13-2C8BC13D07E5}"/>
                </a:ext>
              </a:extLst>
            </p:cNvPr>
            <p:cNvSpPr/>
            <p:nvPr/>
          </p:nvSpPr>
          <p:spPr>
            <a:xfrm>
              <a:off x="1179549" y="2790444"/>
              <a:ext cx="73103"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990C03B-EF36-1F4C-BA65-032AAC3FF083}"/>
                </a:ext>
              </a:extLst>
            </p:cNvPr>
            <p:cNvSpPr/>
            <p:nvPr/>
          </p:nvSpPr>
          <p:spPr>
            <a:xfrm>
              <a:off x="1392884" y="2862071"/>
              <a:ext cx="73103"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C255F1F-07C7-B04D-B630-B848749B9A25}"/>
                </a:ext>
              </a:extLst>
            </p:cNvPr>
            <p:cNvSpPr/>
            <p:nvPr/>
          </p:nvSpPr>
          <p:spPr>
            <a:xfrm>
              <a:off x="1542274" y="2539746"/>
              <a:ext cx="73103"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59FCFA12-51BE-8F4E-8445-66C8040D9371}"/>
                </a:ext>
              </a:extLst>
            </p:cNvPr>
            <p:cNvSpPr/>
            <p:nvPr/>
          </p:nvSpPr>
          <p:spPr>
            <a:xfrm>
              <a:off x="1757729" y="2454339"/>
              <a:ext cx="73103"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81BB6668-2C4F-C547-B579-AB364AAC6123}"/>
                </a:ext>
              </a:extLst>
            </p:cNvPr>
            <p:cNvSpPr/>
            <p:nvPr/>
          </p:nvSpPr>
          <p:spPr>
            <a:xfrm>
              <a:off x="1924190" y="2208276"/>
              <a:ext cx="73103"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CCE64237-5D5C-914E-94DB-6DBB3D2AD213}"/>
                </a:ext>
              </a:extLst>
            </p:cNvPr>
            <p:cNvSpPr/>
            <p:nvPr/>
          </p:nvSpPr>
          <p:spPr>
            <a:xfrm>
              <a:off x="2214783" y="2497770"/>
              <a:ext cx="73103"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6736B00A-1BBE-0A4A-883E-58FB64925BAD}"/>
                </a:ext>
              </a:extLst>
            </p:cNvPr>
            <p:cNvSpPr/>
            <p:nvPr/>
          </p:nvSpPr>
          <p:spPr>
            <a:xfrm>
              <a:off x="2403778" y="2744725"/>
              <a:ext cx="73103"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B0B641-F091-E341-84C1-7E2A08255994}"/>
                </a:ext>
              </a:extLst>
            </p:cNvPr>
            <p:cNvSpPr/>
            <p:nvPr/>
          </p:nvSpPr>
          <p:spPr>
            <a:xfrm>
              <a:off x="2661458" y="2744724"/>
              <a:ext cx="73103"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E9CA6A9D-5DD3-CE43-B8B0-4773912E1827}"/>
                </a:ext>
              </a:extLst>
            </p:cNvPr>
            <p:cNvSpPr/>
            <p:nvPr/>
          </p:nvSpPr>
          <p:spPr>
            <a:xfrm>
              <a:off x="2907792" y="2865500"/>
              <a:ext cx="73103"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47FC7180-DE8C-EE42-A7BD-54657B351CEA}"/>
                </a:ext>
              </a:extLst>
            </p:cNvPr>
            <p:cNvSpPr txBox="1"/>
            <p:nvPr/>
          </p:nvSpPr>
          <p:spPr>
            <a:xfrm>
              <a:off x="525295" y="3180160"/>
              <a:ext cx="581130" cy="246221"/>
            </a:xfrm>
            <a:prstGeom prst="rect">
              <a:avLst/>
            </a:prstGeom>
            <a:noFill/>
          </p:spPr>
          <p:txBody>
            <a:bodyPr wrap="square" rtlCol="0">
              <a:spAutoFit/>
            </a:bodyPr>
            <a:lstStyle/>
            <a:p>
              <a:r>
                <a:rPr lang="en-US" sz="1000" dirty="0"/>
                <a:t>0000</a:t>
              </a:r>
            </a:p>
          </p:txBody>
        </p:sp>
        <p:sp>
          <p:nvSpPr>
            <p:cNvPr id="28" name="TextBox 27">
              <a:extLst>
                <a:ext uri="{FF2B5EF4-FFF2-40B4-BE49-F238E27FC236}">
                  <a16:creationId xmlns:a16="http://schemas.microsoft.com/office/drawing/2014/main" id="{DC5CDCF8-9CD2-4042-A73C-DF99E4038B52}"/>
                </a:ext>
              </a:extLst>
            </p:cNvPr>
            <p:cNvSpPr txBox="1"/>
            <p:nvPr/>
          </p:nvSpPr>
          <p:spPr>
            <a:xfrm>
              <a:off x="2780459" y="3180159"/>
              <a:ext cx="581130" cy="246221"/>
            </a:xfrm>
            <a:prstGeom prst="rect">
              <a:avLst/>
            </a:prstGeom>
            <a:noFill/>
          </p:spPr>
          <p:txBody>
            <a:bodyPr wrap="square" rtlCol="0">
              <a:spAutoFit/>
            </a:bodyPr>
            <a:lstStyle/>
            <a:p>
              <a:r>
                <a:rPr lang="en-US" sz="1000" dirty="0"/>
                <a:t>2400</a:t>
              </a:r>
            </a:p>
          </p:txBody>
        </p:sp>
        <p:sp>
          <p:nvSpPr>
            <p:cNvPr id="29" name="TextBox 28">
              <a:extLst>
                <a:ext uri="{FF2B5EF4-FFF2-40B4-BE49-F238E27FC236}">
                  <a16:creationId xmlns:a16="http://schemas.microsoft.com/office/drawing/2014/main" id="{DDD6747A-FCD5-BC40-B59D-A63D3325361D}"/>
                </a:ext>
              </a:extLst>
            </p:cNvPr>
            <p:cNvSpPr txBox="1"/>
            <p:nvPr/>
          </p:nvSpPr>
          <p:spPr>
            <a:xfrm>
              <a:off x="1633653" y="3182782"/>
              <a:ext cx="581130" cy="246221"/>
            </a:xfrm>
            <a:prstGeom prst="rect">
              <a:avLst/>
            </a:prstGeom>
            <a:noFill/>
          </p:spPr>
          <p:txBody>
            <a:bodyPr wrap="square" rtlCol="0">
              <a:spAutoFit/>
            </a:bodyPr>
            <a:lstStyle/>
            <a:p>
              <a:r>
                <a:rPr lang="en-US" sz="1000" dirty="0"/>
                <a:t>1200</a:t>
              </a:r>
            </a:p>
          </p:txBody>
        </p:sp>
        <p:sp>
          <p:nvSpPr>
            <p:cNvPr id="30" name="TextBox 29">
              <a:extLst>
                <a:ext uri="{FF2B5EF4-FFF2-40B4-BE49-F238E27FC236}">
                  <a16:creationId xmlns:a16="http://schemas.microsoft.com/office/drawing/2014/main" id="{2483626A-83B2-8547-91B2-50FE66B45634}"/>
                </a:ext>
              </a:extLst>
            </p:cNvPr>
            <p:cNvSpPr txBox="1"/>
            <p:nvPr/>
          </p:nvSpPr>
          <p:spPr>
            <a:xfrm>
              <a:off x="200444" y="2917603"/>
              <a:ext cx="581130" cy="246221"/>
            </a:xfrm>
            <a:prstGeom prst="rect">
              <a:avLst/>
            </a:prstGeom>
            <a:noFill/>
          </p:spPr>
          <p:txBody>
            <a:bodyPr wrap="square" rtlCol="0">
              <a:spAutoFit/>
            </a:bodyPr>
            <a:lstStyle/>
            <a:p>
              <a:r>
                <a:rPr lang="en-US" sz="1000" dirty="0"/>
                <a:t>280 K</a:t>
              </a:r>
            </a:p>
          </p:txBody>
        </p:sp>
        <p:sp>
          <p:nvSpPr>
            <p:cNvPr id="31" name="TextBox 30">
              <a:extLst>
                <a:ext uri="{FF2B5EF4-FFF2-40B4-BE49-F238E27FC236}">
                  <a16:creationId xmlns:a16="http://schemas.microsoft.com/office/drawing/2014/main" id="{FE4769A3-9615-704E-A40E-418ECAABFF51}"/>
                </a:ext>
              </a:extLst>
            </p:cNvPr>
            <p:cNvSpPr txBox="1"/>
            <p:nvPr/>
          </p:nvSpPr>
          <p:spPr>
            <a:xfrm>
              <a:off x="177102" y="1856565"/>
              <a:ext cx="581130" cy="188287"/>
            </a:xfrm>
            <a:prstGeom prst="rect">
              <a:avLst/>
            </a:prstGeom>
            <a:noFill/>
          </p:spPr>
          <p:txBody>
            <a:bodyPr wrap="square" rtlCol="0">
              <a:spAutoFit/>
            </a:bodyPr>
            <a:lstStyle/>
            <a:p>
              <a:r>
                <a:rPr lang="en-US" sz="1000" dirty="0"/>
                <a:t>330 K</a:t>
              </a:r>
            </a:p>
          </p:txBody>
        </p:sp>
      </p:grpSp>
      <p:pic>
        <p:nvPicPr>
          <p:cNvPr id="1026" name="Picture 2" descr="upload.wikimedia.org/wikipedia/commons/2/21/Afr...">
            <a:extLst>
              <a:ext uri="{FF2B5EF4-FFF2-40B4-BE49-F238E27FC236}">
                <a16:creationId xmlns:a16="http://schemas.microsoft.com/office/drawing/2014/main" id="{8F1DFDAF-A199-AB40-A3D6-E7484CB2CD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7009" y="1485424"/>
            <a:ext cx="2252857" cy="2518722"/>
          </a:xfrm>
          <a:prstGeom prst="rect">
            <a:avLst/>
          </a:prstGeom>
          <a:noFill/>
          <a:extLst>
            <a:ext uri="{909E8E84-426E-40DD-AFC4-6F175D3DCCD1}">
              <a14:hiddenFill xmlns:a14="http://schemas.microsoft.com/office/drawing/2010/main">
                <a:solidFill>
                  <a:srgbClr val="FFFFFF"/>
                </a:solidFill>
              </a14:hiddenFill>
            </a:ext>
          </a:extLst>
        </p:spPr>
      </p:pic>
      <p:sp>
        <p:nvSpPr>
          <p:cNvPr id="27" name="Rounded Rectangle 26">
            <a:extLst>
              <a:ext uri="{FF2B5EF4-FFF2-40B4-BE49-F238E27FC236}">
                <a16:creationId xmlns:a16="http://schemas.microsoft.com/office/drawing/2014/main" id="{413BCACE-BF71-2A44-AFFD-30FD074E4F9B}"/>
              </a:ext>
            </a:extLst>
          </p:cNvPr>
          <p:cNvSpPr/>
          <p:nvPr/>
        </p:nvSpPr>
        <p:spPr>
          <a:xfrm>
            <a:off x="6741265" y="2076827"/>
            <a:ext cx="363037" cy="32198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Connector 32">
            <a:extLst>
              <a:ext uri="{FF2B5EF4-FFF2-40B4-BE49-F238E27FC236}">
                <a16:creationId xmlns:a16="http://schemas.microsoft.com/office/drawing/2014/main" id="{A1646947-2A6F-F940-8BFD-F3665E14FD9F}"/>
              </a:ext>
            </a:extLst>
          </p:cNvPr>
          <p:cNvCxnSpPr>
            <a:cxnSpLocks/>
          </p:cNvCxnSpPr>
          <p:nvPr/>
        </p:nvCxnSpPr>
        <p:spPr>
          <a:xfrm flipH="1">
            <a:off x="4051476" y="2087728"/>
            <a:ext cx="2699617" cy="6846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553A4915-D8F0-0D4E-BC24-497CC96CCE7F}"/>
              </a:ext>
            </a:extLst>
          </p:cNvPr>
          <p:cNvCxnSpPr>
            <a:cxnSpLocks/>
          </p:cNvCxnSpPr>
          <p:nvPr/>
        </p:nvCxnSpPr>
        <p:spPr>
          <a:xfrm flipH="1">
            <a:off x="4797189" y="2383869"/>
            <a:ext cx="1952075" cy="1362718"/>
          </a:xfrm>
          <a:prstGeom prst="line">
            <a:avLst/>
          </a:prstGeom>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85A21269-809E-AD4A-B072-5C2A59E704B9}"/>
              </a:ext>
            </a:extLst>
          </p:cNvPr>
          <p:cNvCxnSpPr/>
          <p:nvPr/>
        </p:nvCxnSpPr>
        <p:spPr>
          <a:xfrm>
            <a:off x="817065" y="2668197"/>
            <a:ext cx="4278533"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6F623DC-E66B-F941-89B3-BC0D3ACF5844}"/>
              </a:ext>
            </a:extLst>
          </p:cNvPr>
          <p:cNvCxnSpPr/>
          <p:nvPr/>
        </p:nvCxnSpPr>
        <p:spPr>
          <a:xfrm>
            <a:off x="817065" y="3555010"/>
            <a:ext cx="4278533"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5D179730-EF44-1141-9423-84B7BF747570}"/>
              </a:ext>
            </a:extLst>
          </p:cNvPr>
          <p:cNvSpPr txBox="1"/>
          <p:nvPr/>
        </p:nvSpPr>
        <p:spPr>
          <a:xfrm>
            <a:off x="720574" y="2679491"/>
            <a:ext cx="500458" cy="276999"/>
          </a:xfrm>
          <a:prstGeom prst="rect">
            <a:avLst/>
          </a:prstGeom>
          <a:noFill/>
        </p:spPr>
        <p:txBody>
          <a:bodyPr wrap="none" rtlCol="0">
            <a:spAutoFit/>
          </a:bodyPr>
          <a:lstStyle/>
          <a:p>
            <a:r>
              <a:rPr lang="en-GB" sz="1200" dirty="0" err="1">
                <a:solidFill>
                  <a:srgbClr val="FF0000"/>
                </a:solidFill>
              </a:rPr>
              <a:t>T</a:t>
            </a:r>
            <a:r>
              <a:rPr lang="en-GB" sz="1200" baseline="-25000" dirty="0" err="1">
                <a:solidFill>
                  <a:srgbClr val="FF0000"/>
                </a:solidFill>
              </a:rPr>
              <a:t>max</a:t>
            </a:r>
            <a:endParaRPr lang="en-GB" sz="1200" baseline="-25000" dirty="0">
              <a:solidFill>
                <a:srgbClr val="FF0000"/>
              </a:solidFill>
            </a:endParaRPr>
          </a:p>
        </p:txBody>
      </p:sp>
      <p:sp>
        <p:nvSpPr>
          <p:cNvPr id="34" name="TextBox 33">
            <a:extLst>
              <a:ext uri="{FF2B5EF4-FFF2-40B4-BE49-F238E27FC236}">
                <a16:creationId xmlns:a16="http://schemas.microsoft.com/office/drawing/2014/main" id="{C82B084E-5783-6B49-A7E3-B8E0F10AF064}"/>
              </a:ext>
            </a:extLst>
          </p:cNvPr>
          <p:cNvSpPr txBox="1"/>
          <p:nvPr/>
        </p:nvSpPr>
        <p:spPr>
          <a:xfrm>
            <a:off x="718221" y="3237151"/>
            <a:ext cx="473206" cy="276999"/>
          </a:xfrm>
          <a:prstGeom prst="rect">
            <a:avLst/>
          </a:prstGeom>
          <a:noFill/>
        </p:spPr>
        <p:txBody>
          <a:bodyPr wrap="none" rtlCol="0">
            <a:spAutoFit/>
          </a:bodyPr>
          <a:lstStyle/>
          <a:p>
            <a:r>
              <a:rPr lang="en-GB" sz="1200" dirty="0" err="1">
                <a:solidFill>
                  <a:srgbClr val="FF0000"/>
                </a:solidFill>
              </a:rPr>
              <a:t>T</a:t>
            </a:r>
            <a:r>
              <a:rPr lang="en-GB" sz="1200" baseline="-25000" dirty="0" err="1">
                <a:solidFill>
                  <a:srgbClr val="FF0000"/>
                </a:solidFill>
              </a:rPr>
              <a:t>min</a:t>
            </a:r>
            <a:endParaRPr lang="en-GB" sz="1200" baseline="-25000" dirty="0">
              <a:solidFill>
                <a:srgbClr val="FF0000"/>
              </a:solidFill>
            </a:endParaRPr>
          </a:p>
        </p:txBody>
      </p:sp>
      <p:cxnSp>
        <p:nvCxnSpPr>
          <p:cNvPr id="6" name="Straight Arrow Connector 5">
            <a:extLst>
              <a:ext uri="{FF2B5EF4-FFF2-40B4-BE49-F238E27FC236}">
                <a16:creationId xmlns:a16="http://schemas.microsoft.com/office/drawing/2014/main" id="{D9FDE049-1EF6-3441-9304-AA12E4C7C0FE}"/>
              </a:ext>
            </a:extLst>
          </p:cNvPr>
          <p:cNvCxnSpPr/>
          <p:nvPr/>
        </p:nvCxnSpPr>
        <p:spPr>
          <a:xfrm>
            <a:off x="4910328" y="2716553"/>
            <a:ext cx="0" cy="761295"/>
          </a:xfrm>
          <a:prstGeom prst="straightConnector1">
            <a:avLst/>
          </a:prstGeom>
          <a:ln w="158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D2A28776-5660-094A-AA25-06E9E7D71B0D}"/>
              </a:ext>
            </a:extLst>
          </p:cNvPr>
          <p:cNvSpPr txBox="1"/>
          <p:nvPr/>
        </p:nvSpPr>
        <p:spPr>
          <a:xfrm>
            <a:off x="4910328" y="2703706"/>
            <a:ext cx="740908" cy="461665"/>
          </a:xfrm>
          <a:prstGeom prst="rect">
            <a:avLst/>
          </a:prstGeom>
          <a:noFill/>
        </p:spPr>
        <p:txBody>
          <a:bodyPr wrap="none" rtlCol="0">
            <a:spAutoFit/>
          </a:bodyPr>
          <a:lstStyle/>
          <a:p>
            <a:r>
              <a:rPr lang="en-GB" sz="1200" dirty="0">
                <a:solidFill>
                  <a:srgbClr val="FF0000"/>
                </a:solidFill>
              </a:rPr>
              <a:t>Diurnal</a:t>
            </a:r>
          </a:p>
          <a:p>
            <a:r>
              <a:rPr lang="en-GB" sz="1200" dirty="0">
                <a:solidFill>
                  <a:srgbClr val="FF0000"/>
                </a:solidFill>
              </a:rPr>
              <a:t>Range</a:t>
            </a:r>
          </a:p>
        </p:txBody>
      </p:sp>
      <p:sp>
        <p:nvSpPr>
          <p:cNvPr id="36" name="Content Placeholder 2">
            <a:extLst>
              <a:ext uri="{FF2B5EF4-FFF2-40B4-BE49-F238E27FC236}">
                <a16:creationId xmlns:a16="http://schemas.microsoft.com/office/drawing/2014/main" id="{0BC60929-5D1B-3940-87EE-06D0725953C5}"/>
              </a:ext>
            </a:extLst>
          </p:cNvPr>
          <p:cNvSpPr txBox="1">
            <a:spLocks/>
          </p:cNvSpPr>
          <p:nvPr/>
        </p:nvSpPr>
        <p:spPr bwMode="auto">
          <a:xfrm>
            <a:off x="482086" y="975656"/>
            <a:ext cx="5786625" cy="506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685800" algn="l" rtl="0" eaLnBrk="1" fontAlgn="base" hangingPunct="1">
              <a:lnSpc>
                <a:spcPct val="119000"/>
              </a:lnSpc>
              <a:spcBef>
                <a:spcPct val="20000"/>
              </a:spcBef>
              <a:spcAft>
                <a:spcPct val="0"/>
              </a:spcAft>
              <a:buClr>
                <a:schemeClr val="accent1"/>
              </a:buClr>
              <a:defRPr lang="en-GB" sz="1600" baseline="0">
                <a:solidFill>
                  <a:schemeClr val="bg2"/>
                </a:solidFill>
                <a:latin typeface="Verdana"/>
                <a:ea typeface="MS PGothic" pitchFamily="34" charset="-128"/>
                <a:cs typeface="Verdana"/>
              </a:defRPr>
            </a:lvl1pPr>
            <a:lvl2pPr marL="809625" indent="-352425" algn="l" rtl="0" eaLnBrk="1" fontAlgn="base" hangingPunct="1">
              <a:lnSpc>
                <a:spcPct val="119000"/>
              </a:lnSpc>
              <a:spcBef>
                <a:spcPct val="20000"/>
              </a:spcBef>
              <a:spcAft>
                <a:spcPct val="0"/>
              </a:spcAft>
              <a:buClr>
                <a:schemeClr val="accent1"/>
              </a:buClr>
              <a:buFont typeface="Verdana" pitchFamily="34" charset="0"/>
              <a:defRPr lang="en-GB" sz="1600" dirty="0">
                <a:solidFill>
                  <a:schemeClr val="bg2"/>
                </a:solidFill>
                <a:latin typeface="Verdana"/>
                <a:ea typeface="MS PGothic" pitchFamily="34" charset="-128"/>
                <a:cs typeface="Verdana"/>
              </a:defRPr>
            </a:lvl2pPr>
            <a:lvl3pPr marL="1406525" indent="-492125" algn="l" rtl="0" eaLnBrk="1" fontAlgn="base" hangingPunct="1">
              <a:lnSpc>
                <a:spcPct val="119000"/>
              </a:lnSpc>
              <a:spcBef>
                <a:spcPct val="20000"/>
              </a:spcBef>
              <a:spcAft>
                <a:spcPct val="0"/>
              </a:spcAft>
              <a:buClr>
                <a:schemeClr val="accent1"/>
              </a:buClr>
              <a:buFont typeface="Verdana" pitchFamily="34" charset="0"/>
              <a:defRPr lang="en-GB" sz="1600" dirty="0">
                <a:solidFill>
                  <a:schemeClr val="bg2"/>
                </a:solidFill>
                <a:latin typeface="Verdana"/>
                <a:ea typeface="MS PGothic" pitchFamily="34" charset="-128"/>
                <a:cs typeface="Verdana"/>
              </a:defRPr>
            </a:lvl3pPr>
            <a:lvl4pPr marL="2005013" indent="-633413" algn="l" rtl="0" eaLnBrk="1" fontAlgn="base" hangingPunct="1">
              <a:lnSpc>
                <a:spcPct val="119000"/>
              </a:lnSpc>
              <a:spcBef>
                <a:spcPct val="20000"/>
              </a:spcBef>
              <a:spcAft>
                <a:spcPct val="0"/>
              </a:spcAft>
              <a:buClr>
                <a:schemeClr val="accent1"/>
              </a:buClr>
              <a:buFont typeface="Verdana" pitchFamily="34" charset="0"/>
              <a:defRPr lang="en-GB" sz="1600" dirty="0">
                <a:solidFill>
                  <a:schemeClr val="bg2"/>
                </a:solidFill>
                <a:latin typeface="Verdana"/>
                <a:ea typeface="MS PGothic" pitchFamily="34" charset="-128"/>
                <a:cs typeface="Verdana"/>
              </a:defRPr>
            </a:lvl4pPr>
            <a:lvl5pPr marL="2601913" indent="-773113" algn="l" rtl="0" eaLnBrk="1" fontAlgn="base" hangingPunct="1">
              <a:lnSpc>
                <a:spcPct val="119000"/>
              </a:lnSpc>
              <a:spcBef>
                <a:spcPct val="20000"/>
              </a:spcBef>
              <a:spcAft>
                <a:spcPct val="0"/>
              </a:spcAft>
              <a:buClr>
                <a:schemeClr val="accent1"/>
              </a:buClr>
              <a:buFont typeface="Verdana" pitchFamily="34" charset="0"/>
              <a:defRPr lang="en-GB" sz="1600" dirty="0">
                <a:solidFill>
                  <a:schemeClr val="bg2"/>
                </a:solidFill>
                <a:latin typeface="Verdana"/>
                <a:ea typeface="MS PGothic" pitchFamily="34" charset="-128"/>
                <a:cs typeface="Verdana"/>
              </a:defRPr>
            </a:lvl5pPr>
            <a:lvl6pPr marL="34798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6pPr>
            <a:lvl7pPr marL="39370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7pPr>
            <a:lvl8pPr marL="43942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8pPr>
            <a:lvl9pPr marL="48514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9pPr>
          </a:lstStyle>
          <a:p>
            <a:pPr indent="-342900"/>
            <a:r>
              <a:rPr lang="en-GB" altLang="fr-FR" kern="0">
                <a:latin typeface="Verdana" pitchFamily="34" charset="0"/>
              </a:rPr>
              <a:t>Research question: What is the diurnal cycle in LST on a given day over this part of the African continent?</a:t>
            </a:r>
            <a:endParaRPr lang="en-GB" altLang="fr-FR" kern="0" dirty="0">
              <a:latin typeface="Verdana" pitchFamily="34" charset="0"/>
            </a:endParaRPr>
          </a:p>
        </p:txBody>
      </p:sp>
    </p:spTree>
    <p:extLst>
      <p:ext uri="{BB962C8B-B14F-4D97-AF65-F5344CB8AC3E}">
        <p14:creationId xmlns:p14="http://schemas.microsoft.com/office/powerpoint/2010/main" val="26638079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le 1"/>
          <p:cNvSpPr>
            <a:spLocks noGrp="1"/>
          </p:cNvSpPr>
          <p:nvPr>
            <p:ph type="title"/>
          </p:nvPr>
        </p:nvSpPr>
        <p:spPr/>
        <p:txBody>
          <a:bodyPr/>
          <a:lstStyle/>
          <a:p>
            <a:pPr eaLnBrk="1" hangingPunct="1"/>
            <a:r>
              <a:rPr lang="fr-FR" altLang="fr-FR" dirty="0">
                <a:latin typeface="Verdana" pitchFamily="34" charset="0"/>
              </a:rPr>
              <a:t>Diurnal cycle in LST (3)</a:t>
            </a:r>
          </a:p>
        </p:txBody>
      </p:sp>
      <p:grpSp>
        <p:nvGrpSpPr>
          <p:cNvPr id="26" name="Group 25">
            <a:extLst>
              <a:ext uri="{FF2B5EF4-FFF2-40B4-BE49-F238E27FC236}">
                <a16:creationId xmlns:a16="http://schemas.microsoft.com/office/drawing/2014/main" id="{E77F24ED-8071-C34D-A26B-25B3B957C1DF}"/>
              </a:ext>
            </a:extLst>
          </p:cNvPr>
          <p:cNvGrpSpPr/>
          <p:nvPr/>
        </p:nvGrpSpPr>
        <p:grpSpPr>
          <a:xfrm>
            <a:off x="659227" y="2076827"/>
            <a:ext cx="3955986" cy="2176272"/>
            <a:chOff x="177102" y="1764792"/>
            <a:chExt cx="3184487" cy="1664211"/>
          </a:xfrm>
        </p:grpSpPr>
        <p:cxnSp>
          <p:nvCxnSpPr>
            <p:cNvPr id="7" name="Straight Arrow Connector 6">
              <a:extLst>
                <a:ext uri="{FF2B5EF4-FFF2-40B4-BE49-F238E27FC236}">
                  <a16:creationId xmlns:a16="http://schemas.microsoft.com/office/drawing/2014/main" id="{65A7AA29-45EF-304E-BEF2-695BBD5D9FE2}"/>
                </a:ext>
              </a:extLst>
            </p:cNvPr>
            <p:cNvCxnSpPr/>
            <p:nvPr/>
          </p:nvCxnSpPr>
          <p:spPr>
            <a:xfrm flipV="1">
              <a:off x="753872" y="1764792"/>
              <a:ext cx="0" cy="1399032"/>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9B9FC968-4244-EC4A-8668-5567BB4549DA}"/>
                </a:ext>
              </a:extLst>
            </p:cNvPr>
            <p:cNvCxnSpPr>
              <a:cxnSpLocks/>
            </p:cNvCxnSpPr>
            <p:nvPr/>
          </p:nvCxnSpPr>
          <p:spPr>
            <a:xfrm>
              <a:off x="753872" y="3163824"/>
              <a:ext cx="2492248"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DF00E3B0-3807-5E49-AC2F-B87247EADD57}"/>
                </a:ext>
              </a:extLst>
            </p:cNvPr>
            <p:cNvSpPr/>
            <p:nvPr/>
          </p:nvSpPr>
          <p:spPr>
            <a:xfrm>
              <a:off x="914399" y="2839212"/>
              <a:ext cx="73103"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54179BC-B784-6943-BF13-2C8BC13D07E5}"/>
                </a:ext>
              </a:extLst>
            </p:cNvPr>
            <p:cNvSpPr/>
            <p:nvPr/>
          </p:nvSpPr>
          <p:spPr>
            <a:xfrm>
              <a:off x="1179549" y="2790444"/>
              <a:ext cx="73103"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990C03B-EF36-1F4C-BA65-032AAC3FF083}"/>
                </a:ext>
              </a:extLst>
            </p:cNvPr>
            <p:cNvSpPr/>
            <p:nvPr/>
          </p:nvSpPr>
          <p:spPr>
            <a:xfrm>
              <a:off x="1392884" y="2862071"/>
              <a:ext cx="73103"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C255F1F-07C7-B04D-B630-B848749B9A25}"/>
                </a:ext>
              </a:extLst>
            </p:cNvPr>
            <p:cNvSpPr/>
            <p:nvPr/>
          </p:nvSpPr>
          <p:spPr>
            <a:xfrm>
              <a:off x="1542274" y="2539746"/>
              <a:ext cx="73103"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59FCFA12-51BE-8F4E-8445-66C8040D9371}"/>
                </a:ext>
              </a:extLst>
            </p:cNvPr>
            <p:cNvSpPr/>
            <p:nvPr/>
          </p:nvSpPr>
          <p:spPr>
            <a:xfrm>
              <a:off x="1757729" y="2454339"/>
              <a:ext cx="73103"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81BB6668-2C4F-C547-B579-AB364AAC6123}"/>
                </a:ext>
              </a:extLst>
            </p:cNvPr>
            <p:cNvSpPr/>
            <p:nvPr/>
          </p:nvSpPr>
          <p:spPr>
            <a:xfrm>
              <a:off x="1924190" y="2208276"/>
              <a:ext cx="73103"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CCE64237-5D5C-914E-94DB-6DBB3D2AD213}"/>
                </a:ext>
              </a:extLst>
            </p:cNvPr>
            <p:cNvSpPr/>
            <p:nvPr/>
          </p:nvSpPr>
          <p:spPr>
            <a:xfrm>
              <a:off x="2214783" y="2497770"/>
              <a:ext cx="73103"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6736B00A-1BBE-0A4A-883E-58FB64925BAD}"/>
                </a:ext>
              </a:extLst>
            </p:cNvPr>
            <p:cNvSpPr/>
            <p:nvPr/>
          </p:nvSpPr>
          <p:spPr>
            <a:xfrm>
              <a:off x="2403778" y="2744725"/>
              <a:ext cx="73103"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B0B641-F091-E341-84C1-7E2A08255994}"/>
                </a:ext>
              </a:extLst>
            </p:cNvPr>
            <p:cNvSpPr/>
            <p:nvPr/>
          </p:nvSpPr>
          <p:spPr>
            <a:xfrm>
              <a:off x="2661458" y="2744724"/>
              <a:ext cx="73103"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E9CA6A9D-5DD3-CE43-B8B0-4773912E1827}"/>
                </a:ext>
              </a:extLst>
            </p:cNvPr>
            <p:cNvSpPr/>
            <p:nvPr/>
          </p:nvSpPr>
          <p:spPr>
            <a:xfrm>
              <a:off x="2907792" y="2865500"/>
              <a:ext cx="73103"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47FC7180-DE8C-EE42-A7BD-54657B351CEA}"/>
                </a:ext>
              </a:extLst>
            </p:cNvPr>
            <p:cNvSpPr txBox="1"/>
            <p:nvPr/>
          </p:nvSpPr>
          <p:spPr>
            <a:xfrm>
              <a:off x="525295" y="3180160"/>
              <a:ext cx="581130" cy="246221"/>
            </a:xfrm>
            <a:prstGeom prst="rect">
              <a:avLst/>
            </a:prstGeom>
            <a:noFill/>
          </p:spPr>
          <p:txBody>
            <a:bodyPr wrap="square" rtlCol="0">
              <a:spAutoFit/>
            </a:bodyPr>
            <a:lstStyle/>
            <a:p>
              <a:r>
                <a:rPr lang="en-US" sz="1000" dirty="0"/>
                <a:t>0000</a:t>
              </a:r>
            </a:p>
          </p:txBody>
        </p:sp>
        <p:sp>
          <p:nvSpPr>
            <p:cNvPr id="28" name="TextBox 27">
              <a:extLst>
                <a:ext uri="{FF2B5EF4-FFF2-40B4-BE49-F238E27FC236}">
                  <a16:creationId xmlns:a16="http://schemas.microsoft.com/office/drawing/2014/main" id="{DC5CDCF8-9CD2-4042-A73C-DF99E4038B52}"/>
                </a:ext>
              </a:extLst>
            </p:cNvPr>
            <p:cNvSpPr txBox="1"/>
            <p:nvPr/>
          </p:nvSpPr>
          <p:spPr>
            <a:xfrm>
              <a:off x="2780459" y="3180159"/>
              <a:ext cx="581130" cy="246221"/>
            </a:xfrm>
            <a:prstGeom prst="rect">
              <a:avLst/>
            </a:prstGeom>
            <a:noFill/>
          </p:spPr>
          <p:txBody>
            <a:bodyPr wrap="square" rtlCol="0">
              <a:spAutoFit/>
            </a:bodyPr>
            <a:lstStyle/>
            <a:p>
              <a:r>
                <a:rPr lang="en-US" sz="1000" dirty="0"/>
                <a:t>2400</a:t>
              </a:r>
            </a:p>
          </p:txBody>
        </p:sp>
        <p:sp>
          <p:nvSpPr>
            <p:cNvPr id="29" name="TextBox 28">
              <a:extLst>
                <a:ext uri="{FF2B5EF4-FFF2-40B4-BE49-F238E27FC236}">
                  <a16:creationId xmlns:a16="http://schemas.microsoft.com/office/drawing/2014/main" id="{DDD6747A-FCD5-BC40-B59D-A63D3325361D}"/>
                </a:ext>
              </a:extLst>
            </p:cNvPr>
            <p:cNvSpPr txBox="1"/>
            <p:nvPr/>
          </p:nvSpPr>
          <p:spPr>
            <a:xfrm>
              <a:off x="1633653" y="3182782"/>
              <a:ext cx="581130" cy="246221"/>
            </a:xfrm>
            <a:prstGeom prst="rect">
              <a:avLst/>
            </a:prstGeom>
            <a:noFill/>
          </p:spPr>
          <p:txBody>
            <a:bodyPr wrap="square" rtlCol="0">
              <a:spAutoFit/>
            </a:bodyPr>
            <a:lstStyle/>
            <a:p>
              <a:r>
                <a:rPr lang="en-US" sz="1000" dirty="0"/>
                <a:t>1200</a:t>
              </a:r>
            </a:p>
          </p:txBody>
        </p:sp>
        <p:sp>
          <p:nvSpPr>
            <p:cNvPr id="30" name="TextBox 29">
              <a:extLst>
                <a:ext uri="{FF2B5EF4-FFF2-40B4-BE49-F238E27FC236}">
                  <a16:creationId xmlns:a16="http://schemas.microsoft.com/office/drawing/2014/main" id="{2483626A-83B2-8547-91B2-50FE66B45634}"/>
                </a:ext>
              </a:extLst>
            </p:cNvPr>
            <p:cNvSpPr txBox="1"/>
            <p:nvPr/>
          </p:nvSpPr>
          <p:spPr>
            <a:xfrm>
              <a:off x="200444" y="2917603"/>
              <a:ext cx="581130" cy="246221"/>
            </a:xfrm>
            <a:prstGeom prst="rect">
              <a:avLst/>
            </a:prstGeom>
            <a:noFill/>
          </p:spPr>
          <p:txBody>
            <a:bodyPr wrap="square" rtlCol="0">
              <a:spAutoFit/>
            </a:bodyPr>
            <a:lstStyle/>
            <a:p>
              <a:r>
                <a:rPr lang="en-US" sz="1000" dirty="0"/>
                <a:t>280 K</a:t>
              </a:r>
            </a:p>
          </p:txBody>
        </p:sp>
        <p:sp>
          <p:nvSpPr>
            <p:cNvPr id="31" name="TextBox 30">
              <a:extLst>
                <a:ext uri="{FF2B5EF4-FFF2-40B4-BE49-F238E27FC236}">
                  <a16:creationId xmlns:a16="http://schemas.microsoft.com/office/drawing/2014/main" id="{FE4769A3-9615-704E-A40E-418ECAABFF51}"/>
                </a:ext>
              </a:extLst>
            </p:cNvPr>
            <p:cNvSpPr txBox="1"/>
            <p:nvPr/>
          </p:nvSpPr>
          <p:spPr>
            <a:xfrm>
              <a:off x="177102" y="1856565"/>
              <a:ext cx="581130" cy="188287"/>
            </a:xfrm>
            <a:prstGeom prst="rect">
              <a:avLst/>
            </a:prstGeom>
            <a:noFill/>
          </p:spPr>
          <p:txBody>
            <a:bodyPr wrap="square" rtlCol="0">
              <a:spAutoFit/>
            </a:bodyPr>
            <a:lstStyle/>
            <a:p>
              <a:r>
                <a:rPr lang="en-US" sz="1000" dirty="0"/>
                <a:t>330 K</a:t>
              </a:r>
            </a:p>
          </p:txBody>
        </p:sp>
      </p:grpSp>
      <p:pic>
        <p:nvPicPr>
          <p:cNvPr id="1026" name="Picture 2" descr="upload.wikimedia.org/wikipedia/commons/2/21/Afr...">
            <a:extLst>
              <a:ext uri="{FF2B5EF4-FFF2-40B4-BE49-F238E27FC236}">
                <a16:creationId xmlns:a16="http://schemas.microsoft.com/office/drawing/2014/main" id="{8F1DFDAF-A199-AB40-A3D6-E7484CB2CD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7009" y="1485424"/>
            <a:ext cx="2252857" cy="2518722"/>
          </a:xfrm>
          <a:prstGeom prst="rect">
            <a:avLst/>
          </a:prstGeom>
          <a:noFill/>
          <a:extLst>
            <a:ext uri="{909E8E84-426E-40DD-AFC4-6F175D3DCCD1}">
              <a14:hiddenFill xmlns:a14="http://schemas.microsoft.com/office/drawing/2010/main">
                <a:solidFill>
                  <a:srgbClr val="FFFFFF"/>
                </a:solidFill>
              </a14:hiddenFill>
            </a:ext>
          </a:extLst>
        </p:spPr>
      </p:pic>
      <p:sp>
        <p:nvSpPr>
          <p:cNvPr id="27" name="Rounded Rectangle 26">
            <a:extLst>
              <a:ext uri="{FF2B5EF4-FFF2-40B4-BE49-F238E27FC236}">
                <a16:creationId xmlns:a16="http://schemas.microsoft.com/office/drawing/2014/main" id="{413BCACE-BF71-2A44-AFFD-30FD074E4F9B}"/>
              </a:ext>
            </a:extLst>
          </p:cNvPr>
          <p:cNvSpPr/>
          <p:nvPr/>
        </p:nvSpPr>
        <p:spPr>
          <a:xfrm>
            <a:off x="6741265" y="2076827"/>
            <a:ext cx="363037" cy="32198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Connector 32">
            <a:extLst>
              <a:ext uri="{FF2B5EF4-FFF2-40B4-BE49-F238E27FC236}">
                <a16:creationId xmlns:a16="http://schemas.microsoft.com/office/drawing/2014/main" id="{A1646947-2A6F-F940-8BFD-F3665E14FD9F}"/>
              </a:ext>
            </a:extLst>
          </p:cNvPr>
          <p:cNvCxnSpPr>
            <a:cxnSpLocks/>
          </p:cNvCxnSpPr>
          <p:nvPr/>
        </p:nvCxnSpPr>
        <p:spPr>
          <a:xfrm flipH="1">
            <a:off x="4051476" y="2087728"/>
            <a:ext cx="2699617" cy="6846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553A4915-D8F0-0D4E-BC24-497CC96CCE7F}"/>
              </a:ext>
            </a:extLst>
          </p:cNvPr>
          <p:cNvCxnSpPr>
            <a:cxnSpLocks/>
          </p:cNvCxnSpPr>
          <p:nvPr/>
        </p:nvCxnSpPr>
        <p:spPr>
          <a:xfrm flipH="1">
            <a:off x="4779137" y="2398808"/>
            <a:ext cx="1952075" cy="1362718"/>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1B8DD154-D946-C348-A9EB-99F35548274E}"/>
              </a:ext>
            </a:extLst>
          </p:cNvPr>
          <p:cNvCxnSpPr>
            <a:cxnSpLocks/>
            <a:stCxn id="13" idx="0"/>
          </p:cNvCxnSpPr>
          <p:nvPr/>
        </p:nvCxnSpPr>
        <p:spPr>
          <a:xfrm flipV="1">
            <a:off x="1620554" y="3358274"/>
            <a:ext cx="0" cy="123561"/>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7EE93436-CCB0-9A48-AA4D-8C929FBBE5E4}"/>
              </a:ext>
            </a:extLst>
          </p:cNvPr>
          <p:cNvCxnSpPr>
            <a:cxnSpLocks/>
          </p:cNvCxnSpPr>
          <p:nvPr/>
        </p:nvCxnSpPr>
        <p:spPr>
          <a:xfrm flipV="1">
            <a:off x="1620554" y="3541621"/>
            <a:ext cx="0" cy="123561"/>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C2EAC29-2078-134B-9991-BA6A982DF0D5}"/>
              </a:ext>
            </a:extLst>
          </p:cNvPr>
          <p:cNvCxnSpPr>
            <a:cxnSpLocks/>
            <a:stCxn id="17" idx="0"/>
          </p:cNvCxnSpPr>
          <p:nvPr/>
        </p:nvCxnSpPr>
        <p:spPr>
          <a:xfrm flipV="1">
            <a:off x="2214961" y="3358274"/>
            <a:ext cx="0" cy="15345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4DC0D76A-BFD5-4247-B622-80DF2C3A2F6D}"/>
              </a:ext>
            </a:extLst>
          </p:cNvPr>
          <p:cNvCxnSpPr>
            <a:cxnSpLocks/>
          </p:cNvCxnSpPr>
          <p:nvPr/>
        </p:nvCxnSpPr>
        <p:spPr>
          <a:xfrm flipV="1">
            <a:off x="2214961" y="3571514"/>
            <a:ext cx="0" cy="15345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70E216DD-6273-E249-9001-73BAA0969CBB}"/>
              </a:ext>
            </a:extLst>
          </p:cNvPr>
          <p:cNvCxnSpPr>
            <a:cxnSpLocks/>
            <a:endCxn id="16" idx="4"/>
          </p:cNvCxnSpPr>
          <p:nvPr/>
        </p:nvCxnSpPr>
        <p:spPr>
          <a:xfrm flipV="1">
            <a:off x="1949942" y="3477848"/>
            <a:ext cx="0" cy="93666"/>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984CC5FC-519A-8E47-A8B2-49001A3C43FE}"/>
              </a:ext>
            </a:extLst>
          </p:cNvPr>
          <p:cNvCxnSpPr>
            <a:cxnSpLocks/>
          </p:cNvCxnSpPr>
          <p:nvPr/>
        </p:nvCxnSpPr>
        <p:spPr>
          <a:xfrm flipV="1">
            <a:off x="1949942" y="3324394"/>
            <a:ext cx="0" cy="93666"/>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1736D85C-1EE6-EE4F-BDF2-FC660E62F515}"/>
              </a:ext>
            </a:extLst>
          </p:cNvPr>
          <p:cNvCxnSpPr>
            <a:cxnSpLocks/>
            <a:endCxn id="18" idx="4"/>
          </p:cNvCxnSpPr>
          <p:nvPr/>
        </p:nvCxnSpPr>
        <p:spPr>
          <a:xfrm flipV="1">
            <a:off x="2400543" y="3150013"/>
            <a:ext cx="0" cy="174381"/>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1E6A17AD-E903-1940-A06B-BE040E780230}"/>
              </a:ext>
            </a:extLst>
          </p:cNvPr>
          <p:cNvCxnSpPr>
            <a:cxnSpLocks/>
          </p:cNvCxnSpPr>
          <p:nvPr/>
        </p:nvCxnSpPr>
        <p:spPr>
          <a:xfrm flipV="1">
            <a:off x="2400543" y="2945324"/>
            <a:ext cx="0" cy="174381"/>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D45AAED8-DB3C-8342-9BB4-6B386BE7C9E4}"/>
              </a:ext>
            </a:extLst>
          </p:cNvPr>
          <p:cNvCxnSpPr>
            <a:cxnSpLocks/>
            <a:endCxn id="20" idx="4"/>
          </p:cNvCxnSpPr>
          <p:nvPr/>
        </p:nvCxnSpPr>
        <p:spPr>
          <a:xfrm flipV="1">
            <a:off x="2874985" y="2716553"/>
            <a:ext cx="0" cy="520423"/>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A1220C88-A25F-7C40-AA43-DB7889633BF2}"/>
              </a:ext>
            </a:extLst>
          </p:cNvPr>
          <p:cNvCxnSpPr>
            <a:cxnSpLocks/>
          </p:cNvCxnSpPr>
          <p:nvPr/>
        </p:nvCxnSpPr>
        <p:spPr>
          <a:xfrm flipV="1">
            <a:off x="2874985" y="2136344"/>
            <a:ext cx="0" cy="520423"/>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8BCA5A6F-FAB7-8E4B-856B-78526741C54D}"/>
              </a:ext>
            </a:extLst>
          </p:cNvPr>
          <p:cNvCxnSpPr>
            <a:cxnSpLocks/>
            <a:endCxn id="19" idx="4"/>
          </p:cNvCxnSpPr>
          <p:nvPr/>
        </p:nvCxnSpPr>
        <p:spPr>
          <a:xfrm flipV="1">
            <a:off x="2668196" y="3038327"/>
            <a:ext cx="0" cy="111686"/>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5E272D9-73DA-0343-9480-1710F99882CF}"/>
              </a:ext>
            </a:extLst>
          </p:cNvPr>
          <p:cNvCxnSpPr>
            <a:cxnSpLocks/>
          </p:cNvCxnSpPr>
          <p:nvPr/>
        </p:nvCxnSpPr>
        <p:spPr>
          <a:xfrm flipV="1">
            <a:off x="2668196" y="2866855"/>
            <a:ext cx="0" cy="111686"/>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C2627FCD-EBE1-1E4A-864C-F5A2C3747BE2}"/>
              </a:ext>
            </a:extLst>
          </p:cNvPr>
          <p:cNvCxnSpPr>
            <a:cxnSpLocks/>
            <a:endCxn id="21" idx="4"/>
          </p:cNvCxnSpPr>
          <p:nvPr/>
        </p:nvCxnSpPr>
        <p:spPr>
          <a:xfrm flipV="1">
            <a:off x="3235980" y="3095121"/>
            <a:ext cx="0" cy="229273"/>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A61814CD-E7DF-B845-A26A-76563E825948}"/>
              </a:ext>
            </a:extLst>
          </p:cNvPr>
          <p:cNvCxnSpPr>
            <a:cxnSpLocks/>
          </p:cNvCxnSpPr>
          <p:nvPr/>
        </p:nvCxnSpPr>
        <p:spPr>
          <a:xfrm flipV="1">
            <a:off x="3231936" y="2806062"/>
            <a:ext cx="0" cy="229273"/>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148F7EA0-ED6B-D44B-89DB-C8F64A316E63}"/>
              </a:ext>
            </a:extLst>
          </p:cNvPr>
          <p:cNvCxnSpPr>
            <a:cxnSpLocks/>
            <a:endCxn id="24" idx="4"/>
          </p:cNvCxnSpPr>
          <p:nvPr/>
        </p:nvCxnSpPr>
        <p:spPr>
          <a:xfrm flipV="1">
            <a:off x="4096883" y="3575998"/>
            <a:ext cx="0" cy="18552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D9205FE7-CF42-D345-A84E-3B127330E630}"/>
              </a:ext>
            </a:extLst>
          </p:cNvPr>
          <p:cNvCxnSpPr>
            <a:cxnSpLocks/>
          </p:cNvCxnSpPr>
          <p:nvPr/>
        </p:nvCxnSpPr>
        <p:spPr>
          <a:xfrm flipV="1">
            <a:off x="4096883" y="3326200"/>
            <a:ext cx="0" cy="18552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CFD60836-A955-E347-86E1-98742F5BF527}"/>
              </a:ext>
            </a:extLst>
          </p:cNvPr>
          <p:cNvCxnSpPr>
            <a:cxnSpLocks/>
            <a:endCxn id="22" idx="4"/>
          </p:cNvCxnSpPr>
          <p:nvPr/>
        </p:nvCxnSpPr>
        <p:spPr>
          <a:xfrm flipV="1">
            <a:off x="3470762" y="3418062"/>
            <a:ext cx="0" cy="16628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2A04EB68-2BCF-6047-A3CE-0ABBD4B3FB52}"/>
              </a:ext>
            </a:extLst>
          </p:cNvPr>
          <p:cNvCxnSpPr>
            <a:cxnSpLocks/>
          </p:cNvCxnSpPr>
          <p:nvPr/>
        </p:nvCxnSpPr>
        <p:spPr>
          <a:xfrm flipV="1">
            <a:off x="3470762" y="3191990"/>
            <a:ext cx="0" cy="16628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064688D1-CBDB-F049-9A55-F3522902D0B3}"/>
              </a:ext>
            </a:extLst>
          </p:cNvPr>
          <p:cNvCxnSpPr>
            <a:cxnSpLocks/>
            <a:endCxn id="23" idx="4"/>
          </p:cNvCxnSpPr>
          <p:nvPr/>
        </p:nvCxnSpPr>
        <p:spPr>
          <a:xfrm flipV="1">
            <a:off x="3790870" y="3418060"/>
            <a:ext cx="0" cy="123561"/>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3CB43116-1294-4B4C-B2E6-603CBBBF79B8}"/>
              </a:ext>
            </a:extLst>
          </p:cNvPr>
          <p:cNvCxnSpPr>
            <a:cxnSpLocks/>
          </p:cNvCxnSpPr>
          <p:nvPr/>
        </p:nvCxnSpPr>
        <p:spPr>
          <a:xfrm flipV="1">
            <a:off x="3790870" y="3234713"/>
            <a:ext cx="0" cy="123561"/>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47" name="Content Placeholder 2">
            <a:extLst>
              <a:ext uri="{FF2B5EF4-FFF2-40B4-BE49-F238E27FC236}">
                <a16:creationId xmlns:a16="http://schemas.microsoft.com/office/drawing/2014/main" id="{75BE205F-AC64-B747-AC0F-227EEF6A14D5}"/>
              </a:ext>
            </a:extLst>
          </p:cNvPr>
          <p:cNvSpPr txBox="1">
            <a:spLocks/>
          </p:cNvSpPr>
          <p:nvPr/>
        </p:nvSpPr>
        <p:spPr bwMode="auto">
          <a:xfrm>
            <a:off x="482086" y="975656"/>
            <a:ext cx="5786625" cy="506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685800" algn="l" rtl="0" eaLnBrk="1" fontAlgn="base" hangingPunct="1">
              <a:lnSpc>
                <a:spcPct val="119000"/>
              </a:lnSpc>
              <a:spcBef>
                <a:spcPct val="20000"/>
              </a:spcBef>
              <a:spcAft>
                <a:spcPct val="0"/>
              </a:spcAft>
              <a:buClr>
                <a:schemeClr val="accent1"/>
              </a:buClr>
              <a:defRPr lang="en-GB" sz="1600" baseline="0">
                <a:solidFill>
                  <a:schemeClr val="bg2"/>
                </a:solidFill>
                <a:latin typeface="Verdana"/>
                <a:ea typeface="MS PGothic" pitchFamily="34" charset="-128"/>
                <a:cs typeface="Verdana"/>
              </a:defRPr>
            </a:lvl1pPr>
            <a:lvl2pPr marL="809625" indent="-352425" algn="l" rtl="0" eaLnBrk="1" fontAlgn="base" hangingPunct="1">
              <a:lnSpc>
                <a:spcPct val="119000"/>
              </a:lnSpc>
              <a:spcBef>
                <a:spcPct val="20000"/>
              </a:spcBef>
              <a:spcAft>
                <a:spcPct val="0"/>
              </a:spcAft>
              <a:buClr>
                <a:schemeClr val="accent1"/>
              </a:buClr>
              <a:buFont typeface="Verdana" pitchFamily="34" charset="0"/>
              <a:defRPr lang="en-GB" sz="1600" dirty="0">
                <a:solidFill>
                  <a:schemeClr val="bg2"/>
                </a:solidFill>
                <a:latin typeface="Verdana"/>
                <a:ea typeface="MS PGothic" pitchFamily="34" charset="-128"/>
                <a:cs typeface="Verdana"/>
              </a:defRPr>
            </a:lvl2pPr>
            <a:lvl3pPr marL="1406525" indent="-492125" algn="l" rtl="0" eaLnBrk="1" fontAlgn="base" hangingPunct="1">
              <a:lnSpc>
                <a:spcPct val="119000"/>
              </a:lnSpc>
              <a:spcBef>
                <a:spcPct val="20000"/>
              </a:spcBef>
              <a:spcAft>
                <a:spcPct val="0"/>
              </a:spcAft>
              <a:buClr>
                <a:schemeClr val="accent1"/>
              </a:buClr>
              <a:buFont typeface="Verdana" pitchFamily="34" charset="0"/>
              <a:defRPr lang="en-GB" sz="1600" dirty="0">
                <a:solidFill>
                  <a:schemeClr val="bg2"/>
                </a:solidFill>
                <a:latin typeface="Verdana"/>
                <a:ea typeface="MS PGothic" pitchFamily="34" charset="-128"/>
                <a:cs typeface="Verdana"/>
              </a:defRPr>
            </a:lvl3pPr>
            <a:lvl4pPr marL="2005013" indent="-633413" algn="l" rtl="0" eaLnBrk="1" fontAlgn="base" hangingPunct="1">
              <a:lnSpc>
                <a:spcPct val="119000"/>
              </a:lnSpc>
              <a:spcBef>
                <a:spcPct val="20000"/>
              </a:spcBef>
              <a:spcAft>
                <a:spcPct val="0"/>
              </a:spcAft>
              <a:buClr>
                <a:schemeClr val="accent1"/>
              </a:buClr>
              <a:buFont typeface="Verdana" pitchFamily="34" charset="0"/>
              <a:defRPr lang="en-GB" sz="1600" dirty="0">
                <a:solidFill>
                  <a:schemeClr val="bg2"/>
                </a:solidFill>
                <a:latin typeface="Verdana"/>
                <a:ea typeface="MS PGothic" pitchFamily="34" charset="-128"/>
                <a:cs typeface="Verdana"/>
              </a:defRPr>
            </a:lvl4pPr>
            <a:lvl5pPr marL="2601913" indent="-773113" algn="l" rtl="0" eaLnBrk="1" fontAlgn="base" hangingPunct="1">
              <a:lnSpc>
                <a:spcPct val="119000"/>
              </a:lnSpc>
              <a:spcBef>
                <a:spcPct val="20000"/>
              </a:spcBef>
              <a:spcAft>
                <a:spcPct val="0"/>
              </a:spcAft>
              <a:buClr>
                <a:schemeClr val="accent1"/>
              </a:buClr>
              <a:buFont typeface="Verdana" pitchFamily="34" charset="0"/>
              <a:defRPr lang="en-GB" sz="1600" dirty="0">
                <a:solidFill>
                  <a:schemeClr val="bg2"/>
                </a:solidFill>
                <a:latin typeface="Verdana"/>
                <a:ea typeface="MS PGothic" pitchFamily="34" charset="-128"/>
                <a:cs typeface="Verdana"/>
              </a:defRPr>
            </a:lvl5pPr>
            <a:lvl6pPr marL="34798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6pPr>
            <a:lvl7pPr marL="39370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7pPr>
            <a:lvl8pPr marL="43942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8pPr>
            <a:lvl9pPr marL="48514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9pPr>
          </a:lstStyle>
          <a:p>
            <a:pPr indent="-342900"/>
            <a:r>
              <a:rPr lang="en-GB" altLang="fr-FR" kern="0">
                <a:latin typeface="Verdana" pitchFamily="34" charset="0"/>
              </a:rPr>
              <a:t>Research question: What is the diurnal cycle in LST on a given day over this part of the African continent?</a:t>
            </a:r>
            <a:endParaRPr lang="en-GB" altLang="fr-FR" kern="0" dirty="0">
              <a:latin typeface="Verdana" pitchFamily="34" charset="0"/>
            </a:endParaRPr>
          </a:p>
        </p:txBody>
      </p:sp>
    </p:spTree>
    <p:extLst>
      <p:ext uri="{BB962C8B-B14F-4D97-AF65-F5344CB8AC3E}">
        <p14:creationId xmlns:p14="http://schemas.microsoft.com/office/powerpoint/2010/main" val="35725360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le 1"/>
          <p:cNvSpPr>
            <a:spLocks noGrp="1"/>
          </p:cNvSpPr>
          <p:nvPr>
            <p:ph type="title"/>
          </p:nvPr>
        </p:nvSpPr>
        <p:spPr/>
        <p:txBody>
          <a:bodyPr/>
          <a:lstStyle/>
          <a:p>
            <a:pPr eaLnBrk="1" hangingPunct="1"/>
            <a:r>
              <a:rPr lang="fr-FR" altLang="fr-FR" dirty="0">
                <a:latin typeface="Verdana" pitchFamily="34" charset="0"/>
              </a:rPr>
              <a:t>Diurnal cycle in LST (4)</a:t>
            </a:r>
          </a:p>
        </p:txBody>
      </p:sp>
      <p:grpSp>
        <p:nvGrpSpPr>
          <p:cNvPr id="26" name="Group 25">
            <a:extLst>
              <a:ext uri="{FF2B5EF4-FFF2-40B4-BE49-F238E27FC236}">
                <a16:creationId xmlns:a16="http://schemas.microsoft.com/office/drawing/2014/main" id="{E77F24ED-8071-C34D-A26B-25B3B957C1DF}"/>
              </a:ext>
            </a:extLst>
          </p:cNvPr>
          <p:cNvGrpSpPr/>
          <p:nvPr/>
        </p:nvGrpSpPr>
        <p:grpSpPr>
          <a:xfrm>
            <a:off x="659227" y="2076827"/>
            <a:ext cx="3955986" cy="2176272"/>
            <a:chOff x="177102" y="1764792"/>
            <a:chExt cx="3184487" cy="1664211"/>
          </a:xfrm>
        </p:grpSpPr>
        <p:cxnSp>
          <p:nvCxnSpPr>
            <p:cNvPr id="7" name="Straight Arrow Connector 6">
              <a:extLst>
                <a:ext uri="{FF2B5EF4-FFF2-40B4-BE49-F238E27FC236}">
                  <a16:creationId xmlns:a16="http://schemas.microsoft.com/office/drawing/2014/main" id="{65A7AA29-45EF-304E-BEF2-695BBD5D9FE2}"/>
                </a:ext>
              </a:extLst>
            </p:cNvPr>
            <p:cNvCxnSpPr/>
            <p:nvPr/>
          </p:nvCxnSpPr>
          <p:spPr>
            <a:xfrm flipV="1">
              <a:off x="753872" y="1764792"/>
              <a:ext cx="0" cy="1399032"/>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9B9FC968-4244-EC4A-8668-5567BB4549DA}"/>
                </a:ext>
              </a:extLst>
            </p:cNvPr>
            <p:cNvCxnSpPr>
              <a:cxnSpLocks/>
            </p:cNvCxnSpPr>
            <p:nvPr/>
          </p:nvCxnSpPr>
          <p:spPr>
            <a:xfrm>
              <a:off x="753872" y="3163824"/>
              <a:ext cx="2492248"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DF00E3B0-3807-5E49-AC2F-B87247EADD57}"/>
                </a:ext>
              </a:extLst>
            </p:cNvPr>
            <p:cNvSpPr/>
            <p:nvPr/>
          </p:nvSpPr>
          <p:spPr>
            <a:xfrm>
              <a:off x="914399" y="2839212"/>
              <a:ext cx="73103"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54179BC-B784-6943-BF13-2C8BC13D07E5}"/>
                </a:ext>
              </a:extLst>
            </p:cNvPr>
            <p:cNvSpPr/>
            <p:nvPr/>
          </p:nvSpPr>
          <p:spPr>
            <a:xfrm>
              <a:off x="1179549" y="2790444"/>
              <a:ext cx="73103"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990C03B-EF36-1F4C-BA65-032AAC3FF083}"/>
                </a:ext>
              </a:extLst>
            </p:cNvPr>
            <p:cNvSpPr/>
            <p:nvPr/>
          </p:nvSpPr>
          <p:spPr>
            <a:xfrm>
              <a:off x="1392884" y="2862071"/>
              <a:ext cx="73103"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C255F1F-07C7-B04D-B630-B848749B9A25}"/>
                </a:ext>
              </a:extLst>
            </p:cNvPr>
            <p:cNvSpPr/>
            <p:nvPr/>
          </p:nvSpPr>
          <p:spPr>
            <a:xfrm>
              <a:off x="1542274" y="2539746"/>
              <a:ext cx="73103"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59FCFA12-51BE-8F4E-8445-66C8040D9371}"/>
                </a:ext>
              </a:extLst>
            </p:cNvPr>
            <p:cNvSpPr/>
            <p:nvPr/>
          </p:nvSpPr>
          <p:spPr>
            <a:xfrm>
              <a:off x="1757729" y="2454339"/>
              <a:ext cx="73103"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81BB6668-2C4F-C547-B579-AB364AAC6123}"/>
                </a:ext>
              </a:extLst>
            </p:cNvPr>
            <p:cNvSpPr/>
            <p:nvPr/>
          </p:nvSpPr>
          <p:spPr>
            <a:xfrm>
              <a:off x="1924190" y="2208276"/>
              <a:ext cx="73103"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CCE64237-5D5C-914E-94DB-6DBB3D2AD213}"/>
                </a:ext>
              </a:extLst>
            </p:cNvPr>
            <p:cNvSpPr/>
            <p:nvPr/>
          </p:nvSpPr>
          <p:spPr>
            <a:xfrm>
              <a:off x="2214783" y="2497770"/>
              <a:ext cx="73103"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6736B00A-1BBE-0A4A-883E-58FB64925BAD}"/>
                </a:ext>
              </a:extLst>
            </p:cNvPr>
            <p:cNvSpPr/>
            <p:nvPr/>
          </p:nvSpPr>
          <p:spPr>
            <a:xfrm>
              <a:off x="2403778" y="2744725"/>
              <a:ext cx="73103"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B0B641-F091-E341-84C1-7E2A08255994}"/>
                </a:ext>
              </a:extLst>
            </p:cNvPr>
            <p:cNvSpPr/>
            <p:nvPr/>
          </p:nvSpPr>
          <p:spPr>
            <a:xfrm>
              <a:off x="2661458" y="2744724"/>
              <a:ext cx="73103"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E9CA6A9D-5DD3-CE43-B8B0-4773912E1827}"/>
                </a:ext>
              </a:extLst>
            </p:cNvPr>
            <p:cNvSpPr/>
            <p:nvPr/>
          </p:nvSpPr>
          <p:spPr>
            <a:xfrm>
              <a:off x="2907792" y="2865500"/>
              <a:ext cx="73103"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47FC7180-DE8C-EE42-A7BD-54657B351CEA}"/>
                </a:ext>
              </a:extLst>
            </p:cNvPr>
            <p:cNvSpPr txBox="1"/>
            <p:nvPr/>
          </p:nvSpPr>
          <p:spPr>
            <a:xfrm>
              <a:off x="525295" y="3180160"/>
              <a:ext cx="581130" cy="246221"/>
            </a:xfrm>
            <a:prstGeom prst="rect">
              <a:avLst/>
            </a:prstGeom>
            <a:noFill/>
          </p:spPr>
          <p:txBody>
            <a:bodyPr wrap="square" rtlCol="0">
              <a:spAutoFit/>
            </a:bodyPr>
            <a:lstStyle/>
            <a:p>
              <a:r>
                <a:rPr lang="en-US" sz="1000" dirty="0"/>
                <a:t>0000</a:t>
              </a:r>
            </a:p>
          </p:txBody>
        </p:sp>
        <p:sp>
          <p:nvSpPr>
            <p:cNvPr id="28" name="TextBox 27">
              <a:extLst>
                <a:ext uri="{FF2B5EF4-FFF2-40B4-BE49-F238E27FC236}">
                  <a16:creationId xmlns:a16="http://schemas.microsoft.com/office/drawing/2014/main" id="{DC5CDCF8-9CD2-4042-A73C-DF99E4038B52}"/>
                </a:ext>
              </a:extLst>
            </p:cNvPr>
            <p:cNvSpPr txBox="1"/>
            <p:nvPr/>
          </p:nvSpPr>
          <p:spPr>
            <a:xfrm>
              <a:off x="2780459" y="3180159"/>
              <a:ext cx="581130" cy="246221"/>
            </a:xfrm>
            <a:prstGeom prst="rect">
              <a:avLst/>
            </a:prstGeom>
            <a:noFill/>
          </p:spPr>
          <p:txBody>
            <a:bodyPr wrap="square" rtlCol="0">
              <a:spAutoFit/>
            </a:bodyPr>
            <a:lstStyle/>
            <a:p>
              <a:r>
                <a:rPr lang="en-US" sz="1000" dirty="0"/>
                <a:t>2400</a:t>
              </a:r>
            </a:p>
          </p:txBody>
        </p:sp>
        <p:sp>
          <p:nvSpPr>
            <p:cNvPr id="29" name="TextBox 28">
              <a:extLst>
                <a:ext uri="{FF2B5EF4-FFF2-40B4-BE49-F238E27FC236}">
                  <a16:creationId xmlns:a16="http://schemas.microsoft.com/office/drawing/2014/main" id="{DDD6747A-FCD5-BC40-B59D-A63D3325361D}"/>
                </a:ext>
              </a:extLst>
            </p:cNvPr>
            <p:cNvSpPr txBox="1"/>
            <p:nvPr/>
          </p:nvSpPr>
          <p:spPr>
            <a:xfrm>
              <a:off x="1633653" y="3182782"/>
              <a:ext cx="581130" cy="246221"/>
            </a:xfrm>
            <a:prstGeom prst="rect">
              <a:avLst/>
            </a:prstGeom>
            <a:noFill/>
          </p:spPr>
          <p:txBody>
            <a:bodyPr wrap="square" rtlCol="0">
              <a:spAutoFit/>
            </a:bodyPr>
            <a:lstStyle/>
            <a:p>
              <a:r>
                <a:rPr lang="en-US" sz="1000" dirty="0"/>
                <a:t>1200</a:t>
              </a:r>
            </a:p>
          </p:txBody>
        </p:sp>
        <p:sp>
          <p:nvSpPr>
            <p:cNvPr id="30" name="TextBox 29">
              <a:extLst>
                <a:ext uri="{FF2B5EF4-FFF2-40B4-BE49-F238E27FC236}">
                  <a16:creationId xmlns:a16="http://schemas.microsoft.com/office/drawing/2014/main" id="{2483626A-83B2-8547-91B2-50FE66B45634}"/>
                </a:ext>
              </a:extLst>
            </p:cNvPr>
            <p:cNvSpPr txBox="1"/>
            <p:nvPr/>
          </p:nvSpPr>
          <p:spPr>
            <a:xfrm>
              <a:off x="200444" y="2917603"/>
              <a:ext cx="581130" cy="246221"/>
            </a:xfrm>
            <a:prstGeom prst="rect">
              <a:avLst/>
            </a:prstGeom>
            <a:noFill/>
          </p:spPr>
          <p:txBody>
            <a:bodyPr wrap="square" rtlCol="0">
              <a:spAutoFit/>
            </a:bodyPr>
            <a:lstStyle/>
            <a:p>
              <a:r>
                <a:rPr lang="en-US" sz="1000" dirty="0"/>
                <a:t>280 K</a:t>
              </a:r>
            </a:p>
          </p:txBody>
        </p:sp>
        <p:sp>
          <p:nvSpPr>
            <p:cNvPr id="31" name="TextBox 30">
              <a:extLst>
                <a:ext uri="{FF2B5EF4-FFF2-40B4-BE49-F238E27FC236}">
                  <a16:creationId xmlns:a16="http://schemas.microsoft.com/office/drawing/2014/main" id="{FE4769A3-9615-704E-A40E-418ECAABFF51}"/>
                </a:ext>
              </a:extLst>
            </p:cNvPr>
            <p:cNvSpPr txBox="1"/>
            <p:nvPr/>
          </p:nvSpPr>
          <p:spPr>
            <a:xfrm>
              <a:off x="177102" y="1856565"/>
              <a:ext cx="581130" cy="188287"/>
            </a:xfrm>
            <a:prstGeom prst="rect">
              <a:avLst/>
            </a:prstGeom>
            <a:noFill/>
          </p:spPr>
          <p:txBody>
            <a:bodyPr wrap="square" rtlCol="0">
              <a:spAutoFit/>
            </a:bodyPr>
            <a:lstStyle/>
            <a:p>
              <a:r>
                <a:rPr lang="en-US" sz="1000" dirty="0"/>
                <a:t>330 K</a:t>
              </a:r>
            </a:p>
          </p:txBody>
        </p:sp>
      </p:grpSp>
      <p:pic>
        <p:nvPicPr>
          <p:cNvPr id="1026" name="Picture 2" descr="upload.wikimedia.org/wikipedia/commons/2/21/Afr...">
            <a:extLst>
              <a:ext uri="{FF2B5EF4-FFF2-40B4-BE49-F238E27FC236}">
                <a16:creationId xmlns:a16="http://schemas.microsoft.com/office/drawing/2014/main" id="{8F1DFDAF-A199-AB40-A3D6-E7484CB2CD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7009" y="1485424"/>
            <a:ext cx="2252857" cy="2518722"/>
          </a:xfrm>
          <a:prstGeom prst="rect">
            <a:avLst/>
          </a:prstGeom>
          <a:noFill/>
          <a:extLst>
            <a:ext uri="{909E8E84-426E-40DD-AFC4-6F175D3DCCD1}">
              <a14:hiddenFill xmlns:a14="http://schemas.microsoft.com/office/drawing/2010/main">
                <a:solidFill>
                  <a:srgbClr val="FFFFFF"/>
                </a:solidFill>
              </a14:hiddenFill>
            </a:ext>
          </a:extLst>
        </p:spPr>
      </p:pic>
      <p:sp>
        <p:nvSpPr>
          <p:cNvPr id="27" name="Rounded Rectangle 26">
            <a:extLst>
              <a:ext uri="{FF2B5EF4-FFF2-40B4-BE49-F238E27FC236}">
                <a16:creationId xmlns:a16="http://schemas.microsoft.com/office/drawing/2014/main" id="{413BCACE-BF71-2A44-AFFD-30FD074E4F9B}"/>
              </a:ext>
            </a:extLst>
          </p:cNvPr>
          <p:cNvSpPr/>
          <p:nvPr/>
        </p:nvSpPr>
        <p:spPr>
          <a:xfrm>
            <a:off x="6741265" y="2076827"/>
            <a:ext cx="363037" cy="32198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Connector 32">
            <a:extLst>
              <a:ext uri="{FF2B5EF4-FFF2-40B4-BE49-F238E27FC236}">
                <a16:creationId xmlns:a16="http://schemas.microsoft.com/office/drawing/2014/main" id="{A1646947-2A6F-F940-8BFD-F3665E14FD9F}"/>
              </a:ext>
            </a:extLst>
          </p:cNvPr>
          <p:cNvCxnSpPr>
            <a:cxnSpLocks/>
          </p:cNvCxnSpPr>
          <p:nvPr/>
        </p:nvCxnSpPr>
        <p:spPr>
          <a:xfrm flipH="1">
            <a:off x="4051476" y="2087728"/>
            <a:ext cx="2699617" cy="6846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553A4915-D8F0-0D4E-BC24-497CC96CCE7F}"/>
              </a:ext>
            </a:extLst>
          </p:cNvPr>
          <p:cNvCxnSpPr>
            <a:cxnSpLocks/>
          </p:cNvCxnSpPr>
          <p:nvPr/>
        </p:nvCxnSpPr>
        <p:spPr>
          <a:xfrm flipH="1">
            <a:off x="4825384" y="2371290"/>
            <a:ext cx="1952075" cy="1362718"/>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1B8DD154-D946-C348-A9EB-99F35548274E}"/>
              </a:ext>
            </a:extLst>
          </p:cNvPr>
          <p:cNvCxnSpPr>
            <a:cxnSpLocks/>
            <a:stCxn id="13" idx="0"/>
          </p:cNvCxnSpPr>
          <p:nvPr/>
        </p:nvCxnSpPr>
        <p:spPr>
          <a:xfrm flipV="1">
            <a:off x="1620554" y="3358274"/>
            <a:ext cx="0" cy="123561"/>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7EE93436-CCB0-9A48-AA4D-8C929FBBE5E4}"/>
              </a:ext>
            </a:extLst>
          </p:cNvPr>
          <p:cNvCxnSpPr>
            <a:cxnSpLocks/>
          </p:cNvCxnSpPr>
          <p:nvPr/>
        </p:nvCxnSpPr>
        <p:spPr>
          <a:xfrm flipV="1">
            <a:off x="1620554" y="3541621"/>
            <a:ext cx="0" cy="123561"/>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C2EAC29-2078-134B-9991-BA6A982DF0D5}"/>
              </a:ext>
            </a:extLst>
          </p:cNvPr>
          <p:cNvCxnSpPr>
            <a:cxnSpLocks/>
            <a:stCxn id="17" idx="0"/>
          </p:cNvCxnSpPr>
          <p:nvPr/>
        </p:nvCxnSpPr>
        <p:spPr>
          <a:xfrm flipV="1">
            <a:off x="2214961" y="3358274"/>
            <a:ext cx="0" cy="15345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4DC0D76A-BFD5-4247-B622-80DF2C3A2F6D}"/>
              </a:ext>
            </a:extLst>
          </p:cNvPr>
          <p:cNvCxnSpPr>
            <a:cxnSpLocks/>
          </p:cNvCxnSpPr>
          <p:nvPr/>
        </p:nvCxnSpPr>
        <p:spPr>
          <a:xfrm flipV="1">
            <a:off x="2214961" y="3571514"/>
            <a:ext cx="0" cy="15345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70E216DD-6273-E249-9001-73BAA0969CBB}"/>
              </a:ext>
            </a:extLst>
          </p:cNvPr>
          <p:cNvCxnSpPr>
            <a:cxnSpLocks/>
            <a:endCxn id="16" idx="4"/>
          </p:cNvCxnSpPr>
          <p:nvPr/>
        </p:nvCxnSpPr>
        <p:spPr>
          <a:xfrm flipV="1">
            <a:off x="1949942" y="3477848"/>
            <a:ext cx="0" cy="93666"/>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984CC5FC-519A-8E47-A8B2-49001A3C43FE}"/>
              </a:ext>
            </a:extLst>
          </p:cNvPr>
          <p:cNvCxnSpPr>
            <a:cxnSpLocks/>
          </p:cNvCxnSpPr>
          <p:nvPr/>
        </p:nvCxnSpPr>
        <p:spPr>
          <a:xfrm flipV="1">
            <a:off x="1949942" y="3324394"/>
            <a:ext cx="0" cy="93666"/>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1736D85C-1EE6-EE4F-BDF2-FC660E62F515}"/>
              </a:ext>
            </a:extLst>
          </p:cNvPr>
          <p:cNvCxnSpPr>
            <a:cxnSpLocks/>
            <a:endCxn id="18" idx="4"/>
          </p:cNvCxnSpPr>
          <p:nvPr/>
        </p:nvCxnSpPr>
        <p:spPr>
          <a:xfrm flipV="1">
            <a:off x="2400543" y="3150013"/>
            <a:ext cx="0" cy="174381"/>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1E6A17AD-E903-1940-A06B-BE040E780230}"/>
              </a:ext>
            </a:extLst>
          </p:cNvPr>
          <p:cNvCxnSpPr>
            <a:cxnSpLocks/>
          </p:cNvCxnSpPr>
          <p:nvPr/>
        </p:nvCxnSpPr>
        <p:spPr>
          <a:xfrm flipV="1">
            <a:off x="2400543" y="2945324"/>
            <a:ext cx="0" cy="174381"/>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D45AAED8-DB3C-8342-9BB4-6B386BE7C9E4}"/>
              </a:ext>
            </a:extLst>
          </p:cNvPr>
          <p:cNvCxnSpPr>
            <a:cxnSpLocks/>
            <a:endCxn id="20" idx="4"/>
          </p:cNvCxnSpPr>
          <p:nvPr/>
        </p:nvCxnSpPr>
        <p:spPr>
          <a:xfrm flipV="1">
            <a:off x="2874985" y="2716553"/>
            <a:ext cx="0" cy="520423"/>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A1220C88-A25F-7C40-AA43-DB7889633BF2}"/>
              </a:ext>
            </a:extLst>
          </p:cNvPr>
          <p:cNvCxnSpPr>
            <a:cxnSpLocks/>
          </p:cNvCxnSpPr>
          <p:nvPr/>
        </p:nvCxnSpPr>
        <p:spPr>
          <a:xfrm flipV="1">
            <a:off x="2874985" y="2136344"/>
            <a:ext cx="0" cy="520423"/>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8BCA5A6F-FAB7-8E4B-856B-78526741C54D}"/>
              </a:ext>
            </a:extLst>
          </p:cNvPr>
          <p:cNvCxnSpPr>
            <a:cxnSpLocks/>
            <a:endCxn id="19" idx="4"/>
          </p:cNvCxnSpPr>
          <p:nvPr/>
        </p:nvCxnSpPr>
        <p:spPr>
          <a:xfrm flipV="1">
            <a:off x="2668196" y="3038327"/>
            <a:ext cx="0" cy="111686"/>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5E272D9-73DA-0343-9480-1710F99882CF}"/>
              </a:ext>
            </a:extLst>
          </p:cNvPr>
          <p:cNvCxnSpPr>
            <a:cxnSpLocks/>
          </p:cNvCxnSpPr>
          <p:nvPr/>
        </p:nvCxnSpPr>
        <p:spPr>
          <a:xfrm flipV="1">
            <a:off x="2668196" y="2866855"/>
            <a:ext cx="0" cy="111686"/>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C2627FCD-EBE1-1E4A-864C-F5A2C3747BE2}"/>
              </a:ext>
            </a:extLst>
          </p:cNvPr>
          <p:cNvCxnSpPr>
            <a:cxnSpLocks/>
            <a:endCxn id="21" idx="4"/>
          </p:cNvCxnSpPr>
          <p:nvPr/>
        </p:nvCxnSpPr>
        <p:spPr>
          <a:xfrm flipV="1">
            <a:off x="3235980" y="3095121"/>
            <a:ext cx="0" cy="229273"/>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A61814CD-E7DF-B845-A26A-76563E825948}"/>
              </a:ext>
            </a:extLst>
          </p:cNvPr>
          <p:cNvCxnSpPr>
            <a:cxnSpLocks/>
          </p:cNvCxnSpPr>
          <p:nvPr/>
        </p:nvCxnSpPr>
        <p:spPr>
          <a:xfrm flipV="1">
            <a:off x="3231936" y="2806062"/>
            <a:ext cx="0" cy="229273"/>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148F7EA0-ED6B-D44B-89DB-C8F64A316E63}"/>
              </a:ext>
            </a:extLst>
          </p:cNvPr>
          <p:cNvCxnSpPr>
            <a:cxnSpLocks/>
            <a:endCxn id="24" idx="4"/>
          </p:cNvCxnSpPr>
          <p:nvPr/>
        </p:nvCxnSpPr>
        <p:spPr>
          <a:xfrm flipV="1">
            <a:off x="4096883" y="3575998"/>
            <a:ext cx="0" cy="18552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D9205FE7-CF42-D345-A84E-3B127330E630}"/>
              </a:ext>
            </a:extLst>
          </p:cNvPr>
          <p:cNvCxnSpPr>
            <a:cxnSpLocks/>
          </p:cNvCxnSpPr>
          <p:nvPr/>
        </p:nvCxnSpPr>
        <p:spPr>
          <a:xfrm flipV="1">
            <a:off x="4096883" y="3326200"/>
            <a:ext cx="0" cy="18552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CFD60836-A955-E347-86E1-98742F5BF527}"/>
              </a:ext>
            </a:extLst>
          </p:cNvPr>
          <p:cNvCxnSpPr>
            <a:cxnSpLocks/>
            <a:endCxn id="22" idx="4"/>
          </p:cNvCxnSpPr>
          <p:nvPr/>
        </p:nvCxnSpPr>
        <p:spPr>
          <a:xfrm flipV="1">
            <a:off x="3470762" y="3418062"/>
            <a:ext cx="0" cy="16628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2A04EB68-2BCF-6047-A3CE-0ABBD4B3FB52}"/>
              </a:ext>
            </a:extLst>
          </p:cNvPr>
          <p:cNvCxnSpPr>
            <a:cxnSpLocks/>
          </p:cNvCxnSpPr>
          <p:nvPr/>
        </p:nvCxnSpPr>
        <p:spPr>
          <a:xfrm flipV="1">
            <a:off x="3470762" y="3191990"/>
            <a:ext cx="0" cy="16628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064688D1-CBDB-F049-9A55-F3522902D0B3}"/>
              </a:ext>
            </a:extLst>
          </p:cNvPr>
          <p:cNvCxnSpPr>
            <a:cxnSpLocks/>
            <a:endCxn id="23" idx="4"/>
          </p:cNvCxnSpPr>
          <p:nvPr/>
        </p:nvCxnSpPr>
        <p:spPr>
          <a:xfrm flipV="1">
            <a:off x="3790870" y="3418060"/>
            <a:ext cx="0" cy="123561"/>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3CB43116-1294-4B4C-B2E6-603CBBBF79B8}"/>
              </a:ext>
            </a:extLst>
          </p:cNvPr>
          <p:cNvCxnSpPr>
            <a:cxnSpLocks/>
          </p:cNvCxnSpPr>
          <p:nvPr/>
        </p:nvCxnSpPr>
        <p:spPr>
          <a:xfrm flipV="1">
            <a:off x="3790870" y="3234713"/>
            <a:ext cx="0" cy="123561"/>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B2CD7681-EE51-1C49-8068-5DCCA367557F}"/>
              </a:ext>
            </a:extLst>
          </p:cNvPr>
          <p:cNvCxnSpPr/>
          <p:nvPr/>
        </p:nvCxnSpPr>
        <p:spPr>
          <a:xfrm>
            <a:off x="817065" y="2668197"/>
            <a:ext cx="4278533" cy="0"/>
          </a:xfrm>
          <a:prstGeom prst="line">
            <a:avLst/>
          </a:prstGeom>
          <a:ln w="15875">
            <a:solidFill>
              <a:srgbClr val="C00000">
                <a:alpha val="50294"/>
              </a:srgbClr>
            </a:solidFill>
            <a:prstDash val="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F4F999F7-52EB-F143-90FA-AF6BC3F0C998}"/>
              </a:ext>
            </a:extLst>
          </p:cNvPr>
          <p:cNvCxnSpPr/>
          <p:nvPr/>
        </p:nvCxnSpPr>
        <p:spPr>
          <a:xfrm>
            <a:off x="826857" y="3571514"/>
            <a:ext cx="4278533" cy="0"/>
          </a:xfrm>
          <a:prstGeom prst="line">
            <a:avLst/>
          </a:prstGeom>
          <a:ln w="15875">
            <a:solidFill>
              <a:srgbClr val="C00000">
                <a:alpha val="50000"/>
              </a:srgbClr>
            </a:solidFill>
            <a:prstDash val="dash"/>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00E55940-C15B-6D40-8C72-0F5FFFC460E1}"/>
              </a:ext>
            </a:extLst>
          </p:cNvPr>
          <p:cNvSpPr txBox="1"/>
          <p:nvPr/>
        </p:nvSpPr>
        <p:spPr>
          <a:xfrm>
            <a:off x="720574" y="2679491"/>
            <a:ext cx="500458" cy="276999"/>
          </a:xfrm>
          <a:prstGeom prst="rect">
            <a:avLst/>
          </a:prstGeom>
          <a:noFill/>
        </p:spPr>
        <p:txBody>
          <a:bodyPr wrap="none" rtlCol="0">
            <a:spAutoFit/>
          </a:bodyPr>
          <a:lstStyle/>
          <a:p>
            <a:r>
              <a:rPr lang="en-GB" sz="1200" dirty="0" err="1">
                <a:solidFill>
                  <a:srgbClr val="FF0000"/>
                </a:solidFill>
              </a:rPr>
              <a:t>T</a:t>
            </a:r>
            <a:r>
              <a:rPr lang="en-GB" sz="1200" baseline="-25000" dirty="0" err="1">
                <a:solidFill>
                  <a:srgbClr val="FF0000"/>
                </a:solidFill>
              </a:rPr>
              <a:t>max</a:t>
            </a:r>
            <a:endParaRPr lang="en-GB" sz="1200" baseline="-25000" dirty="0">
              <a:solidFill>
                <a:srgbClr val="FF0000"/>
              </a:solidFill>
            </a:endParaRPr>
          </a:p>
        </p:txBody>
      </p:sp>
      <p:sp>
        <p:nvSpPr>
          <p:cNvPr id="49" name="TextBox 48">
            <a:extLst>
              <a:ext uri="{FF2B5EF4-FFF2-40B4-BE49-F238E27FC236}">
                <a16:creationId xmlns:a16="http://schemas.microsoft.com/office/drawing/2014/main" id="{B8659910-C976-DE4D-8AA1-2A6816AAA462}"/>
              </a:ext>
            </a:extLst>
          </p:cNvPr>
          <p:cNvSpPr txBox="1"/>
          <p:nvPr/>
        </p:nvSpPr>
        <p:spPr>
          <a:xfrm>
            <a:off x="718221" y="3237151"/>
            <a:ext cx="473206" cy="276999"/>
          </a:xfrm>
          <a:prstGeom prst="rect">
            <a:avLst/>
          </a:prstGeom>
          <a:noFill/>
        </p:spPr>
        <p:txBody>
          <a:bodyPr wrap="none" rtlCol="0">
            <a:spAutoFit/>
          </a:bodyPr>
          <a:lstStyle/>
          <a:p>
            <a:r>
              <a:rPr lang="en-GB" sz="1200" dirty="0" err="1">
                <a:solidFill>
                  <a:srgbClr val="FF0000"/>
                </a:solidFill>
              </a:rPr>
              <a:t>T</a:t>
            </a:r>
            <a:r>
              <a:rPr lang="en-GB" sz="1200" baseline="-25000" dirty="0" err="1">
                <a:solidFill>
                  <a:srgbClr val="FF0000"/>
                </a:solidFill>
              </a:rPr>
              <a:t>min</a:t>
            </a:r>
            <a:endParaRPr lang="en-GB" sz="1200" baseline="-25000" dirty="0">
              <a:solidFill>
                <a:srgbClr val="FF0000"/>
              </a:solidFill>
            </a:endParaRPr>
          </a:p>
        </p:txBody>
      </p:sp>
      <p:cxnSp>
        <p:nvCxnSpPr>
          <p:cNvPr id="50" name="Straight Arrow Connector 49">
            <a:extLst>
              <a:ext uri="{FF2B5EF4-FFF2-40B4-BE49-F238E27FC236}">
                <a16:creationId xmlns:a16="http://schemas.microsoft.com/office/drawing/2014/main" id="{BF4F15FA-E93F-AE43-BB8F-9898EF94DB2C}"/>
              </a:ext>
            </a:extLst>
          </p:cNvPr>
          <p:cNvCxnSpPr/>
          <p:nvPr/>
        </p:nvCxnSpPr>
        <p:spPr>
          <a:xfrm>
            <a:off x="4910328" y="2716553"/>
            <a:ext cx="0" cy="761295"/>
          </a:xfrm>
          <a:prstGeom prst="straightConnector1">
            <a:avLst/>
          </a:prstGeom>
          <a:ln w="15875">
            <a:solidFill>
              <a:srgbClr val="FF0000">
                <a:alpha val="50000"/>
              </a:srgb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6A5554B1-8C45-F34B-B97B-19CFE373BF97}"/>
              </a:ext>
            </a:extLst>
          </p:cNvPr>
          <p:cNvSpPr txBox="1"/>
          <p:nvPr/>
        </p:nvSpPr>
        <p:spPr>
          <a:xfrm>
            <a:off x="4910328" y="2703706"/>
            <a:ext cx="740908" cy="461665"/>
          </a:xfrm>
          <a:prstGeom prst="rect">
            <a:avLst/>
          </a:prstGeom>
          <a:noFill/>
        </p:spPr>
        <p:txBody>
          <a:bodyPr wrap="none" rtlCol="0">
            <a:spAutoFit/>
          </a:bodyPr>
          <a:lstStyle/>
          <a:p>
            <a:r>
              <a:rPr lang="en-GB" sz="1200" dirty="0">
                <a:solidFill>
                  <a:srgbClr val="FF0000"/>
                </a:solidFill>
              </a:rPr>
              <a:t>Diurnal</a:t>
            </a:r>
          </a:p>
          <a:p>
            <a:r>
              <a:rPr lang="en-GB" sz="1200" dirty="0">
                <a:solidFill>
                  <a:srgbClr val="FF0000"/>
                </a:solidFill>
              </a:rPr>
              <a:t>Range</a:t>
            </a:r>
          </a:p>
        </p:txBody>
      </p:sp>
      <p:sp>
        <p:nvSpPr>
          <p:cNvPr id="2" name="Oval 1">
            <a:extLst>
              <a:ext uri="{FF2B5EF4-FFF2-40B4-BE49-F238E27FC236}">
                <a16:creationId xmlns:a16="http://schemas.microsoft.com/office/drawing/2014/main" id="{2A6B6AE6-2B94-C943-8E70-006FB781E7BD}"/>
              </a:ext>
            </a:extLst>
          </p:cNvPr>
          <p:cNvSpPr/>
          <p:nvPr/>
        </p:nvSpPr>
        <p:spPr>
          <a:xfrm>
            <a:off x="2696191" y="2062876"/>
            <a:ext cx="367925" cy="124756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Content Placeholder 2">
            <a:extLst>
              <a:ext uri="{FF2B5EF4-FFF2-40B4-BE49-F238E27FC236}">
                <a16:creationId xmlns:a16="http://schemas.microsoft.com/office/drawing/2014/main" id="{9C901869-2F5B-A34A-BD05-1DCE9E4B5418}"/>
              </a:ext>
            </a:extLst>
          </p:cNvPr>
          <p:cNvSpPr txBox="1">
            <a:spLocks/>
          </p:cNvSpPr>
          <p:nvPr/>
        </p:nvSpPr>
        <p:spPr bwMode="auto">
          <a:xfrm>
            <a:off x="482086" y="975656"/>
            <a:ext cx="5786625" cy="506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685800" algn="l" rtl="0" eaLnBrk="1" fontAlgn="base" hangingPunct="1">
              <a:lnSpc>
                <a:spcPct val="119000"/>
              </a:lnSpc>
              <a:spcBef>
                <a:spcPct val="20000"/>
              </a:spcBef>
              <a:spcAft>
                <a:spcPct val="0"/>
              </a:spcAft>
              <a:buClr>
                <a:schemeClr val="accent1"/>
              </a:buClr>
              <a:defRPr lang="en-GB" sz="1600" baseline="0">
                <a:solidFill>
                  <a:schemeClr val="bg2"/>
                </a:solidFill>
                <a:latin typeface="Verdana"/>
                <a:ea typeface="MS PGothic" pitchFamily="34" charset="-128"/>
                <a:cs typeface="Verdana"/>
              </a:defRPr>
            </a:lvl1pPr>
            <a:lvl2pPr marL="809625" indent="-352425" algn="l" rtl="0" eaLnBrk="1" fontAlgn="base" hangingPunct="1">
              <a:lnSpc>
                <a:spcPct val="119000"/>
              </a:lnSpc>
              <a:spcBef>
                <a:spcPct val="20000"/>
              </a:spcBef>
              <a:spcAft>
                <a:spcPct val="0"/>
              </a:spcAft>
              <a:buClr>
                <a:schemeClr val="accent1"/>
              </a:buClr>
              <a:buFont typeface="Verdana" pitchFamily="34" charset="0"/>
              <a:defRPr lang="en-GB" sz="1600" dirty="0">
                <a:solidFill>
                  <a:schemeClr val="bg2"/>
                </a:solidFill>
                <a:latin typeface="Verdana"/>
                <a:ea typeface="MS PGothic" pitchFamily="34" charset="-128"/>
                <a:cs typeface="Verdana"/>
              </a:defRPr>
            </a:lvl2pPr>
            <a:lvl3pPr marL="1406525" indent="-492125" algn="l" rtl="0" eaLnBrk="1" fontAlgn="base" hangingPunct="1">
              <a:lnSpc>
                <a:spcPct val="119000"/>
              </a:lnSpc>
              <a:spcBef>
                <a:spcPct val="20000"/>
              </a:spcBef>
              <a:spcAft>
                <a:spcPct val="0"/>
              </a:spcAft>
              <a:buClr>
                <a:schemeClr val="accent1"/>
              </a:buClr>
              <a:buFont typeface="Verdana" pitchFamily="34" charset="0"/>
              <a:defRPr lang="en-GB" sz="1600" dirty="0">
                <a:solidFill>
                  <a:schemeClr val="bg2"/>
                </a:solidFill>
                <a:latin typeface="Verdana"/>
                <a:ea typeface="MS PGothic" pitchFamily="34" charset="-128"/>
                <a:cs typeface="Verdana"/>
              </a:defRPr>
            </a:lvl3pPr>
            <a:lvl4pPr marL="2005013" indent="-633413" algn="l" rtl="0" eaLnBrk="1" fontAlgn="base" hangingPunct="1">
              <a:lnSpc>
                <a:spcPct val="119000"/>
              </a:lnSpc>
              <a:spcBef>
                <a:spcPct val="20000"/>
              </a:spcBef>
              <a:spcAft>
                <a:spcPct val="0"/>
              </a:spcAft>
              <a:buClr>
                <a:schemeClr val="accent1"/>
              </a:buClr>
              <a:buFont typeface="Verdana" pitchFamily="34" charset="0"/>
              <a:defRPr lang="en-GB" sz="1600" dirty="0">
                <a:solidFill>
                  <a:schemeClr val="bg2"/>
                </a:solidFill>
                <a:latin typeface="Verdana"/>
                <a:ea typeface="MS PGothic" pitchFamily="34" charset="-128"/>
                <a:cs typeface="Verdana"/>
              </a:defRPr>
            </a:lvl4pPr>
            <a:lvl5pPr marL="2601913" indent="-773113" algn="l" rtl="0" eaLnBrk="1" fontAlgn="base" hangingPunct="1">
              <a:lnSpc>
                <a:spcPct val="119000"/>
              </a:lnSpc>
              <a:spcBef>
                <a:spcPct val="20000"/>
              </a:spcBef>
              <a:spcAft>
                <a:spcPct val="0"/>
              </a:spcAft>
              <a:buClr>
                <a:schemeClr val="accent1"/>
              </a:buClr>
              <a:buFont typeface="Verdana" pitchFamily="34" charset="0"/>
              <a:defRPr lang="en-GB" sz="1600" dirty="0">
                <a:solidFill>
                  <a:schemeClr val="bg2"/>
                </a:solidFill>
                <a:latin typeface="Verdana"/>
                <a:ea typeface="MS PGothic" pitchFamily="34" charset="-128"/>
                <a:cs typeface="Verdana"/>
              </a:defRPr>
            </a:lvl5pPr>
            <a:lvl6pPr marL="34798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6pPr>
            <a:lvl7pPr marL="39370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7pPr>
            <a:lvl8pPr marL="43942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8pPr>
            <a:lvl9pPr marL="48514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9pPr>
          </a:lstStyle>
          <a:p>
            <a:pPr indent="-342900"/>
            <a:r>
              <a:rPr lang="en-GB" altLang="fr-FR" kern="0" dirty="0">
                <a:latin typeface="Verdana" pitchFamily="34" charset="0"/>
              </a:rPr>
              <a:t>Research question: What is the diurnal cycle in LST on a given day over this part of the African continent?</a:t>
            </a:r>
          </a:p>
        </p:txBody>
      </p:sp>
    </p:spTree>
    <p:extLst>
      <p:ext uri="{BB962C8B-B14F-4D97-AF65-F5344CB8AC3E}">
        <p14:creationId xmlns:p14="http://schemas.microsoft.com/office/powerpoint/2010/main" val="24618528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13534-FBD0-164A-AA38-C4E157096C52}"/>
              </a:ext>
            </a:extLst>
          </p:cNvPr>
          <p:cNvSpPr>
            <a:spLocks noGrp="1"/>
          </p:cNvSpPr>
          <p:nvPr>
            <p:ph type="title"/>
          </p:nvPr>
        </p:nvSpPr>
        <p:spPr/>
        <p:txBody>
          <a:bodyPr/>
          <a:lstStyle/>
          <a:p>
            <a:r>
              <a:rPr lang="en-GB" dirty="0"/>
              <a:t>How do I use this information?</a:t>
            </a:r>
          </a:p>
        </p:txBody>
      </p:sp>
      <p:sp>
        <p:nvSpPr>
          <p:cNvPr id="3" name="Content Placeholder 2">
            <a:extLst>
              <a:ext uri="{FF2B5EF4-FFF2-40B4-BE49-F238E27FC236}">
                <a16:creationId xmlns:a16="http://schemas.microsoft.com/office/drawing/2014/main" id="{C1508150-5A7D-3945-B60E-FFAA47414EFA}"/>
              </a:ext>
            </a:extLst>
          </p:cNvPr>
          <p:cNvSpPr>
            <a:spLocks noGrp="1"/>
          </p:cNvSpPr>
          <p:nvPr>
            <p:ph idx="1"/>
          </p:nvPr>
        </p:nvSpPr>
        <p:spPr/>
        <p:txBody>
          <a:bodyPr/>
          <a:lstStyle/>
          <a:p>
            <a:pPr indent="0"/>
            <a:r>
              <a:rPr lang="en-GB" b="1" dirty="0"/>
              <a:t>The simplest approach</a:t>
            </a:r>
            <a:r>
              <a:rPr lang="en-GB" dirty="0"/>
              <a:t>: Quantify the uncertainty on </a:t>
            </a:r>
            <a:r>
              <a:rPr lang="en-GB" dirty="0" err="1"/>
              <a:t>T</a:t>
            </a:r>
            <a:r>
              <a:rPr lang="en-GB" baseline="-25000" dirty="0" err="1"/>
              <a:t>max</a:t>
            </a:r>
            <a:r>
              <a:rPr lang="en-GB" baseline="-25000" dirty="0"/>
              <a:t> </a:t>
            </a:r>
            <a:r>
              <a:rPr lang="en-GB" dirty="0"/>
              <a:t>and </a:t>
            </a:r>
            <a:r>
              <a:rPr lang="en-GB" dirty="0" err="1"/>
              <a:t>T</a:t>
            </a:r>
            <a:r>
              <a:rPr lang="en-GB" baseline="-25000" dirty="0" err="1"/>
              <a:t>min</a:t>
            </a:r>
            <a:r>
              <a:rPr lang="en-GB" dirty="0"/>
              <a:t> using the uncertainties provided with the data.</a:t>
            </a:r>
          </a:p>
          <a:p>
            <a:pPr indent="0"/>
            <a:endParaRPr lang="en-GB" dirty="0"/>
          </a:p>
          <a:p>
            <a:pPr indent="0"/>
            <a:r>
              <a:rPr lang="en-GB" b="1" dirty="0"/>
              <a:t>What other research questions might I want to answer having found this result…?</a:t>
            </a:r>
          </a:p>
          <a:p>
            <a:pPr indent="0"/>
            <a:endParaRPr lang="en-GB" b="1" dirty="0"/>
          </a:p>
          <a:p>
            <a:pPr indent="0"/>
            <a:r>
              <a:rPr lang="en-GB" dirty="0"/>
              <a:t>Let’s consider using data from multiple days:</a:t>
            </a:r>
          </a:p>
          <a:p>
            <a:pPr marL="342900" indent="-342900">
              <a:buAutoNum type="arabicParenR"/>
            </a:pPr>
            <a:r>
              <a:rPr lang="en-GB" dirty="0"/>
              <a:t>What is the average diurnal cycle from all days in a given month?</a:t>
            </a:r>
          </a:p>
          <a:p>
            <a:pPr marL="342900" indent="-342900">
              <a:buAutoNum type="arabicParenR"/>
            </a:pPr>
            <a:r>
              <a:rPr lang="en-GB" dirty="0"/>
              <a:t>What is the climatological diurnal cycle for the same day over a number of different years?</a:t>
            </a:r>
          </a:p>
        </p:txBody>
      </p:sp>
    </p:spTree>
    <p:extLst>
      <p:ext uri="{BB962C8B-B14F-4D97-AF65-F5344CB8AC3E}">
        <p14:creationId xmlns:p14="http://schemas.microsoft.com/office/powerpoint/2010/main" val="41392893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le 1"/>
          <p:cNvSpPr>
            <a:spLocks noGrp="1"/>
          </p:cNvSpPr>
          <p:nvPr>
            <p:ph type="title"/>
          </p:nvPr>
        </p:nvSpPr>
        <p:spPr/>
        <p:txBody>
          <a:bodyPr/>
          <a:lstStyle/>
          <a:p>
            <a:pPr eaLnBrk="1" hangingPunct="1"/>
            <a:r>
              <a:rPr lang="fr-FR" altLang="fr-FR" dirty="0">
                <a:latin typeface="Verdana" pitchFamily="34" charset="0"/>
              </a:rPr>
              <a:t>Diurnal cycle in LST (4)</a:t>
            </a:r>
          </a:p>
        </p:txBody>
      </p:sp>
      <p:grpSp>
        <p:nvGrpSpPr>
          <p:cNvPr id="26" name="Group 25">
            <a:extLst>
              <a:ext uri="{FF2B5EF4-FFF2-40B4-BE49-F238E27FC236}">
                <a16:creationId xmlns:a16="http://schemas.microsoft.com/office/drawing/2014/main" id="{E77F24ED-8071-C34D-A26B-25B3B957C1DF}"/>
              </a:ext>
            </a:extLst>
          </p:cNvPr>
          <p:cNvGrpSpPr/>
          <p:nvPr/>
        </p:nvGrpSpPr>
        <p:grpSpPr>
          <a:xfrm>
            <a:off x="659227" y="2076827"/>
            <a:ext cx="3955986" cy="2176272"/>
            <a:chOff x="177102" y="1764792"/>
            <a:chExt cx="3184487" cy="1664211"/>
          </a:xfrm>
        </p:grpSpPr>
        <p:cxnSp>
          <p:nvCxnSpPr>
            <p:cNvPr id="7" name="Straight Arrow Connector 6">
              <a:extLst>
                <a:ext uri="{FF2B5EF4-FFF2-40B4-BE49-F238E27FC236}">
                  <a16:creationId xmlns:a16="http://schemas.microsoft.com/office/drawing/2014/main" id="{65A7AA29-45EF-304E-BEF2-695BBD5D9FE2}"/>
                </a:ext>
              </a:extLst>
            </p:cNvPr>
            <p:cNvCxnSpPr/>
            <p:nvPr/>
          </p:nvCxnSpPr>
          <p:spPr>
            <a:xfrm flipV="1">
              <a:off x="753872" y="1764792"/>
              <a:ext cx="0" cy="1399032"/>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9B9FC968-4244-EC4A-8668-5567BB4549DA}"/>
                </a:ext>
              </a:extLst>
            </p:cNvPr>
            <p:cNvCxnSpPr>
              <a:cxnSpLocks/>
            </p:cNvCxnSpPr>
            <p:nvPr/>
          </p:nvCxnSpPr>
          <p:spPr>
            <a:xfrm>
              <a:off x="753872" y="3163824"/>
              <a:ext cx="2492248"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DF00E3B0-3807-5E49-AC2F-B87247EADD57}"/>
                </a:ext>
              </a:extLst>
            </p:cNvPr>
            <p:cNvSpPr/>
            <p:nvPr/>
          </p:nvSpPr>
          <p:spPr>
            <a:xfrm>
              <a:off x="914399" y="2839212"/>
              <a:ext cx="73103"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54179BC-B784-6943-BF13-2C8BC13D07E5}"/>
                </a:ext>
              </a:extLst>
            </p:cNvPr>
            <p:cNvSpPr/>
            <p:nvPr/>
          </p:nvSpPr>
          <p:spPr>
            <a:xfrm>
              <a:off x="1179549" y="2790444"/>
              <a:ext cx="73103"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990C03B-EF36-1F4C-BA65-032AAC3FF083}"/>
                </a:ext>
              </a:extLst>
            </p:cNvPr>
            <p:cNvSpPr/>
            <p:nvPr/>
          </p:nvSpPr>
          <p:spPr>
            <a:xfrm>
              <a:off x="1392884" y="2862071"/>
              <a:ext cx="73103"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C255F1F-07C7-B04D-B630-B848749B9A25}"/>
                </a:ext>
              </a:extLst>
            </p:cNvPr>
            <p:cNvSpPr/>
            <p:nvPr/>
          </p:nvSpPr>
          <p:spPr>
            <a:xfrm>
              <a:off x="1542274" y="2539746"/>
              <a:ext cx="73103"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59FCFA12-51BE-8F4E-8445-66C8040D9371}"/>
                </a:ext>
              </a:extLst>
            </p:cNvPr>
            <p:cNvSpPr/>
            <p:nvPr/>
          </p:nvSpPr>
          <p:spPr>
            <a:xfrm>
              <a:off x="1757729" y="2454339"/>
              <a:ext cx="73103"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81BB6668-2C4F-C547-B579-AB364AAC6123}"/>
                </a:ext>
              </a:extLst>
            </p:cNvPr>
            <p:cNvSpPr/>
            <p:nvPr/>
          </p:nvSpPr>
          <p:spPr>
            <a:xfrm>
              <a:off x="1924190" y="2208276"/>
              <a:ext cx="73103"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CCE64237-5D5C-914E-94DB-6DBB3D2AD213}"/>
                </a:ext>
              </a:extLst>
            </p:cNvPr>
            <p:cNvSpPr/>
            <p:nvPr/>
          </p:nvSpPr>
          <p:spPr>
            <a:xfrm>
              <a:off x="2214783" y="2497770"/>
              <a:ext cx="73103"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6736B00A-1BBE-0A4A-883E-58FB64925BAD}"/>
                </a:ext>
              </a:extLst>
            </p:cNvPr>
            <p:cNvSpPr/>
            <p:nvPr/>
          </p:nvSpPr>
          <p:spPr>
            <a:xfrm>
              <a:off x="2403778" y="2744725"/>
              <a:ext cx="73103"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B0B641-F091-E341-84C1-7E2A08255994}"/>
                </a:ext>
              </a:extLst>
            </p:cNvPr>
            <p:cNvSpPr/>
            <p:nvPr/>
          </p:nvSpPr>
          <p:spPr>
            <a:xfrm>
              <a:off x="2661458" y="2744724"/>
              <a:ext cx="73103"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E9CA6A9D-5DD3-CE43-B8B0-4773912E1827}"/>
                </a:ext>
              </a:extLst>
            </p:cNvPr>
            <p:cNvSpPr/>
            <p:nvPr/>
          </p:nvSpPr>
          <p:spPr>
            <a:xfrm>
              <a:off x="2907792" y="2865500"/>
              <a:ext cx="73103"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47FC7180-DE8C-EE42-A7BD-54657B351CEA}"/>
                </a:ext>
              </a:extLst>
            </p:cNvPr>
            <p:cNvSpPr txBox="1"/>
            <p:nvPr/>
          </p:nvSpPr>
          <p:spPr>
            <a:xfrm>
              <a:off x="525295" y="3180160"/>
              <a:ext cx="581130" cy="246221"/>
            </a:xfrm>
            <a:prstGeom prst="rect">
              <a:avLst/>
            </a:prstGeom>
            <a:noFill/>
          </p:spPr>
          <p:txBody>
            <a:bodyPr wrap="square" rtlCol="0">
              <a:spAutoFit/>
            </a:bodyPr>
            <a:lstStyle/>
            <a:p>
              <a:r>
                <a:rPr lang="en-US" sz="1000" dirty="0"/>
                <a:t>0000</a:t>
              </a:r>
            </a:p>
          </p:txBody>
        </p:sp>
        <p:sp>
          <p:nvSpPr>
            <p:cNvPr id="28" name="TextBox 27">
              <a:extLst>
                <a:ext uri="{FF2B5EF4-FFF2-40B4-BE49-F238E27FC236}">
                  <a16:creationId xmlns:a16="http://schemas.microsoft.com/office/drawing/2014/main" id="{DC5CDCF8-9CD2-4042-A73C-DF99E4038B52}"/>
                </a:ext>
              </a:extLst>
            </p:cNvPr>
            <p:cNvSpPr txBox="1"/>
            <p:nvPr/>
          </p:nvSpPr>
          <p:spPr>
            <a:xfrm>
              <a:off x="2780459" y="3180159"/>
              <a:ext cx="581130" cy="246221"/>
            </a:xfrm>
            <a:prstGeom prst="rect">
              <a:avLst/>
            </a:prstGeom>
            <a:noFill/>
          </p:spPr>
          <p:txBody>
            <a:bodyPr wrap="square" rtlCol="0">
              <a:spAutoFit/>
            </a:bodyPr>
            <a:lstStyle/>
            <a:p>
              <a:r>
                <a:rPr lang="en-US" sz="1000" dirty="0"/>
                <a:t>2400</a:t>
              </a:r>
            </a:p>
          </p:txBody>
        </p:sp>
        <p:sp>
          <p:nvSpPr>
            <p:cNvPr id="29" name="TextBox 28">
              <a:extLst>
                <a:ext uri="{FF2B5EF4-FFF2-40B4-BE49-F238E27FC236}">
                  <a16:creationId xmlns:a16="http://schemas.microsoft.com/office/drawing/2014/main" id="{DDD6747A-FCD5-BC40-B59D-A63D3325361D}"/>
                </a:ext>
              </a:extLst>
            </p:cNvPr>
            <p:cNvSpPr txBox="1"/>
            <p:nvPr/>
          </p:nvSpPr>
          <p:spPr>
            <a:xfrm>
              <a:off x="1633653" y="3182782"/>
              <a:ext cx="581130" cy="246221"/>
            </a:xfrm>
            <a:prstGeom prst="rect">
              <a:avLst/>
            </a:prstGeom>
            <a:noFill/>
          </p:spPr>
          <p:txBody>
            <a:bodyPr wrap="square" rtlCol="0">
              <a:spAutoFit/>
            </a:bodyPr>
            <a:lstStyle/>
            <a:p>
              <a:r>
                <a:rPr lang="en-US" sz="1000" dirty="0"/>
                <a:t>1200</a:t>
              </a:r>
            </a:p>
          </p:txBody>
        </p:sp>
        <p:sp>
          <p:nvSpPr>
            <p:cNvPr id="30" name="TextBox 29">
              <a:extLst>
                <a:ext uri="{FF2B5EF4-FFF2-40B4-BE49-F238E27FC236}">
                  <a16:creationId xmlns:a16="http://schemas.microsoft.com/office/drawing/2014/main" id="{2483626A-83B2-8547-91B2-50FE66B45634}"/>
                </a:ext>
              </a:extLst>
            </p:cNvPr>
            <p:cNvSpPr txBox="1"/>
            <p:nvPr/>
          </p:nvSpPr>
          <p:spPr>
            <a:xfrm>
              <a:off x="200444" y="2917603"/>
              <a:ext cx="581130" cy="246221"/>
            </a:xfrm>
            <a:prstGeom prst="rect">
              <a:avLst/>
            </a:prstGeom>
            <a:noFill/>
          </p:spPr>
          <p:txBody>
            <a:bodyPr wrap="square" rtlCol="0">
              <a:spAutoFit/>
            </a:bodyPr>
            <a:lstStyle/>
            <a:p>
              <a:r>
                <a:rPr lang="en-US" sz="1000" dirty="0"/>
                <a:t>280 K</a:t>
              </a:r>
            </a:p>
          </p:txBody>
        </p:sp>
        <p:sp>
          <p:nvSpPr>
            <p:cNvPr id="31" name="TextBox 30">
              <a:extLst>
                <a:ext uri="{FF2B5EF4-FFF2-40B4-BE49-F238E27FC236}">
                  <a16:creationId xmlns:a16="http://schemas.microsoft.com/office/drawing/2014/main" id="{FE4769A3-9615-704E-A40E-418ECAABFF51}"/>
                </a:ext>
              </a:extLst>
            </p:cNvPr>
            <p:cNvSpPr txBox="1"/>
            <p:nvPr/>
          </p:nvSpPr>
          <p:spPr>
            <a:xfrm>
              <a:off x="177102" y="1856565"/>
              <a:ext cx="581130" cy="188287"/>
            </a:xfrm>
            <a:prstGeom prst="rect">
              <a:avLst/>
            </a:prstGeom>
            <a:noFill/>
          </p:spPr>
          <p:txBody>
            <a:bodyPr wrap="square" rtlCol="0">
              <a:spAutoFit/>
            </a:bodyPr>
            <a:lstStyle/>
            <a:p>
              <a:r>
                <a:rPr lang="en-US" sz="1000" dirty="0"/>
                <a:t>330 K</a:t>
              </a:r>
            </a:p>
          </p:txBody>
        </p:sp>
      </p:grpSp>
      <p:pic>
        <p:nvPicPr>
          <p:cNvPr id="1026" name="Picture 2" descr="upload.wikimedia.org/wikipedia/commons/2/21/Afr...">
            <a:extLst>
              <a:ext uri="{FF2B5EF4-FFF2-40B4-BE49-F238E27FC236}">
                <a16:creationId xmlns:a16="http://schemas.microsoft.com/office/drawing/2014/main" id="{8F1DFDAF-A199-AB40-A3D6-E7484CB2CD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7009" y="1485424"/>
            <a:ext cx="2252857" cy="2518722"/>
          </a:xfrm>
          <a:prstGeom prst="rect">
            <a:avLst/>
          </a:prstGeom>
          <a:noFill/>
          <a:extLst>
            <a:ext uri="{909E8E84-426E-40DD-AFC4-6F175D3DCCD1}">
              <a14:hiddenFill xmlns:a14="http://schemas.microsoft.com/office/drawing/2010/main">
                <a:solidFill>
                  <a:srgbClr val="FFFFFF"/>
                </a:solidFill>
              </a14:hiddenFill>
            </a:ext>
          </a:extLst>
        </p:spPr>
      </p:pic>
      <p:sp>
        <p:nvSpPr>
          <p:cNvPr id="27" name="Rounded Rectangle 26">
            <a:extLst>
              <a:ext uri="{FF2B5EF4-FFF2-40B4-BE49-F238E27FC236}">
                <a16:creationId xmlns:a16="http://schemas.microsoft.com/office/drawing/2014/main" id="{413BCACE-BF71-2A44-AFFD-30FD074E4F9B}"/>
              </a:ext>
            </a:extLst>
          </p:cNvPr>
          <p:cNvSpPr/>
          <p:nvPr/>
        </p:nvSpPr>
        <p:spPr>
          <a:xfrm>
            <a:off x="6741265" y="2076827"/>
            <a:ext cx="363037" cy="32198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Connector 32">
            <a:extLst>
              <a:ext uri="{FF2B5EF4-FFF2-40B4-BE49-F238E27FC236}">
                <a16:creationId xmlns:a16="http://schemas.microsoft.com/office/drawing/2014/main" id="{A1646947-2A6F-F940-8BFD-F3665E14FD9F}"/>
              </a:ext>
            </a:extLst>
          </p:cNvPr>
          <p:cNvCxnSpPr>
            <a:cxnSpLocks/>
          </p:cNvCxnSpPr>
          <p:nvPr/>
        </p:nvCxnSpPr>
        <p:spPr>
          <a:xfrm flipH="1">
            <a:off x="4051476" y="2087728"/>
            <a:ext cx="2699617" cy="6846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553A4915-D8F0-0D4E-BC24-497CC96CCE7F}"/>
              </a:ext>
            </a:extLst>
          </p:cNvPr>
          <p:cNvCxnSpPr>
            <a:cxnSpLocks/>
          </p:cNvCxnSpPr>
          <p:nvPr/>
        </p:nvCxnSpPr>
        <p:spPr>
          <a:xfrm flipH="1">
            <a:off x="4779137" y="2398808"/>
            <a:ext cx="1952075" cy="1362718"/>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1B8DD154-D946-C348-A9EB-99F35548274E}"/>
              </a:ext>
            </a:extLst>
          </p:cNvPr>
          <p:cNvCxnSpPr>
            <a:cxnSpLocks/>
            <a:stCxn id="13" idx="0"/>
          </p:cNvCxnSpPr>
          <p:nvPr/>
        </p:nvCxnSpPr>
        <p:spPr>
          <a:xfrm flipV="1">
            <a:off x="1620554" y="3358274"/>
            <a:ext cx="0" cy="123561"/>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7EE93436-CCB0-9A48-AA4D-8C929FBBE5E4}"/>
              </a:ext>
            </a:extLst>
          </p:cNvPr>
          <p:cNvCxnSpPr>
            <a:cxnSpLocks/>
          </p:cNvCxnSpPr>
          <p:nvPr/>
        </p:nvCxnSpPr>
        <p:spPr>
          <a:xfrm flipV="1">
            <a:off x="1620554" y="3541621"/>
            <a:ext cx="0" cy="123561"/>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C2EAC29-2078-134B-9991-BA6A982DF0D5}"/>
              </a:ext>
            </a:extLst>
          </p:cNvPr>
          <p:cNvCxnSpPr>
            <a:cxnSpLocks/>
            <a:stCxn id="17" idx="0"/>
          </p:cNvCxnSpPr>
          <p:nvPr/>
        </p:nvCxnSpPr>
        <p:spPr>
          <a:xfrm flipV="1">
            <a:off x="2214961" y="3358274"/>
            <a:ext cx="0" cy="15345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4DC0D76A-BFD5-4247-B622-80DF2C3A2F6D}"/>
              </a:ext>
            </a:extLst>
          </p:cNvPr>
          <p:cNvCxnSpPr>
            <a:cxnSpLocks/>
          </p:cNvCxnSpPr>
          <p:nvPr/>
        </p:nvCxnSpPr>
        <p:spPr>
          <a:xfrm flipV="1">
            <a:off x="2214961" y="3571514"/>
            <a:ext cx="0" cy="15345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70E216DD-6273-E249-9001-73BAA0969CBB}"/>
              </a:ext>
            </a:extLst>
          </p:cNvPr>
          <p:cNvCxnSpPr>
            <a:cxnSpLocks/>
            <a:endCxn id="16" idx="4"/>
          </p:cNvCxnSpPr>
          <p:nvPr/>
        </p:nvCxnSpPr>
        <p:spPr>
          <a:xfrm flipV="1">
            <a:off x="1949942" y="3477848"/>
            <a:ext cx="0" cy="93666"/>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984CC5FC-519A-8E47-A8B2-49001A3C43FE}"/>
              </a:ext>
            </a:extLst>
          </p:cNvPr>
          <p:cNvCxnSpPr>
            <a:cxnSpLocks/>
          </p:cNvCxnSpPr>
          <p:nvPr/>
        </p:nvCxnSpPr>
        <p:spPr>
          <a:xfrm flipV="1">
            <a:off x="1949942" y="3324394"/>
            <a:ext cx="0" cy="93666"/>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1736D85C-1EE6-EE4F-BDF2-FC660E62F515}"/>
              </a:ext>
            </a:extLst>
          </p:cNvPr>
          <p:cNvCxnSpPr>
            <a:cxnSpLocks/>
            <a:endCxn id="18" idx="4"/>
          </p:cNvCxnSpPr>
          <p:nvPr/>
        </p:nvCxnSpPr>
        <p:spPr>
          <a:xfrm flipV="1">
            <a:off x="2400543" y="3150013"/>
            <a:ext cx="0" cy="174381"/>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1E6A17AD-E903-1940-A06B-BE040E780230}"/>
              </a:ext>
            </a:extLst>
          </p:cNvPr>
          <p:cNvCxnSpPr>
            <a:cxnSpLocks/>
          </p:cNvCxnSpPr>
          <p:nvPr/>
        </p:nvCxnSpPr>
        <p:spPr>
          <a:xfrm flipV="1">
            <a:off x="2400543" y="2945324"/>
            <a:ext cx="0" cy="174381"/>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D45AAED8-DB3C-8342-9BB4-6B386BE7C9E4}"/>
              </a:ext>
            </a:extLst>
          </p:cNvPr>
          <p:cNvCxnSpPr>
            <a:cxnSpLocks/>
            <a:endCxn id="20" idx="4"/>
          </p:cNvCxnSpPr>
          <p:nvPr/>
        </p:nvCxnSpPr>
        <p:spPr>
          <a:xfrm flipV="1">
            <a:off x="2874985" y="2716553"/>
            <a:ext cx="0" cy="520423"/>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A1220C88-A25F-7C40-AA43-DB7889633BF2}"/>
              </a:ext>
            </a:extLst>
          </p:cNvPr>
          <p:cNvCxnSpPr>
            <a:cxnSpLocks/>
          </p:cNvCxnSpPr>
          <p:nvPr/>
        </p:nvCxnSpPr>
        <p:spPr>
          <a:xfrm flipV="1">
            <a:off x="2874985" y="2136344"/>
            <a:ext cx="0" cy="520423"/>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8BCA5A6F-FAB7-8E4B-856B-78526741C54D}"/>
              </a:ext>
            </a:extLst>
          </p:cNvPr>
          <p:cNvCxnSpPr>
            <a:cxnSpLocks/>
            <a:endCxn id="19" idx="4"/>
          </p:cNvCxnSpPr>
          <p:nvPr/>
        </p:nvCxnSpPr>
        <p:spPr>
          <a:xfrm flipV="1">
            <a:off x="2668196" y="3038327"/>
            <a:ext cx="0" cy="111686"/>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5E272D9-73DA-0343-9480-1710F99882CF}"/>
              </a:ext>
            </a:extLst>
          </p:cNvPr>
          <p:cNvCxnSpPr>
            <a:cxnSpLocks/>
          </p:cNvCxnSpPr>
          <p:nvPr/>
        </p:nvCxnSpPr>
        <p:spPr>
          <a:xfrm flipV="1">
            <a:off x="2668196" y="2866855"/>
            <a:ext cx="0" cy="111686"/>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C2627FCD-EBE1-1E4A-864C-F5A2C3747BE2}"/>
              </a:ext>
            </a:extLst>
          </p:cNvPr>
          <p:cNvCxnSpPr>
            <a:cxnSpLocks/>
            <a:endCxn id="21" idx="4"/>
          </p:cNvCxnSpPr>
          <p:nvPr/>
        </p:nvCxnSpPr>
        <p:spPr>
          <a:xfrm flipV="1">
            <a:off x="3235980" y="3095121"/>
            <a:ext cx="0" cy="229273"/>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A61814CD-E7DF-B845-A26A-76563E825948}"/>
              </a:ext>
            </a:extLst>
          </p:cNvPr>
          <p:cNvCxnSpPr>
            <a:cxnSpLocks/>
          </p:cNvCxnSpPr>
          <p:nvPr/>
        </p:nvCxnSpPr>
        <p:spPr>
          <a:xfrm flipV="1">
            <a:off x="3231936" y="2806062"/>
            <a:ext cx="0" cy="229273"/>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148F7EA0-ED6B-D44B-89DB-C8F64A316E63}"/>
              </a:ext>
            </a:extLst>
          </p:cNvPr>
          <p:cNvCxnSpPr>
            <a:cxnSpLocks/>
            <a:endCxn id="24" idx="4"/>
          </p:cNvCxnSpPr>
          <p:nvPr/>
        </p:nvCxnSpPr>
        <p:spPr>
          <a:xfrm flipV="1">
            <a:off x="4096883" y="3575998"/>
            <a:ext cx="0" cy="18552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D9205FE7-CF42-D345-A84E-3B127330E630}"/>
              </a:ext>
            </a:extLst>
          </p:cNvPr>
          <p:cNvCxnSpPr>
            <a:cxnSpLocks/>
          </p:cNvCxnSpPr>
          <p:nvPr/>
        </p:nvCxnSpPr>
        <p:spPr>
          <a:xfrm flipV="1">
            <a:off x="4096883" y="3326200"/>
            <a:ext cx="0" cy="18552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CFD60836-A955-E347-86E1-98742F5BF527}"/>
              </a:ext>
            </a:extLst>
          </p:cNvPr>
          <p:cNvCxnSpPr>
            <a:cxnSpLocks/>
            <a:endCxn id="22" idx="4"/>
          </p:cNvCxnSpPr>
          <p:nvPr/>
        </p:nvCxnSpPr>
        <p:spPr>
          <a:xfrm flipV="1">
            <a:off x="3470762" y="3418062"/>
            <a:ext cx="0" cy="16628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2A04EB68-2BCF-6047-A3CE-0ABBD4B3FB52}"/>
              </a:ext>
            </a:extLst>
          </p:cNvPr>
          <p:cNvCxnSpPr>
            <a:cxnSpLocks/>
          </p:cNvCxnSpPr>
          <p:nvPr/>
        </p:nvCxnSpPr>
        <p:spPr>
          <a:xfrm flipV="1">
            <a:off x="3470762" y="3191990"/>
            <a:ext cx="0" cy="16628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064688D1-CBDB-F049-9A55-F3522902D0B3}"/>
              </a:ext>
            </a:extLst>
          </p:cNvPr>
          <p:cNvCxnSpPr>
            <a:cxnSpLocks/>
            <a:endCxn id="23" idx="4"/>
          </p:cNvCxnSpPr>
          <p:nvPr/>
        </p:nvCxnSpPr>
        <p:spPr>
          <a:xfrm flipV="1">
            <a:off x="3790870" y="3418060"/>
            <a:ext cx="0" cy="123561"/>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3CB43116-1294-4B4C-B2E6-603CBBBF79B8}"/>
              </a:ext>
            </a:extLst>
          </p:cNvPr>
          <p:cNvCxnSpPr>
            <a:cxnSpLocks/>
          </p:cNvCxnSpPr>
          <p:nvPr/>
        </p:nvCxnSpPr>
        <p:spPr>
          <a:xfrm flipV="1">
            <a:off x="3790870" y="3234713"/>
            <a:ext cx="0" cy="123561"/>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B2CD7681-EE51-1C49-8068-5DCCA367557F}"/>
              </a:ext>
            </a:extLst>
          </p:cNvPr>
          <p:cNvCxnSpPr/>
          <p:nvPr/>
        </p:nvCxnSpPr>
        <p:spPr>
          <a:xfrm>
            <a:off x="817065" y="2668197"/>
            <a:ext cx="4278533" cy="0"/>
          </a:xfrm>
          <a:prstGeom prst="line">
            <a:avLst/>
          </a:prstGeom>
          <a:ln w="15875">
            <a:solidFill>
              <a:srgbClr val="C00000">
                <a:alpha val="50294"/>
              </a:srgbClr>
            </a:solidFill>
            <a:prstDash val="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F4F999F7-52EB-F143-90FA-AF6BC3F0C998}"/>
              </a:ext>
            </a:extLst>
          </p:cNvPr>
          <p:cNvCxnSpPr/>
          <p:nvPr/>
        </p:nvCxnSpPr>
        <p:spPr>
          <a:xfrm>
            <a:off x="817065" y="3555010"/>
            <a:ext cx="4278533" cy="0"/>
          </a:xfrm>
          <a:prstGeom prst="line">
            <a:avLst/>
          </a:prstGeom>
          <a:ln w="15875">
            <a:solidFill>
              <a:srgbClr val="C00000">
                <a:alpha val="50000"/>
              </a:srgbClr>
            </a:solidFill>
            <a:prstDash val="dash"/>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00E55940-C15B-6D40-8C72-0F5FFFC460E1}"/>
              </a:ext>
            </a:extLst>
          </p:cNvPr>
          <p:cNvSpPr txBox="1"/>
          <p:nvPr/>
        </p:nvSpPr>
        <p:spPr>
          <a:xfrm>
            <a:off x="720574" y="2679491"/>
            <a:ext cx="500458" cy="276999"/>
          </a:xfrm>
          <a:prstGeom prst="rect">
            <a:avLst/>
          </a:prstGeom>
          <a:noFill/>
        </p:spPr>
        <p:txBody>
          <a:bodyPr wrap="none" rtlCol="0">
            <a:spAutoFit/>
          </a:bodyPr>
          <a:lstStyle/>
          <a:p>
            <a:r>
              <a:rPr lang="en-GB" sz="1200" dirty="0" err="1">
                <a:solidFill>
                  <a:srgbClr val="FF0000"/>
                </a:solidFill>
              </a:rPr>
              <a:t>T</a:t>
            </a:r>
            <a:r>
              <a:rPr lang="en-GB" sz="1200" baseline="-25000" dirty="0" err="1">
                <a:solidFill>
                  <a:srgbClr val="FF0000"/>
                </a:solidFill>
              </a:rPr>
              <a:t>max</a:t>
            </a:r>
            <a:endParaRPr lang="en-GB" sz="1200" baseline="-25000" dirty="0">
              <a:solidFill>
                <a:srgbClr val="FF0000"/>
              </a:solidFill>
            </a:endParaRPr>
          </a:p>
        </p:txBody>
      </p:sp>
      <p:sp>
        <p:nvSpPr>
          <p:cNvPr id="49" name="TextBox 48">
            <a:extLst>
              <a:ext uri="{FF2B5EF4-FFF2-40B4-BE49-F238E27FC236}">
                <a16:creationId xmlns:a16="http://schemas.microsoft.com/office/drawing/2014/main" id="{B8659910-C976-DE4D-8AA1-2A6816AAA462}"/>
              </a:ext>
            </a:extLst>
          </p:cNvPr>
          <p:cNvSpPr txBox="1"/>
          <p:nvPr/>
        </p:nvSpPr>
        <p:spPr>
          <a:xfrm>
            <a:off x="718221" y="3237151"/>
            <a:ext cx="473206" cy="276999"/>
          </a:xfrm>
          <a:prstGeom prst="rect">
            <a:avLst/>
          </a:prstGeom>
          <a:noFill/>
        </p:spPr>
        <p:txBody>
          <a:bodyPr wrap="none" rtlCol="0">
            <a:spAutoFit/>
          </a:bodyPr>
          <a:lstStyle/>
          <a:p>
            <a:r>
              <a:rPr lang="en-GB" sz="1200" dirty="0" err="1">
                <a:solidFill>
                  <a:srgbClr val="FF0000"/>
                </a:solidFill>
              </a:rPr>
              <a:t>T</a:t>
            </a:r>
            <a:r>
              <a:rPr lang="en-GB" sz="1200" baseline="-25000" dirty="0" err="1">
                <a:solidFill>
                  <a:srgbClr val="FF0000"/>
                </a:solidFill>
              </a:rPr>
              <a:t>min</a:t>
            </a:r>
            <a:endParaRPr lang="en-GB" sz="1200" baseline="-25000" dirty="0">
              <a:solidFill>
                <a:srgbClr val="FF0000"/>
              </a:solidFill>
            </a:endParaRPr>
          </a:p>
        </p:txBody>
      </p:sp>
      <p:cxnSp>
        <p:nvCxnSpPr>
          <p:cNvPr id="50" name="Straight Arrow Connector 49">
            <a:extLst>
              <a:ext uri="{FF2B5EF4-FFF2-40B4-BE49-F238E27FC236}">
                <a16:creationId xmlns:a16="http://schemas.microsoft.com/office/drawing/2014/main" id="{BF4F15FA-E93F-AE43-BB8F-9898EF94DB2C}"/>
              </a:ext>
            </a:extLst>
          </p:cNvPr>
          <p:cNvCxnSpPr/>
          <p:nvPr/>
        </p:nvCxnSpPr>
        <p:spPr>
          <a:xfrm>
            <a:off x="4910328" y="2716553"/>
            <a:ext cx="0" cy="761295"/>
          </a:xfrm>
          <a:prstGeom prst="straightConnector1">
            <a:avLst/>
          </a:prstGeom>
          <a:ln w="15875">
            <a:solidFill>
              <a:srgbClr val="FF0000">
                <a:alpha val="50000"/>
              </a:srgb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6A5554B1-8C45-F34B-B97B-19CFE373BF97}"/>
              </a:ext>
            </a:extLst>
          </p:cNvPr>
          <p:cNvSpPr txBox="1"/>
          <p:nvPr/>
        </p:nvSpPr>
        <p:spPr>
          <a:xfrm>
            <a:off x="4910328" y="2703706"/>
            <a:ext cx="740908" cy="461665"/>
          </a:xfrm>
          <a:prstGeom prst="rect">
            <a:avLst/>
          </a:prstGeom>
          <a:noFill/>
        </p:spPr>
        <p:txBody>
          <a:bodyPr wrap="none" rtlCol="0">
            <a:spAutoFit/>
          </a:bodyPr>
          <a:lstStyle/>
          <a:p>
            <a:r>
              <a:rPr lang="en-GB" sz="1200" dirty="0">
                <a:solidFill>
                  <a:srgbClr val="FF0000"/>
                </a:solidFill>
              </a:rPr>
              <a:t>Diurnal</a:t>
            </a:r>
          </a:p>
          <a:p>
            <a:r>
              <a:rPr lang="en-GB" sz="1200" dirty="0">
                <a:solidFill>
                  <a:srgbClr val="FF0000"/>
                </a:solidFill>
              </a:rPr>
              <a:t>Range</a:t>
            </a:r>
          </a:p>
        </p:txBody>
      </p:sp>
      <p:sp>
        <p:nvSpPr>
          <p:cNvPr id="2" name="Oval 1">
            <a:extLst>
              <a:ext uri="{FF2B5EF4-FFF2-40B4-BE49-F238E27FC236}">
                <a16:creationId xmlns:a16="http://schemas.microsoft.com/office/drawing/2014/main" id="{2A6B6AE6-2B94-C943-8E70-006FB781E7BD}"/>
              </a:ext>
            </a:extLst>
          </p:cNvPr>
          <p:cNvSpPr/>
          <p:nvPr/>
        </p:nvSpPr>
        <p:spPr>
          <a:xfrm>
            <a:off x="2696191" y="2062876"/>
            <a:ext cx="367925" cy="124756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046527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16D2A-495C-CE4C-BDAE-CF1121C3E917}"/>
              </a:ext>
            </a:extLst>
          </p:cNvPr>
          <p:cNvSpPr>
            <a:spLocks noGrp="1"/>
          </p:cNvSpPr>
          <p:nvPr>
            <p:ph type="title"/>
          </p:nvPr>
        </p:nvSpPr>
        <p:spPr/>
        <p:txBody>
          <a:bodyPr/>
          <a:lstStyle/>
          <a:p>
            <a:r>
              <a:rPr lang="en-GB" dirty="0"/>
              <a:t>Uncertainty components (1)</a:t>
            </a:r>
          </a:p>
        </p:txBody>
      </p:sp>
      <p:sp>
        <p:nvSpPr>
          <p:cNvPr id="4" name="Oval 3">
            <a:extLst>
              <a:ext uri="{FF2B5EF4-FFF2-40B4-BE49-F238E27FC236}">
                <a16:creationId xmlns:a16="http://schemas.microsoft.com/office/drawing/2014/main" id="{DA35ECF4-A9C8-3147-9A19-B367D0EC6FA0}"/>
              </a:ext>
            </a:extLst>
          </p:cNvPr>
          <p:cNvSpPr/>
          <p:nvPr/>
        </p:nvSpPr>
        <p:spPr>
          <a:xfrm>
            <a:off x="551761" y="2976987"/>
            <a:ext cx="90814" cy="597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D65DA2BF-D71D-0D49-A3C8-0578EC40DA98}"/>
              </a:ext>
            </a:extLst>
          </p:cNvPr>
          <p:cNvCxnSpPr>
            <a:cxnSpLocks/>
          </p:cNvCxnSpPr>
          <p:nvPr/>
        </p:nvCxnSpPr>
        <p:spPr>
          <a:xfrm>
            <a:off x="1187383" y="2855514"/>
            <a:ext cx="0" cy="30128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55DF5C5F-9F38-1B4F-9E60-93C8812D81E5}"/>
              </a:ext>
            </a:extLst>
          </p:cNvPr>
          <p:cNvCxnSpPr>
            <a:cxnSpLocks/>
          </p:cNvCxnSpPr>
          <p:nvPr/>
        </p:nvCxnSpPr>
        <p:spPr>
          <a:xfrm>
            <a:off x="1488440" y="2540067"/>
            <a:ext cx="0" cy="953235"/>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70D3B22A-3BD6-8845-9C1D-6D083A21A618}"/>
              </a:ext>
            </a:extLst>
          </p:cNvPr>
          <p:cNvCxnSpPr>
            <a:cxnSpLocks/>
          </p:cNvCxnSpPr>
          <p:nvPr/>
        </p:nvCxnSpPr>
        <p:spPr>
          <a:xfrm>
            <a:off x="1356360" y="2805409"/>
            <a:ext cx="0" cy="404599"/>
          </a:xfrm>
          <a:prstGeom prst="line">
            <a:avLst/>
          </a:prstGeom>
          <a:ln w="25400">
            <a:solidFill>
              <a:srgbClr val="B0759F"/>
            </a:solidFill>
          </a:ln>
        </p:spPr>
        <p:style>
          <a:lnRef idx="1">
            <a:schemeClr val="accent1"/>
          </a:lnRef>
          <a:fillRef idx="0">
            <a:schemeClr val="accent1"/>
          </a:fillRef>
          <a:effectRef idx="0">
            <a:schemeClr val="accent1"/>
          </a:effectRef>
          <a:fontRef idx="minor">
            <a:schemeClr val="tx1"/>
          </a:fontRef>
        </p:style>
      </p:cxnSp>
      <p:sp>
        <p:nvSpPr>
          <p:cNvPr id="8" name="Right Arrow 7">
            <a:extLst>
              <a:ext uri="{FF2B5EF4-FFF2-40B4-BE49-F238E27FC236}">
                <a16:creationId xmlns:a16="http://schemas.microsoft.com/office/drawing/2014/main" id="{55ED03C7-61A7-9841-A290-DCB169817893}"/>
              </a:ext>
            </a:extLst>
          </p:cNvPr>
          <p:cNvSpPr/>
          <p:nvPr/>
        </p:nvSpPr>
        <p:spPr>
          <a:xfrm>
            <a:off x="2046937" y="2653015"/>
            <a:ext cx="1361440" cy="6479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3E26FE0-5086-9843-A7DC-A9DB965EFC23}"/>
              </a:ext>
            </a:extLst>
          </p:cNvPr>
          <p:cNvSpPr txBox="1"/>
          <p:nvPr/>
        </p:nvSpPr>
        <p:spPr>
          <a:xfrm>
            <a:off x="230823" y="919182"/>
            <a:ext cx="2346960" cy="1200329"/>
          </a:xfrm>
          <a:prstGeom prst="rect">
            <a:avLst/>
          </a:prstGeom>
          <a:noFill/>
        </p:spPr>
        <p:txBody>
          <a:bodyPr wrap="square" rtlCol="0">
            <a:spAutoFit/>
          </a:bodyPr>
          <a:lstStyle/>
          <a:p>
            <a:r>
              <a:rPr lang="en-GB" dirty="0"/>
              <a:t>Random</a:t>
            </a:r>
          </a:p>
          <a:p>
            <a:r>
              <a:rPr lang="en-GB" dirty="0">
                <a:solidFill>
                  <a:srgbClr val="FDC82F"/>
                </a:solidFill>
              </a:rPr>
              <a:t>Surface</a:t>
            </a:r>
          </a:p>
          <a:p>
            <a:r>
              <a:rPr lang="en-GB" dirty="0">
                <a:solidFill>
                  <a:srgbClr val="B0759F"/>
                </a:solidFill>
              </a:rPr>
              <a:t>Atmosphere</a:t>
            </a:r>
          </a:p>
        </p:txBody>
      </p:sp>
      <p:cxnSp>
        <p:nvCxnSpPr>
          <p:cNvPr id="10" name="Straight Connector 9">
            <a:extLst>
              <a:ext uri="{FF2B5EF4-FFF2-40B4-BE49-F238E27FC236}">
                <a16:creationId xmlns:a16="http://schemas.microsoft.com/office/drawing/2014/main" id="{E1E5E896-DDE3-1E4A-9F01-FAC2319CE963}"/>
              </a:ext>
            </a:extLst>
          </p:cNvPr>
          <p:cNvCxnSpPr>
            <a:cxnSpLocks/>
          </p:cNvCxnSpPr>
          <p:nvPr/>
        </p:nvCxnSpPr>
        <p:spPr>
          <a:xfrm>
            <a:off x="592187" y="2214890"/>
            <a:ext cx="0" cy="1643713"/>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82C1096E-3718-C14E-97FE-D9D49C381141}"/>
              </a:ext>
            </a:extLst>
          </p:cNvPr>
          <p:cNvSpPr txBox="1"/>
          <p:nvPr/>
        </p:nvSpPr>
        <p:spPr>
          <a:xfrm>
            <a:off x="692080" y="2785059"/>
            <a:ext cx="364055" cy="461665"/>
          </a:xfrm>
          <a:prstGeom prst="rect">
            <a:avLst/>
          </a:prstGeom>
          <a:noFill/>
        </p:spPr>
        <p:txBody>
          <a:bodyPr wrap="square" rtlCol="0">
            <a:spAutoFit/>
          </a:bodyPr>
          <a:lstStyle/>
          <a:p>
            <a:r>
              <a:rPr lang="en-GB" dirty="0"/>
              <a:t>=</a:t>
            </a:r>
          </a:p>
        </p:txBody>
      </p:sp>
      <p:sp>
        <p:nvSpPr>
          <p:cNvPr id="12" name="Rectangle 11">
            <a:extLst>
              <a:ext uri="{FF2B5EF4-FFF2-40B4-BE49-F238E27FC236}">
                <a16:creationId xmlns:a16="http://schemas.microsoft.com/office/drawing/2014/main" id="{3F1E974B-4864-294B-BC65-64C745D6275F}"/>
              </a:ext>
            </a:extLst>
          </p:cNvPr>
          <p:cNvSpPr/>
          <p:nvPr/>
        </p:nvSpPr>
        <p:spPr>
          <a:xfrm>
            <a:off x="3738244" y="2037819"/>
            <a:ext cx="5201920" cy="169740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ight Arrow 13">
            <a:extLst>
              <a:ext uri="{FF2B5EF4-FFF2-40B4-BE49-F238E27FC236}">
                <a16:creationId xmlns:a16="http://schemas.microsoft.com/office/drawing/2014/main" id="{B46F64BA-8312-C641-96B8-DC976A84B40E}"/>
              </a:ext>
            </a:extLst>
          </p:cNvPr>
          <p:cNvSpPr/>
          <p:nvPr/>
        </p:nvSpPr>
        <p:spPr>
          <a:xfrm>
            <a:off x="6602005" y="2831401"/>
            <a:ext cx="599440" cy="1455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49DD46DB-5059-7C46-8AF4-7A1E9A55D513}"/>
              </a:ext>
            </a:extLst>
          </p:cNvPr>
          <p:cNvSpPr txBox="1"/>
          <p:nvPr/>
        </p:nvSpPr>
        <p:spPr>
          <a:xfrm>
            <a:off x="3901261" y="2244322"/>
            <a:ext cx="2308837" cy="1200329"/>
          </a:xfrm>
          <a:prstGeom prst="rect">
            <a:avLst/>
          </a:prstGeom>
          <a:noFill/>
        </p:spPr>
        <p:txBody>
          <a:bodyPr wrap="none" rtlCol="0">
            <a:spAutoFit/>
          </a:bodyPr>
          <a:lstStyle/>
          <a:p>
            <a:r>
              <a:rPr lang="en-GB" dirty="0"/>
              <a:t>Random ↓</a:t>
            </a:r>
          </a:p>
          <a:p>
            <a:r>
              <a:rPr lang="en-GB" dirty="0">
                <a:solidFill>
                  <a:srgbClr val="FDC82F"/>
                </a:solidFill>
              </a:rPr>
              <a:t>Surface →</a:t>
            </a:r>
          </a:p>
          <a:p>
            <a:r>
              <a:rPr lang="en-GB" dirty="0">
                <a:solidFill>
                  <a:srgbClr val="B0759F"/>
                </a:solidFill>
              </a:rPr>
              <a:t>Atmosphere ↓</a:t>
            </a:r>
          </a:p>
        </p:txBody>
      </p:sp>
      <p:sp>
        <p:nvSpPr>
          <p:cNvPr id="16" name="Oval 15">
            <a:extLst>
              <a:ext uri="{FF2B5EF4-FFF2-40B4-BE49-F238E27FC236}">
                <a16:creationId xmlns:a16="http://schemas.microsoft.com/office/drawing/2014/main" id="{4072A4B9-75D3-3B42-B764-77C40B4F1DA6}"/>
              </a:ext>
            </a:extLst>
          </p:cNvPr>
          <p:cNvSpPr/>
          <p:nvPr/>
        </p:nvSpPr>
        <p:spPr>
          <a:xfrm>
            <a:off x="7471198" y="2848695"/>
            <a:ext cx="90814" cy="597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10A4E12D-9CE7-734C-B996-6A659A843B63}"/>
              </a:ext>
            </a:extLst>
          </p:cNvPr>
          <p:cNvCxnSpPr>
            <a:cxnSpLocks/>
          </p:cNvCxnSpPr>
          <p:nvPr/>
        </p:nvCxnSpPr>
        <p:spPr>
          <a:xfrm>
            <a:off x="8189904" y="2855514"/>
            <a:ext cx="0" cy="12147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5F3A0118-4D3D-7C4F-B032-70561DEA250C}"/>
              </a:ext>
            </a:extLst>
          </p:cNvPr>
          <p:cNvCxnSpPr>
            <a:cxnSpLocks/>
          </p:cNvCxnSpPr>
          <p:nvPr/>
        </p:nvCxnSpPr>
        <p:spPr>
          <a:xfrm>
            <a:off x="8476168" y="2616573"/>
            <a:ext cx="0" cy="630151"/>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BC0D3A2-8F97-D145-AE9F-3BC4115CB61C}"/>
              </a:ext>
            </a:extLst>
          </p:cNvPr>
          <p:cNvCxnSpPr>
            <a:cxnSpLocks/>
          </p:cNvCxnSpPr>
          <p:nvPr/>
        </p:nvCxnSpPr>
        <p:spPr>
          <a:xfrm>
            <a:off x="8335887" y="2734739"/>
            <a:ext cx="0" cy="338908"/>
          </a:xfrm>
          <a:prstGeom prst="line">
            <a:avLst/>
          </a:prstGeom>
          <a:ln w="25400">
            <a:solidFill>
              <a:srgbClr val="B0759F"/>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CA5CCC3-EEE1-B046-8E43-41685B5C7160}"/>
              </a:ext>
            </a:extLst>
          </p:cNvPr>
          <p:cNvCxnSpPr>
            <a:cxnSpLocks/>
          </p:cNvCxnSpPr>
          <p:nvPr/>
        </p:nvCxnSpPr>
        <p:spPr>
          <a:xfrm flipH="1">
            <a:off x="7531312" y="2268316"/>
            <a:ext cx="4981" cy="1115792"/>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F334762C-0DC9-8241-884C-407C35967B87}"/>
              </a:ext>
            </a:extLst>
          </p:cNvPr>
          <p:cNvSpPr txBox="1"/>
          <p:nvPr/>
        </p:nvSpPr>
        <p:spPr>
          <a:xfrm>
            <a:off x="7649737" y="2655687"/>
            <a:ext cx="364055" cy="461665"/>
          </a:xfrm>
          <a:prstGeom prst="rect">
            <a:avLst/>
          </a:prstGeom>
          <a:noFill/>
        </p:spPr>
        <p:txBody>
          <a:bodyPr wrap="square" rtlCol="0">
            <a:spAutoFit/>
          </a:bodyPr>
          <a:lstStyle/>
          <a:p>
            <a:r>
              <a:rPr lang="en-GB" dirty="0"/>
              <a:t>=</a:t>
            </a:r>
          </a:p>
        </p:txBody>
      </p:sp>
      <p:sp>
        <p:nvSpPr>
          <p:cNvPr id="25" name="TextBox 24">
            <a:extLst>
              <a:ext uri="{FF2B5EF4-FFF2-40B4-BE49-F238E27FC236}">
                <a16:creationId xmlns:a16="http://schemas.microsoft.com/office/drawing/2014/main" id="{3F7BE989-ECF0-C54F-8F64-157C94012CAA}"/>
              </a:ext>
            </a:extLst>
          </p:cNvPr>
          <p:cNvSpPr txBox="1"/>
          <p:nvPr/>
        </p:nvSpPr>
        <p:spPr>
          <a:xfrm>
            <a:off x="4195738" y="1001227"/>
            <a:ext cx="4744426" cy="584775"/>
          </a:xfrm>
          <a:prstGeom prst="rect">
            <a:avLst/>
          </a:prstGeom>
          <a:noFill/>
        </p:spPr>
        <p:txBody>
          <a:bodyPr wrap="square" rtlCol="0">
            <a:spAutoFit/>
          </a:bodyPr>
          <a:lstStyle/>
          <a:p>
            <a:pPr algn="r"/>
            <a:r>
              <a:rPr lang="en-GB" sz="1600" dirty="0">
                <a:solidFill>
                  <a:schemeClr val="accent1">
                    <a:lumMod val="40000"/>
                    <a:lumOff val="60000"/>
                  </a:schemeClr>
                </a:solidFill>
              </a:rPr>
              <a:t>1) </a:t>
            </a:r>
            <a:r>
              <a:rPr lang="en-GB" sz="1600" dirty="0"/>
              <a:t>What is the average diurnal cycle from all days in a given month?</a:t>
            </a:r>
          </a:p>
        </p:txBody>
      </p:sp>
      <p:sp>
        <p:nvSpPr>
          <p:cNvPr id="26" name="Oval 25">
            <a:extLst>
              <a:ext uri="{FF2B5EF4-FFF2-40B4-BE49-F238E27FC236}">
                <a16:creationId xmlns:a16="http://schemas.microsoft.com/office/drawing/2014/main" id="{8A74A4B3-4759-8F49-94D3-FBC1B62E200C}"/>
              </a:ext>
            </a:extLst>
          </p:cNvPr>
          <p:cNvSpPr/>
          <p:nvPr/>
        </p:nvSpPr>
        <p:spPr>
          <a:xfrm>
            <a:off x="340991" y="2063261"/>
            <a:ext cx="475290" cy="202077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a:extLst>
              <a:ext uri="{FF2B5EF4-FFF2-40B4-BE49-F238E27FC236}">
                <a16:creationId xmlns:a16="http://schemas.microsoft.com/office/drawing/2014/main" id="{E1C103AB-EA88-324E-A73F-8E92B045C191}"/>
              </a:ext>
            </a:extLst>
          </p:cNvPr>
          <p:cNvSpPr txBox="1"/>
          <p:nvPr/>
        </p:nvSpPr>
        <p:spPr>
          <a:xfrm>
            <a:off x="676220" y="3903367"/>
            <a:ext cx="500458" cy="276999"/>
          </a:xfrm>
          <a:prstGeom prst="rect">
            <a:avLst/>
          </a:prstGeom>
          <a:noFill/>
        </p:spPr>
        <p:txBody>
          <a:bodyPr wrap="none" rtlCol="0">
            <a:spAutoFit/>
          </a:bodyPr>
          <a:lstStyle/>
          <a:p>
            <a:r>
              <a:rPr lang="en-GB" sz="1200" dirty="0" err="1">
                <a:solidFill>
                  <a:srgbClr val="FF0000"/>
                </a:solidFill>
              </a:rPr>
              <a:t>T</a:t>
            </a:r>
            <a:r>
              <a:rPr lang="en-GB" sz="1200" baseline="-25000" dirty="0" err="1">
                <a:solidFill>
                  <a:srgbClr val="FF0000"/>
                </a:solidFill>
              </a:rPr>
              <a:t>max</a:t>
            </a:r>
            <a:endParaRPr lang="en-GB" sz="1200" baseline="-25000" dirty="0">
              <a:solidFill>
                <a:srgbClr val="FF0000"/>
              </a:solidFill>
            </a:endParaRPr>
          </a:p>
        </p:txBody>
      </p:sp>
      <p:sp>
        <p:nvSpPr>
          <p:cNvPr id="28" name="TextBox 27">
            <a:extLst>
              <a:ext uri="{FF2B5EF4-FFF2-40B4-BE49-F238E27FC236}">
                <a16:creationId xmlns:a16="http://schemas.microsoft.com/office/drawing/2014/main" id="{15CE6841-0D48-EF45-827A-C74AE5AC7901}"/>
              </a:ext>
            </a:extLst>
          </p:cNvPr>
          <p:cNvSpPr txBox="1"/>
          <p:nvPr/>
        </p:nvSpPr>
        <p:spPr>
          <a:xfrm>
            <a:off x="2006279" y="3185851"/>
            <a:ext cx="1379542" cy="738664"/>
          </a:xfrm>
          <a:prstGeom prst="rect">
            <a:avLst/>
          </a:prstGeom>
          <a:noFill/>
        </p:spPr>
        <p:txBody>
          <a:bodyPr wrap="square" rtlCol="0">
            <a:spAutoFit/>
          </a:bodyPr>
          <a:lstStyle/>
          <a:p>
            <a:r>
              <a:rPr lang="en-GB" sz="1400" dirty="0"/>
              <a:t>Averaging multiple observations</a:t>
            </a:r>
          </a:p>
        </p:txBody>
      </p:sp>
      <p:sp>
        <p:nvSpPr>
          <p:cNvPr id="29" name="TextBox 28">
            <a:extLst>
              <a:ext uri="{FF2B5EF4-FFF2-40B4-BE49-F238E27FC236}">
                <a16:creationId xmlns:a16="http://schemas.microsoft.com/office/drawing/2014/main" id="{7C7EF11D-E91F-794A-A94D-5B10C81379F9}"/>
              </a:ext>
            </a:extLst>
          </p:cNvPr>
          <p:cNvSpPr txBox="1"/>
          <p:nvPr/>
        </p:nvSpPr>
        <p:spPr>
          <a:xfrm>
            <a:off x="4252912" y="4071287"/>
            <a:ext cx="4744426" cy="584775"/>
          </a:xfrm>
          <a:prstGeom prst="rect">
            <a:avLst/>
          </a:prstGeom>
          <a:noFill/>
        </p:spPr>
        <p:txBody>
          <a:bodyPr wrap="square" rtlCol="0">
            <a:spAutoFit/>
          </a:bodyPr>
          <a:lstStyle/>
          <a:p>
            <a:pPr algn="r"/>
            <a:r>
              <a:rPr lang="en-GB" sz="1600" dirty="0">
                <a:solidFill>
                  <a:schemeClr val="accent1">
                    <a:lumMod val="40000"/>
                    <a:lumOff val="60000"/>
                  </a:schemeClr>
                </a:solidFill>
              </a:rPr>
              <a:t>The same will apply to all timesteps when quantifying the diurnal cycle</a:t>
            </a:r>
            <a:endParaRPr lang="en-GB" sz="1600" dirty="0"/>
          </a:p>
        </p:txBody>
      </p:sp>
    </p:spTree>
    <p:extLst>
      <p:ext uri="{BB962C8B-B14F-4D97-AF65-F5344CB8AC3E}">
        <p14:creationId xmlns:p14="http://schemas.microsoft.com/office/powerpoint/2010/main" val="3690928156"/>
      </p:ext>
    </p:extLst>
  </p:cSld>
  <p:clrMapOvr>
    <a:masterClrMapping/>
  </p:clrMapOvr>
</p:sld>
</file>

<file path=ppt/theme/theme1.xml><?xml version="1.0" encoding="utf-8"?>
<a:theme xmlns:a="http://schemas.openxmlformats.org/drawingml/2006/main" name="CCI_landsurfacetemperature">
  <a:themeElements>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fontScheme name="Esa presentati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sa presentation 1">
        <a:dk1>
          <a:srgbClr val="4D4F53"/>
        </a:dk1>
        <a:lt1>
          <a:srgbClr val="FFFFFF"/>
        </a:lt1>
        <a:dk2>
          <a:srgbClr val="D0103A"/>
        </a:dk2>
        <a:lt2>
          <a:srgbClr val="000000"/>
        </a:lt2>
        <a:accent1>
          <a:srgbClr val="00338D"/>
        </a:accent1>
        <a:accent2>
          <a:srgbClr val="008542"/>
        </a:accent2>
        <a:accent3>
          <a:srgbClr val="FFFFFF"/>
        </a:accent3>
        <a:accent4>
          <a:srgbClr val="404246"/>
        </a:accent4>
        <a:accent5>
          <a:srgbClr val="AAADC5"/>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2">
        <a:dk1>
          <a:srgbClr val="4D4F53"/>
        </a:dk1>
        <a:lt1>
          <a:srgbClr val="FFFFFF"/>
        </a:lt1>
        <a:dk2>
          <a:srgbClr val="D0103A"/>
        </a:dk2>
        <a:lt2>
          <a:srgbClr val="000000"/>
        </a:lt2>
        <a:accent1>
          <a:srgbClr val="0098DB"/>
        </a:accent1>
        <a:accent2>
          <a:srgbClr val="008542"/>
        </a:accent2>
        <a:accent3>
          <a:srgbClr val="FFFFFF"/>
        </a:accent3>
        <a:accent4>
          <a:srgbClr val="404246"/>
        </a:accent4>
        <a:accent5>
          <a:srgbClr val="AACAEA"/>
        </a:accent5>
        <a:accent6>
          <a:srgbClr val="00783B"/>
        </a:accent6>
        <a:hlink>
          <a:srgbClr val="E37222"/>
        </a:hlink>
        <a:folHlink>
          <a:srgbClr val="00338D"/>
        </a:folHlink>
      </a:clrScheme>
      <a:clrMap bg1="lt1" tx1="dk1" bg2="lt2" tx2="dk2" accent1="accent1" accent2="accent2" accent3="accent3" accent4="accent4" accent5="accent5" accent6="accent6" hlink="hlink" folHlink="folHlink"/>
    </a:extraClrScheme>
    <a:extraClrScheme>
      <a:clrScheme name="Esa presentation 3">
        <a:dk1>
          <a:srgbClr val="4D4F53"/>
        </a:dk1>
        <a:lt1>
          <a:srgbClr val="FFFFFF"/>
        </a:lt1>
        <a:dk2>
          <a:srgbClr val="D0103A"/>
        </a:dk2>
        <a:lt2>
          <a:srgbClr val="000000"/>
        </a:lt2>
        <a:accent1>
          <a:srgbClr val="008542"/>
        </a:accent1>
        <a:accent2>
          <a:srgbClr val="003397"/>
        </a:accent2>
        <a:accent3>
          <a:srgbClr val="FFFFFF"/>
        </a:accent3>
        <a:accent4>
          <a:srgbClr val="404246"/>
        </a:accent4>
        <a:accent5>
          <a:srgbClr val="AAC2B0"/>
        </a:accent5>
        <a:accent6>
          <a:srgbClr val="002D88"/>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4">
        <a:dk1>
          <a:srgbClr val="4D4F53"/>
        </a:dk1>
        <a:lt1>
          <a:srgbClr val="FFFFFF"/>
        </a:lt1>
        <a:dk2>
          <a:srgbClr val="D0103A"/>
        </a:dk2>
        <a:lt2>
          <a:srgbClr val="000000"/>
        </a:lt2>
        <a:accent1>
          <a:srgbClr val="E37222"/>
        </a:accent1>
        <a:accent2>
          <a:srgbClr val="008542"/>
        </a:accent2>
        <a:accent3>
          <a:srgbClr val="FFFFFF"/>
        </a:accent3>
        <a:accent4>
          <a:srgbClr val="404246"/>
        </a:accent4>
        <a:accent5>
          <a:srgbClr val="EFBCAB"/>
        </a:accent5>
        <a:accent6>
          <a:srgbClr val="00783B"/>
        </a:accent6>
        <a:hlink>
          <a:srgbClr val="00338D"/>
        </a:hlink>
        <a:folHlink>
          <a:srgbClr val="0098DB"/>
        </a:folHlink>
      </a:clrScheme>
      <a:clrMap bg1="lt1" tx1="dk1" bg2="lt2" tx2="dk2" accent1="accent1" accent2="accent2" accent3="accent3" accent4="accent4" accent5="accent5" accent6="accent6" hlink="hlink" folHlink="folHlink"/>
    </a:extraClrScheme>
    <a:extraClrScheme>
      <a:clrScheme name="Esa presentation 5">
        <a:dk1>
          <a:srgbClr val="4D4F53"/>
        </a:dk1>
        <a:lt1>
          <a:srgbClr val="FFFFFF"/>
        </a:lt1>
        <a:dk2>
          <a:srgbClr val="00338D"/>
        </a:dk2>
        <a:lt2>
          <a:srgbClr val="000000"/>
        </a:lt2>
        <a:accent1>
          <a:srgbClr val="D0103A"/>
        </a:accent1>
        <a:accent2>
          <a:srgbClr val="008542"/>
        </a:accent2>
        <a:accent3>
          <a:srgbClr val="FFFFFF"/>
        </a:accent3>
        <a:accent4>
          <a:srgbClr val="404246"/>
        </a:accent4>
        <a:accent5>
          <a:srgbClr val="E4AAAE"/>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8">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9">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0">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SA Presentation 16-9.potx" id="{625F8AEC-1CDE-415D-B0E3-F5C995E29248}" vid="{7620660D-6BA5-4224-AA6E-849C46B07D63}"/>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4F9D0DE9BDCC4459CB953BA1A83B265" ma:contentTypeVersion="2" ma:contentTypeDescription="Create a new document." ma:contentTypeScope="" ma:versionID="c2ca2be6f8b3d67731da52dfe0bc23e1">
  <xsd:schema xmlns:xsd="http://www.w3.org/2001/XMLSchema" xmlns:xs="http://www.w3.org/2001/XMLSchema" xmlns:p="http://schemas.microsoft.com/office/2006/metadata/properties" xmlns:ns2="e19819c7-3cbc-4b1a-8ee3-31d373041e80" targetNamespace="http://schemas.microsoft.com/office/2006/metadata/properties" ma:root="true" ma:fieldsID="fcc9e94706a6eca5ff04d9c15d637e5e" ns2:_="">
    <xsd:import namespace="e19819c7-3cbc-4b1a-8ee3-31d373041e80"/>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9819c7-3cbc-4b1a-8ee3-31d373041e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828C36A-7E84-40F3-9009-B55D24DB4B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19819c7-3cbc-4b1a-8ee3-31d373041e8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E22279E-2C4C-4C93-8498-455A58D1433E}">
  <ds:schemaRefs>
    <ds:schemaRef ds:uri="http://www.w3.org/XML/1998/namespace"/>
    <ds:schemaRef ds:uri="http://purl.org/dc/dcmitype/"/>
    <ds:schemaRef ds:uri="http://purl.org/dc/terms/"/>
    <ds:schemaRef ds:uri="http://schemas.microsoft.com/office/2006/metadata/properties"/>
    <ds:schemaRef ds:uri="http://purl.org/dc/elements/1.1/"/>
    <ds:schemaRef ds:uri="http://schemas.microsoft.com/office/infopath/2007/PartnerControls"/>
    <ds:schemaRef ds:uri="http://schemas.openxmlformats.org/package/2006/metadata/core-properties"/>
    <ds:schemaRef ds:uri="http://schemas.microsoft.com/office/2006/documentManagement/types"/>
    <ds:schemaRef ds:uri="f2760952-b3bb-408f-ace6-eb1e07642b86"/>
  </ds:schemaRefs>
</ds:datastoreItem>
</file>

<file path=customXml/itemProps3.xml><?xml version="1.0" encoding="utf-8"?>
<ds:datastoreItem xmlns:ds="http://schemas.openxmlformats.org/officeDocument/2006/customXml" ds:itemID="{548D79E0-F545-4A75-B39D-7B8AF1D9BA8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CCI_landsurfacetemperature</Template>
  <TotalTime>979</TotalTime>
  <Words>667</Words>
  <Application>Microsoft Macintosh PowerPoint</Application>
  <PresentationFormat>On-screen Show (16:9)</PresentationFormat>
  <Paragraphs>117</Paragraphs>
  <Slides>14</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Verdana</vt:lpstr>
      <vt:lpstr>CCI_landsurfacetemperature</vt:lpstr>
      <vt:lpstr>PowerPoint Presentation</vt:lpstr>
      <vt:lpstr>Background</vt:lpstr>
      <vt:lpstr>Diurnal cycle in LST (1)</vt:lpstr>
      <vt:lpstr>Diurnal cycle in LST (2)</vt:lpstr>
      <vt:lpstr>Diurnal cycle in LST (3)</vt:lpstr>
      <vt:lpstr>Diurnal cycle in LST (4)</vt:lpstr>
      <vt:lpstr>How do I use this information?</vt:lpstr>
      <vt:lpstr>Diurnal cycle in LST (4)</vt:lpstr>
      <vt:lpstr>Uncertainty components (1)</vt:lpstr>
      <vt:lpstr>Uncertainty components (2)</vt:lpstr>
      <vt:lpstr>LST continental average (1)</vt:lpstr>
      <vt:lpstr>Uncertainty components</vt:lpstr>
      <vt:lpstr>LST continental average (1)</vt:lpstr>
      <vt:lpstr>Summary</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TITLE OF PRESENTATION</dc:subject>
  <dc:creator>Jérôme Bruniquel</dc:creator>
  <cp:lastModifiedBy>Claire Bulgin</cp:lastModifiedBy>
  <cp:revision>32</cp:revision>
  <cp:lastPrinted>2008-08-26T16:26:23Z</cp:lastPrinted>
  <dcterms:created xsi:type="dcterms:W3CDTF">2018-08-24T13:21:33Z</dcterms:created>
  <dcterms:modified xsi:type="dcterms:W3CDTF">2022-09-26T15:42:06Z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Title">
    <vt:lpwstr>TITLE OF PRESENTATION</vt:lpwstr>
  </property>
  <property fmtid="{D5CDD505-2E9C-101B-9397-08002B2CF9AE}" pid="3" name="PSubtitle">
    <vt:lpwstr>TITLE OF PRESENTATION</vt:lpwstr>
  </property>
  <property fmtid="{D5CDD505-2E9C-101B-9397-08002B2CF9AE}" pid="4" name="PAuthor">
    <vt:lpwstr> </vt:lpwstr>
  </property>
  <property fmtid="{D5CDD505-2E9C-101B-9397-08002B2CF9AE}" pid="5" name="PPlace">
    <vt:lpwstr/>
  </property>
  <property fmtid="{D5CDD505-2E9C-101B-9397-08002B2CF9AE}" pid="6" name="PDate">
    <vt:lpwstr>DD/MM/YYYY</vt:lpwstr>
  </property>
  <property fmtid="{D5CDD505-2E9C-101B-9397-08002B2CF9AE}" pid="7" name="PProgramme">
    <vt:lpwstr/>
  </property>
  <property fmtid="{D5CDD505-2E9C-101B-9397-08002B2CF9AE}" pid="8" name="PEmail">
    <vt:lpwstr/>
  </property>
  <property fmtid="{D5CDD505-2E9C-101B-9397-08002B2CF9AE}" pid="9" name="PClassification">
    <vt:lpwstr>ESA UNCLASSIFIED – For Official Use</vt:lpwstr>
  </property>
  <property fmtid="{D5CDD505-2E9C-101B-9397-08002B2CF9AE}" pid="10" name="POptionButton1">
    <vt:bool>true</vt:bool>
  </property>
  <property fmtid="{D5CDD505-2E9C-101B-9397-08002B2CF9AE}" pid="11" name="POptionButton2">
    <vt:bool>false</vt:bool>
  </property>
  <property fmtid="{D5CDD505-2E9C-101B-9397-08002B2CF9AE}" pid="12" name="ESAVersion">
    <vt:lpwstr>5GV2.0</vt:lpwstr>
  </property>
  <property fmtid="{D5CDD505-2E9C-101B-9397-08002B2CF9AE}" pid="13" name="ShowESADialog1">
    <vt:bool>true</vt:bool>
  </property>
  <property fmtid="{D5CDD505-2E9C-101B-9397-08002B2CF9AE}" pid="14" name="ContentTypeId">
    <vt:lpwstr>0x010100E4F9D0DE9BDCC4459CB953BA1A83B265</vt:lpwstr>
  </property>
  <property fmtid="{D5CDD505-2E9C-101B-9397-08002B2CF9AE}" pid="15" name="Document Type">
    <vt:lpwstr>HO - Handout / Presentation</vt:lpwstr>
  </property>
  <property fmtid="{D5CDD505-2E9C-101B-9397-08002B2CF9AE}" pid="16" name="Reference">
    <vt:lpwstr/>
  </property>
  <property fmtid="{D5CDD505-2E9C-101B-9397-08002B2CF9AE}" pid="17" name="Classification">
    <vt:lpwstr>ESA UNCLASSIFIED - For Official Use</vt:lpwstr>
  </property>
  <property fmtid="{D5CDD505-2E9C-101B-9397-08002B2CF9AE}" pid="18" name="Classification Caveat">
    <vt:lpwstr/>
  </property>
  <property fmtid="{D5CDD505-2E9C-101B-9397-08002B2CF9AE}" pid="19" name="Status">
    <vt:lpwstr/>
  </property>
  <property fmtid="{D5CDD505-2E9C-101B-9397-08002B2CF9AE}" pid="20" name="bmsSiteName">
    <vt:lpwstr/>
  </property>
  <property fmtid="{D5CDD505-2E9C-101B-9397-08002B2CF9AE}" pid="21" name="Originating Organisation">
    <vt:lpwstr/>
  </property>
  <property fmtid="{D5CDD505-2E9C-101B-9397-08002B2CF9AE}" pid="22" name="Distribution">
    <vt:lpwstr/>
  </property>
  <property fmtid="{D5CDD505-2E9C-101B-9397-08002B2CF9AE}" pid="23" name="bmsSitename2">
    <vt:lpwstr/>
  </property>
  <property fmtid="{D5CDD505-2E9C-101B-9397-08002B2CF9AE}" pid="24" name="bmsAddress">
    <vt:lpwstr/>
  </property>
  <property fmtid="{D5CDD505-2E9C-101B-9397-08002B2CF9AE}" pid="25" name="bmsPlace">
    <vt:lpwstr/>
  </property>
  <property fmtid="{D5CDD505-2E9C-101B-9397-08002B2CF9AE}" pid="26" name="bmsPhoneFax">
    <vt:lpwstr/>
  </property>
  <property fmtid="{D5CDD505-2E9C-101B-9397-08002B2CF9AE}" pid="27" name="Issue">
    <vt:i4>0</vt:i4>
  </property>
  <property fmtid="{D5CDD505-2E9C-101B-9397-08002B2CF9AE}" pid="28" name="Revision">
    <vt:i4>0</vt:i4>
  </property>
</Properties>
</file>