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5"/>
  </p:sldMasterIdLst>
  <p:notesMasterIdLst>
    <p:notesMasterId r:id="rId14"/>
  </p:notesMasterIdLst>
  <p:handoutMasterIdLst>
    <p:handoutMasterId r:id="rId15"/>
  </p:handoutMasterIdLst>
  <p:sldIdLst>
    <p:sldId id="256" r:id="rId6"/>
    <p:sldId id="270" r:id="rId7"/>
    <p:sldId id="272" r:id="rId8"/>
    <p:sldId id="273" r:id="rId9"/>
    <p:sldId id="274" r:id="rId10"/>
    <p:sldId id="275" r:id="rId11"/>
    <p:sldId id="27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EB0"/>
    <a:srgbClr val="041E5D"/>
    <a:srgbClr val="DE0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67957-ADDC-42B9-B2ED-AE4B00E38117}" v="18" dt="2022-09-26T18:51:46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zie Good" userId="6781c18b-e49e-4918-96ed-f7dc03545375" providerId="ADAL" clId="{35567957-ADDC-42B9-B2ED-AE4B00E38117}"/>
    <pc:docChg chg="undo custSel addSld delSld modSld">
      <pc:chgData name="Lizzie Good" userId="6781c18b-e49e-4918-96ed-f7dc03545375" providerId="ADAL" clId="{35567957-ADDC-42B9-B2ED-AE4B00E38117}" dt="2022-09-26T18:52:19.040" v="1933" actId="122"/>
      <pc:docMkLst>
        <pc:docMk/>
      </pc:docMkLst>
      <pc:sldChg chg="modSp mod">
        <pc:chgData name="Lizzie Good" userId="6781c18b-e49e-4918-96ed-f7dc03545375" providerId="ADAL" clId="{35567957-ADDC-42B9-B2ED-AE4B00E38117}" dt="2022-09-26T18:27:31.186" v="34" actId="20577"/>
        <pc:sldMkLst>
          <pc:docMk/>
          <pc:sldMk cId="1807203388" sldId="256"/>
        </pc:sldMkLst>
        <pc:spChg chg="mod">
          <ac:chgData name="Lizzie Good" userId="6781c18b-e49e-4918-96ed-f7dc03545375" providerId="ADAL" clId="{35567957-ADDC-42B9-B2ED-AE4B00E38117}" dt="2022-09-26T18:27:31.186" v="34" actId="20577"/>
          <ac:spMkLst>
            <pc:docMk/>
            <pc:sldMk cId="1807203388" sldId="256"/>
            <ac:spMk id="2" creationId="{00000000-0000-0000-0000-000000000000}"/>
          </ac:spMkLst>
        </pc:spChg>
      </pc:sldChg>
      <pc:sldChg chg="del">
        <pc:chgData name="Lizzie Good" userId="6781c18b-e49e-4918-96ed-f7dc03545375" providerId="ADAL" clId="{35567957-ADDC-42B9-B2ED-AE4B00E38117}" dt="2022-09-26T18:27:34.940" v="35" actId="47"/>
        <pc:sldMkLst>
          <pc:docMk/>
          <pc:sldMk cId="3327313800" sldId="258"/>
        </pc:sldMkLst>
      </pc:sldChg>
      <pc:sldChg chg="del">
        <pc:chgData name="Lizzie Good" userId="6781c18b-e49e-4918-96ed-f7dc03545375" providerId="ADAL" clId="{35567957-ADDC-42B9-B2ED-AE4B00E38117}" dt="2022-09-26T18:27:36.259" v="36" actId="47"/>
        <pc:sldMkLst>
          <pc:docMk/>
          <pc:sldMk cId="3020298307" sldId="259"/>
        </pc:sldMkLst>
      </pc:sldChg>
      <pc:sldChg chg="del">
        <pc:chgData name="Lizzie Good" userId="6781c18b-e49e-4918-96ed-f7dc03545375" providerId="ADAL" clId="{35567957-ADDC-42B9-B2ED-AE4B00E38117}" dt="2022-09-26T18:27:40.659" v="38" actId="47"/>
        <pc:sldMkLst>
          <pc:docMk/>
          <pc:sldMk cId="3707401871" sldId="260"/>
        </pc:sldMkLst>
      </pc:sldChg>
      <pc:sldChg chg="del">
        <pc:chgData name="Lizzie Good" userId="6781c18b-e49e-4918-96ed-f7dc03545375" providerId="ADAL" clId="{35567957-ADDC-42B9-B2ED-AE4B00E38117}" dt="2022-09-26T18:27:38.809" v="37" actId="47"/>
        <pc:sldMkLst>
          <pc:docMk/>
          <pc:sldMk cId="2107461645" sldId="261"/>
        </pc:sldMkLst>
      </pc:sldChg>
      <pc:sldChg chg="del">
        <pc:chgData name="Lizzie Good" userId="6781c18b-e49e-4918-96ed-f7dc03545375" providerId="ADAL" clId="{35567957-ADDC-42B9-B2ED-AE4B00E38117}" dt="2022-09-26T18:27:43.014" v="39" actId="47"/>
        <pc:sldMkLst>
          <pc:docMk/>
          <pc:sldMk cId="318190334" sldId="262"/>
        </pc:sldMkLst>
      </pc:sldChg>
      <pc:sldChg chg="del">
        <pc:chgData name="Lizzie Good" userId="6781c18b-e49e-4918-96ed-f7dc03545375" providerId="ADAL" clId="{35567957-ADDC-42B9-B2ED-AE4B00E38117}" dt="2022-09-26T18:28:47.158" v="94" actId="47"/>
        <pc:sldMkLst>
          <pc:docMk/>
          <pc:sldMk cId="1996459957" sldId="266"/>
        </pc:sldMkLst>
      </pc:sldChg>
      <pc:sldChg chg="add del">
        <pc:chgData name="Lizzie Good" userId="6781c18b-e49e-4918-96ed-f7dc03545375" providerId="ADAL" clId="{35567957-ADDC-42B9-B2ED-AE4B00E38117}" dt="2022-09-26T18:28:50.369" v="96" actId="47"/>
        <pc:sldMkLst>
          <pc:docMk/>
          <pc:sldMk cId="403477642" sldId="267"/>
        </pc:sldMkLst>
      </pc:sldChg>
      <pc:sldChg chg="del">
        <pc:chgData name="Lizzie Good" userId="6781c18b-e49e-4918-96ed-f7dc03545375" providerId="ADAL" clId="{35567957-ADDC-42B9-B2ED-AE4B00E38117}" dt="2022-09-26T18:27:43.785" v="40" actId="47"/>
        <pc:sldMkLst>
          <pc:docMk/>
          <pc:sldMk cId="2087290672" sldId="268"/>
        </pc:sldMkLst>
      </pc:sldChg>
      <pc:sldChg chg="del">
        <pc:chgData name="Lizzie Good" userId="6781c18b-e49e-4918-96ed-f7dc03545375" providerId="ADAL" clId="{35567957-ADDC-42B9-B2ED-AE4B00E38117}" dt="2022-09-26T18:27:49.695" v="42" actId="47"/>
        <pc:sldMkLst>
          <pc:docMk/>
          <pc:sldMk cId="4065078834" sldId="269"/>
        </pc:sldMkLst>
      </pc:sldChg>
      <pc:sldChg chg="modSp mod">
        <pc:chgData name="Lizzie Good" userId="6781c18b-e49e-4918-96ed-f7dc03545375" providerId="ADAL" clId="{35567957-ADDC-42B9-B2ED-AE4B00E38117}" dt="2022-09-26T18:29:39.350" v="254" actId="5793"/>
        <pc:sldMkLst>
          <pc:docMk/>
          <pc:sldMk cId="1700536769" sldId="270"/>
        </pc:sldMkLst>
        <pc:spChg chg="mod">
          <ac:chgData name="Lizzie Good" userId="6781c18b-e49e-4918-96ed-f7dc03545375" providerId="ADAL" clId="{35567957-ADDC-42B9-B2ED-AE4B00E38117}" dt="2022-09-26T18:28:27.830" v="80" actId="20577"/>
          <ac:spMkLst>
            <pc:docMk/>
            <pc:sldMk cId="1700536769" sldId="270"/>
            <ac:spMk id="2" creationId="{B481CB6E-4970-43C5-B454-051270624572}"/>
          </ac:spMkLst>
        </pc:spChg>
        <pc:spChg chg="mod">
          <ac:chgData name="Lizzie Good" userId="6781c18b-e49e-4918-96ed-f7dc03545375" providerId="ADAL" clId="{35567957-ADDC-42B9-B2ED-AE4B00E38117}" dt="2022-09-26T18:29:39.350" v="254" actId="5793"/>
          <ac:spMkLst>
            <pc:docMk/>
            <pc:sldMk cId="1700536769" sldId="270"/>
            <ac:spMk id="3" creationId="{6ED1CCFF-088E-42C0-92A0-637047DA7AFF}"/>
          </ac:spMkLst>
        </pc:spChg>
        <pc:graphicFrameChg chg="mod">
          <ac:chgData name="Lizzie Good" userId="6781c18b-e49e-4918-96ed-f7dc03545375" providerId="ADAL" clId="{35567957-ADDC-42B9-B2ED-AE4B00E38117}" dt="2022-09-26T18:28:19.058" v="71" actId="1035"/>
          <ac:graphicFrameMkLst>
            <pc:docMk/>
            <pc:sldMk cId="1700536769" sldId="270"/>
            <ac:graphicFrameMk id="7" creationId="{891B3B13-CA5B-430A-B06A-DAFFCB6B3A79}"/>
          </ac:graphicFrameMkLst>
        </pc:graphicFrameChg>
        <pc:graphicFrameChg chg="mod">
          <ac:chgData name="Lizzie Good" userId="6781c18b-e49e-4918-96ed-f7dc03545375" providerId="ADAL" clId="{35567957-ADDC-42B9-B2ED-AE4B00E38117}" dt="2022-09-26T18:28:19.058" v="71" actId="1035"/>
          <ac:graphicFrameMkLst>
            <pc:docMk/>
            <pc:sldMk cId="1700536769" sldId="270"/>
            <ac:graphicFrameMk id="9" creationId="{88351574-DFC1-43D8-BABE-1F6C8BBC60FA}"/>
          </ac:graphicFrameMkLst>
        </pc:graphicFrameChg>
      </pc:sldChg>
      <pc:sldChg chg="del">
        <pc:chgData name="Lizzie Good" userId="6781c18b-e49e-4918-96ed-f7dc03545375" providerId="ADAL" clId="{35567957-ADDC-42B9-B2ED-AE4B00E38117}" dt="2022-09-26T18:27:45.333" v="41" actId="47"/>
        <pc:sldMkLst>
          <pc:docMk/>
          <pc:sldMk cId="1359629601" sldId="271"/>
        </pc:sldMkLst>
      </pc:sldChg>
      <pc:sldChg chg="addSp delSp modSp mod">
        <pc:chgData name="Lizzie Good" userId="6781c18b-e49e-4918-96ed-f7dc03545375" providerId="ADAL" clId="{35567957-ADDC-42B9-B2ED-AE4B00E38117}" dt="2022-09-26T18:34:15.130" v="415" actId="20577"/>
        <pc:sldMkLst>
          <pc:docMk/>
          <pc:sldMk cId="878772830" sldId="272"/>
        </pc:sldMkLst>
        <pc:spChg chg="mod">
          <ac:chgData name="Lizzie Good" userId="6781c18b-e49e-4918-96ed-f7dc03545375" providerId="ADAL" clId="{35567957-ADDC-42B9-B2ED-AE4B00E38117}" dt="2022-09-26T18:29:46.670" v="265" actId="20577"/>
          <ac:spMkLst>
            <pc:docMk/>
            <pc:sldMk cId="878772830" sldId="272"/>
            <ac:spMk id="2" creationId="{90E85CF6-0368-4C6C-A77E-29B696DC20E8}"/>
          </ac:spMkLst>
        </pc:spChg>
        <pc:spChg chg="mod">
          <ac:chgData name="Lizzie Good" userId="6781c18b-e49e-4918-96ed-f7dc03545375" providerId="ADAL" clId="{35567957-ADDC-42B9-B2ED-AE4B00E38117}" dt="2022-09-26T18:31:07.312" v="287" actId="14100"/>
          <ac:spMkLst>
            <pc:docMk/>
            <pc:sldMk cId="878772830" sldId="272"/>
            <ac:spMk id="3" creationId="{E1D92082-A33E-4A13-8579-BECB063D05F9}"/>
          </ac:spMkLst>
        </pc:spChg>
        <pc:spChg chg="add mod">
          <ac:chgData name="Lizzie Good" userId="6781c18b-e49e-4918-96ed-f7dc03545375" providerId="ADAL" clId="{35567957-ADDC-42B9-B2ED-AE4B00E38117}" dt="2022-09-26T18:32:32.144" v="302" actId="208"/>
          <ac:spMkLst>
            <pc:docMk/>
            <pc:sldMk cId="878772830" sldId="272"/>
            <ac:spMk id="6" creationId="{7C6B45BB-D4B1-4E40-B47C-4E51BCC9CCA4}"/>
          </ac:spMkLst>
        </pc:spChg>
        <pc:spChg chg="add mod">
          <ac:chgData name="Lizzie Good" userId="6781c18b-e49e-4918-96ed-f7dc03545375" providerId="ADAL" clId="{35567957-ADDC-42B9-B2ED-AE4B00E38117}" dt="2022-09-26T18:32:41.216" v="313" actId="1076"/>
          <ac:spMkLst>
            <pc:docMk/>
            <pc:sldMk cId="878772830" sldId="272"/>
            <ac:spMk id="7" creationId="{1B849549-51D6-498B-B09E-93E433B65622}"/>
          </ac:spMkLst>
        </pc:spChg>
        <pc:spChg chg="add mod">
          <ac:chgData name="Lizzie Good" userId="6781c18b-e49e-4918-96ed-f7dc03545375" providerId="ADAL" clId="{35567957-ADDC-42B9-B2ED-AE4B00E38117}" dt="2022-09-26T18:32:53.838" v="317" actId="1076"/>
          <ac:spMkLst>
            <pc:docMk/>
            <pc:sldMk cId="878772830" sldId="272"/>
            <ac:spMk id="8" creationId="{CE77BDF2-881E-42D3-8F34-5DED490E0A0A}"/>
          </ac:spMkLst>
        </pc:spChg>
        <pc:spChg chg="add mod">
          <ac:chgData name="Lizzie Good" userId="6781c18b-e49e-4918-96ed-f7dc03545375" providerId="ADAL" clId="{35567957-ADDC-42B9-B2ED-AE4B00E38117}" dt="2022-09-26T18:33:10.385" v="347" actId="20577"/>
          <ac:spMkLst>
            <pc:docMk/>
            <pc:sldMk cId="878772830" sldId="272"/>
            <ac:spMk id="9" creationId="{23F1359C-7F11-4F30-B6BE-AAEEF9B5331D}"/>
          </ac:spMkLst>
        </pc:spChg>
        <pc:spChg chg="add mod">
          <ac:chgData name="Lizzie Good" userId="6781c18b-e49e-4918-96ed-f7dc03545375" providerId="ADAL" clId="{35567957-ADDC-42B9-B2ED-AE4B00E38117}" dt="2022-09-26T18:33:35.802" v="352" actId="688"/>
          <ac:spMkLst>
            <pc:docMk/>
            <pc:sldMk cId="878772830" sldId="272"/>
            <ac:spMk id="10" creationId="{3DEF2E81-F222-489D-9B3F-E06892CADFC6}"/>
          </ac:spMkLst>
        </pc:spChg>
        <pc:spChg chg="add mod">
          <ac:chgData name="Lizzie Good" userId="6781c18b-e49e-4918-96ed-f7dc03545375" providerId="ADAL" clId="{35567957-ADDC-42B9-B2ED-AE4B00E38117}" dt="2022-09-26T18:34:15.130" v="415" actId="20577"/>
          <ac:spMkLst>
            <pc:docMk/>
            <pc:sldMk cId="878772830" sldId="272"/>
            <ac:spMk id="12" creationId="{99E3D85D-EC25-42C6-8363-6E5DAFDEAAF2}"/>
          </ac:spMkLst>
        </pc:spChg>
        <pc:picChg chg="del mod">
          <ac:chgData name="Lizzie Good" userId="6781c18b-e49e-4918-96ed-f7dc03545375" providerId="ADAL" clId="{35567957-ADDC-42B9-B2ED-AE4B00E38117}" dt="2022-09-26T18:30:12.393" v="267" actId="478"/>
          <ac:picMkLst>
            <pc:docMk/>
            <pc:sldMk cId="878772830" sldId="272"/>
            <ac:picMk id="4" creationId="{73869620-0073-469A-B0C7-0DEBF9289821}"/>
          </ac:picMkLst>
        </pc:picChg>
        <pc:picChg chg="add mod">
          <ac:chgData name="Lizzie Good" userId="6781c18b-e49e-4918-96ed-f7dc03545375" providerId="ADAL" clId="{35567957-ADDC-42B9-B2ED-AE4B00E38117}" dt="2022-09-26T18:33:32.144" v="351" actId="1076"/>
          <ac:picMkLst>
            <pc:docMk/>
            <pc:sldMk cId="878772830" sldId="272"/>
            <ac:picMk id="5" creationId="{5C2F232C-5A3C-40BB-8F6E-DE2880B1210A}"/>
          </ac:picMkLst>
        </pc:picChg>
        <pc:picChg chg="add del mod">
          <ac:chgData name="Lizzie Good" userId="6781c18b-e49e-4918-96ed-f7dc03545375" providerId="ADAL" clId="{35567957-ADDC-42B9-B2ED-AE4B00E38117}" dt="2022-09-26T18:33:38.903" v="354"/>
          <ac:picMkLst>
            <pc:docMk/>
            <pc:sldMk cId="878772830" sldId="272"/>
            <ac:picMk id="11" creationId="{6D6FF86B-CA5D-4175-B832-871782348914}"/>
          </ac:picMkLst>
        </pc:picChg>
      </pc:sldChg>
      <pc:sldChg chg="del">
        <pc:chgData name="Lizzie Good" userId="6781c18b-e49e-4918-96ed-f7dc03545375" providerId="ADAL" clId="{35567957-ADDC-42B9-B2ED-AE4B00E38117}" dt="2022-09-26T18:28:42.708" v="92" actId="47"/>
        <pc:sldMkLst>
          <pc:docMk/>
          <pc:sldMk cId="2407992069" sldId="273"/>
        </pc:sldMkLst>
      </pc:sldChg>
      <pc:sldChg chg="addSp modSp new mod">
        <pc:chgData name="Lizzie Good" userId="6781c18b-e49e-4918-96ed-f7dc03545375" providerId="ADAL" clId="{35567957-ADDC-42B9-B2ED-AE4B00E38117}" dt="2022-09-26T18:38:50.175" v="554" actId="1076"/>
        <pc:sldMkLst>
          <pc:docMk/>
          <pc:sldMk cId="3991702155" sldId="273"/>
        </pc:sldMkLst>
        <pc:spChg chg="mod">
          <ac:chgData name="Lizzie Good" userId="6781c18b-e49e-4918-96ed-f7dc03545375" providerId="ADAL" clId="{35567957-ADDC-42B9-B2ED-AE4B00E38117}" dt="2022-09-26T18:37:11.361" v="509" actId="20577"/>
          <ac:spMkLst>
            <pc:docMk/>
            <pc:sldMk cId="3991702155" sldId="273"/>
            <ac:spMk id="2" creationId="{74F5F0A0-89C2-4CAA-A594-B551F43E647A}"/>
          </ac:spMkLst>
        </pc:spChg>
        <pc:spChg chg="add mod">
          <ac:chgData name="Lizzie Good" userId="6781c18b-e49e-4918-96ed-f7dc03545375" providerId="ADAL" clId="{35567957-ADDC-42B9-B2ED-AE4B00E38117}" dt="2022-09-26T18:38:34.103" v="551" actId="14100"/>
          <ac:spMkLst>
            <pc:docMk/>
            <pc:sldMk cId="3991702155" sldId="273"/>
            <ac:spMk id="8" creationId="{421E3796-7E59-4031-85BA-A351F407B925}"/>
          </ac:spMkLst>
        </pc:spChg>
        <pc:spChg chg="add mod">
          <ac:chgData name="Lizzie Good" userId="6781c18b-e49e-4918-96ed-f7dc03545375" providerId="ADAL" clId="{35567957-ADDC-42B9-B2ED-AE4B00E38117}" dt="2022-09-26T18:38:50.175" v="554" actId="1076"/>
          <ac:spMkLst>
            <pc:docMk/>
            <pc:sldMk cId="3991702155" sldId="273"/>
            <ac:spMk id="10" creationId="{F2000D1B-0A07-448C-B88D-F76EE60BBF8D}"/>
          </ac:spMkLst>
        </pc:spChg>
        <pc:spChg chg="add mod">
          <ac:chgData name="Lizzie Good" userId="6781c18b-e49e-4918-96ed-f7dc03545375" providerId="ADAL" clId="{35567957-ADDC-42B9-B2ED-AE4B00E38117}" dt="2022-09-26T18:38:16.888" v="548" actId="14100"/>
          <ac:spMkLst>
            <pc:docMk/>
            <pc:sldMk cId="3991702155" sldId="273"/>
            <ac:spMk id="13" creationId="{7ADF1101-A9C0-4977-88B0-A6C9C9423250}"/>
          </ac:spMkLst>
        </pc:spChg>
        <pc:grpChg chg="add mod">
          <ac:chgData name="Lizzie Good" userId="6781c18b-e49e-4918-96ed-f7dc03545375" providerId="ADAL" clId="{35567957-ADDC-42B9-B2ED-AE4B00E38117}" dt="2022-09-26T18:35:19.324" v="421" actId="1076"/>
          <ac:grpSpMkLst>
            <pc:docMk/>
            <pc:sldMk cId="3991702155" sldId="273"/>
            <ac:grpSpMk id="5" creationId="{DB079A7D-BF9B-45C0-9D77-AF839B914184}"/>
          </ac:grpSpMkLst>
        </pc:grpChg>
        <pc:picChg chg="add mod modCrop">
          <ac:chgData name="Lizzie Good" userId="6781c18b-e49e-4918-96ed-f7dc03545375" providerId="ADAL" clId="{35567957-ADDC-42B9-B2ED-AE4B00E38117}" dt="2022-09-26T18:32:12.232" v="297"/>
          <ac:picMkLst>
            <pc:docMk/>
            <pc:sldMk cId="3991702155" sldId="273"/>
            <ac:picMk id="3" creationId="{89053D8A-FCC7-4DAC-A170-9B973C657225}"/>
          </ac:picMkLst>
        </pc:picChg>
        <pc:picChg chg="add mod">
          <ac:chgData name="Lizzie Good" userId="6781c18b-e49e-4918-96ed-f7dc03545375" providerId="ADAL" clId="{35567957-ADDC-42B9-B2ED-AE4B00E38117}" dt="2022-09-26T18:34:57.943" v="419" actId="14100"/>
          <ac:picMkLst>
            <pc:docMk/>
            <pc:sldMk cId="3991702155" sldId="273"/>
            <ac:picMk id="4" creationId="{4EF493E7-8A88-41E0-A239-097044A73C58}"/>
          </ac:picMkLst>
        </pc:picChg>
        <pc:cxnChg chg="add mod">
          <ac:chgData name="Lizzie Good" userId="6781c18b-e49e-4918-96ed-f7dc03545375" providerId="ADAL" clId="{35567957-ADDC-42B9-B2ED-AE4B00E38117}" dt="2022-09-26T18:35:12.891" v="420"/>
          <ac:cxnSpMkLst>
            <pc:docMk/>
            <pc:sldMk cId="3991702155" sldId="273"/>
            <ac:cxnSpMk id="6" creationId="{CA94F8E9-C94F-4525-A74D-EE6980DEAC43}"/>
          </ac:cxnSpMkLst>
        </pc:cxnChg>
        <pc:cxnChg chg="add mod">
          <ac:chgData name="Lizzie Good" userId="6781c18b-e49e-4918-96ed-f7dc03545375" providerId="ADAL" clId="{35567957-ADDC-42B9-B2ED-AE4B00E38117}" dt="2022-09-26T18:35:23.761" v="422" actId="14100"/>
          <ac:cxnSpMkLst>
            <pc:docMk/>
            <pc:sldMk cId="3991702155" sldId="273"/>
            <ac:cxnSpMk id="7" creationId="{A198967D-5170-415D-B7DB-7BA7433AA0F3}"/>
          </ac:cxnSpMkLst>
        </pc:cxnChg>
        <pc:cxnChg chg="add mod">
          <ac:chgData name="Lizzie Good" userId="6781c18b-e49e-4918-96ed-f7dc03545375" providerId="ADAL" clId="{35567957-ADDC-42B9-B2ED-AE4B00E38117}" dt="2022-09-26T18:35:36.112" v="424" actId="1076"/>
          <ac:cxnSpMkLst>
            <pc:docMk/>
            <pc:sldMk cId="3991702155" sldId="273"/>
            <ac:cxnSpMk id="9" creationId="{8424CC62-083E-44BD-8BBE-6B707A4B07A0}"/>
          </ac:cxnSpMkLst>
        </pc:cxnChg>
        <pc:cxnChg chg="add mod">
          <ac:chgData name="Lizzie Good" userId="6781c18b-e49e-4918-96ed-f7dc03545375" providerId="ADAL" clId="{35567957-ADDC-42B9-B2ED-AE4B00E38117}" dt="2022-09-26T18:35:55.666" v="426" actId="1076"/>
          <ac:cxnSpMkLst>
            <pc:docMk/>
            <pc:sldMk cId="3991702155" sldId="273"/>
            <ac:cxnSpMk id="12" creationId="{E9068937-69C9-40FC-A9D1-47371F567082}"/>
          </ac:cxnSpMkLst>
        </pc:cxnChg>
      </pc:sldChg>
      <pc:sldChg chg="del">
        <pc:chgData name="Lizzie Good" userId="6781c18b-e49e-4918-96ed-f7dc03545375" providerId="ADAL" clId="{35567957-ADDC-42B9-B2ED-AE4B00E38117}" dt="2022-09-26T18:28:44.590" v="93" actId="47"/>
        <pc:sldMkLst>
          <pc:docMk/>
          <pc:sldMk cId="1308602964" sldId="274"/>
        </pc:sldMkLst>
      </pc:sldChg>
      <pc:sldChg chg="addSp delSp modSp new mod">
        <pc:chgData name="Lizzie Good" userId="6781c18b-e49e-4918-96ed-f7dc03545375" providerId="ADAL" clId="{35567957-ADDC-42B9-B2ED-AE4B00E38117}" dt="2022-09-26T18:43:39.881" v="722" actId="478"/>
        <pc:sldMkLst>
          <pc:docMk/>
          <pc:sldMk cId="3792928698" sldId="274"/>
        </pc:sldMkLst>
        <pc:spChg chg="mod">
          <ac:chgData name="Lizzie Good" userId="6781c18b-e49e-4918-96ed-f7dc03545375" providerId="ADAL" clId="{35567957-ADDC-42B9-B2ED-AE4B00E38117}" dt="2022-09-26T18:37:19.848" v="536" actId="20577"/>
          <ac:spMkLst>
            <pc:docMk/>
            <pc:sldMk cId="3792928698" sldId="274"/>
            <ac:spMk id="2" creationId="{D8C9EB64-45E6-4719-BF5A-32175300BBBE}"/>
          </ac:spMkLst>
        </pc:spChg>
        <pc:spChg chg="del">
          <ac:chgData name="Lizzie Good" userId="6781c18b-e49e-4918-96ed-f7dc03545375" providerId="ADAL" clId="{35567957-ADDC-42B9-B2ED-AE4B00E38117}" dt="2022-09-26T18:36:51.594" v="461" actId="478"/>
          <ac:spMkLst>
            <pc:docMk/>
            <pc:sldMk cId="3792928698" sldId="274"/>
            <ac:spMk id="3" creationId="{A455F09C-E99D-419E-8F37-76F532DA601A}"/>
          </ac:spMkLst>
        </pc:spChg>
        <pc:spChg chg="add mod">
          <ac:chgData name="Lizzie Good" userId="6781c18b-e49e-4918-96ed-f7dc03545375" providerId="ADAL" clId="{35567957-ADDC-42B9-B2ED-AE4B00E38117}" dt="2022-09-26T18:37:49.177" v="542" actId="14100"/>
          <ac:spMkLst>
            <pc:docMk/>
            <pc:sldMk cId="3792928698" sldId="274"/>
            <ac:spMk id="9" creationId="{A634D9D0-9FED-4890-9808-3C621AD0EAC9}"/>
          </ac:spMkLst>
        </pc:spChg>
        <pc:spChg chg="add mod">
          <ac:chgData name="Lizzie Good" userId="6781c18b-e49e-4918-96ed-f7dc03545375" providerId="ADAL" clId="{35567957-ADDC-42B9-B2ED-AE4B00E38117}" dt="2022-09-26T18:39:37.056" v="602" actId="20577"/>
          <ac:spMkLst>
            <pc:docMk/>
            <pc:sldMk cId="3792928698" sldId="274"/>
            <ac:spMk id="13" creationId="{E3878771-6127-4D1A-83DD-10BB6A5BBB99}"/>
          </ac:spMkLst>
        </pc:spChg>
        <pc:spChg chg="mod">
          <ac:chgData name="Lizzie Good" userId="6781c18b-e49e-4918-96ed-f7dc03545375" providerId="ADAL" clId="{35567957-ADDC-42B9-B2ED-AE4B00E38117}" dt="2022-09-26T18:40:27.110" v="671" actId="1076"/>
          <ac:spMkLst>
            <pc:docMk/>
            <pc:sldMk cId="3792928698" sldId="274"/>
            <ac:spMk id="17" creationId="{C0C0D89C-F7EA-49B5-971E-14D215FEB712}"/>
          </ac:spMkLst>
        </pc:spChg>
        <pc:spChg chg="add del mod">
          <ac:chgData name="Lizzie Good" userId="6781c18b-e49e-4918-96ed-f7dc03545375" providerId="ADAL" clId="{35567957-ADDC-42B9-B2ED-AE4B00E38117}" dt="2022-09-26T18:43:36.139" v="721" actId="478"/>
          <ac:spMkLst>
            <pc:docMk/>
            <pc:sldMk cId="3792928698" sldId="274"/>
            <ac:spMk id="19" creationId="{5015E664-64F9-4B34-958A-E1BB5216275F}"/>
          </ac:spMkLst>
        </pc:spChg>
        <pc:spChg chg="add del mod">
          <ac:chgData name="Lizzie Good" userId="6781c18b-e49e-4918-96ed-f7dc03545375" providerId="ADAL" clId="{35567957-ADDC-42B9-B2ED-AE4B00E38117}" dt="2022-09-26T18:43:39.881" v="722" actId="478"/>
          <ac:spMkLst>
            <pc:docMk/>
            <pc:sldMk cId="3792928698" sldId="274"/>
            <ac:spMk id="21" creationId="{65E19055-580B-42F1-A20A-F498F9E9C5FA}"/>
          </ac:spMkLst>
        </pc:spChg>
        <pc:grpChg chg="add mod">
          <ac:chgData name="Lizzie Good" userId="6781c18b-e49e-4918-96ed-f7dc03545375" providerId="ADAL" clId="{35567957-ADDC-42B9-B2ED-AE4B00E38117}" dt="2022-09-26T18:37:37.099" v="538" actId="1076"/>
          <ac:grpSpMkLst>
            <pc:docMk/>
            <pc:sldMk cId="3792928698" sldId="274"/>
            <ac:grpSpMk id="6" creationId="{C4297E8F-6DF4-4F82-B14D-072164DB3777}"/>
          </ac:grpSpMkLst>
        </pc:grpChg>
        <pc:grpChg chg="add mod">
          <ac:chgData name="Lizzie Good" userId="6781c18b-e49e-4918-96ed-f7dc03545375" providerId="ADAL" clId="{35567957-ADDC-42B9-B2ED-AE4B00E38117}" dt="2022-09-26T18:39:07.248" v="556" actId="1076"/>
          <ac:grpSpMkLst>
            <pc:docMk/>
            <pc:sldMk cId="3792928698" sldId="274"/>
            <ac:grpSpMk id="10" creationId="{550328E4-0D1A-4C26-B349-FCDB649A9F64}"/>
          </ac:grpSpMkLst>
        </pc:grpChg>
        <pc:grpChg chg="add mod">
          <ac:chgData name="Lizzie Good" userId="6781c18b-e49e-4918-96ed-f7dc03545375" providerId="ADAL" clId="{35567957-ADDC-42B9-B2ED-AE4B00E38117}" dt="2022-09-26T18:40:31.639" v="672" actId="14100"/>
          <ac:grpSpMkLst>
            <pc:docMk/>
            <pc:sldMk cId="3792928698" sldId="274"/>
            <ac:grpSpMk id="14" creationId="{06668252-4393-4170-8777-0A506CD83F87}"/>
          </ac:grpSpMkLst>
        </pc:grpChg>
        <pc:picChg chg="add mod">
          <ac:chgData name="Lizzie Good" userId="6781c18b-e49e-4918-96ed-f7dc03545375" providerId="ADAL" clId="{35567957-ADDC-42B9-B2ED-AE4B00E38117}" dt="2022-09-26T18:36:55.606" v="463" actId="1076"/>
          <ac:picMkLst>
            <pc:docMk/>
            <pc:sldMk cId="3792928698" sldId="274"/>
            <ac:picMk id="5" creationId="{22308FB3-B0B9-4ABE-9ACC-E89740CF1086}"/>
          </ac:picMkLst>
        </pc:picChg>
        <pc:cxnChg chg="add mod">
          <ac:chgData name="Lizzie Good" userId="6781c18b-e49e-4918-96ed-f7dc03545375" providerId="ADAL" clId="{35567957-ADDC-42B9-B2ED-AE4B00E38117}" dt="2022-09-26T18:37:32.128" v="537"/>
          <ac:cxnSpMkLst>
            <pc:docMk/>
            <pc:sldMk cId="3792928698" sldId="274"/>
            <ac:cxnSpMk id="7" creationId="{3206F295-C54C-4138-820F-F1DB66300031}"/>
          </ac:cxnSpMkLst>
        </pc:cxnChg>
        <pc:cxnChg chg="add mod">
          <ac:chgData name="Lizzie Good" userId="6781c18b-e49e-4918-96ed-f7dc03545375" providerId="ADAL" clId="{35567957-ADDC-42B9-B2ED-AE4B00E38117}" dt="2022-09-26T18:37:32.128" v="537"/>
          <ac:cxnSpMkLst>
            <pc:docMk/>
            <pc:sldMk cId="3792928698" sldId="274"/>
            <ac:cxnSpMk id="8" creationId="{1B96B90A-DF17-4CFE-A8A9-434C63B7E9B8}"/>
          </ac:cxnSpMkLst>
        </pc:cxnChg>
        <pc:cxnChg chg="add mod">
          <ac:chgData name="Lizzie Good" userId="6781c18b-e49e-4918-96ed-f7dc03545375" providerId="ADAL" clId="{35567957-ADDC-42B9-B2ED-AE4B00E38117}" dt="2022-09-26T18:39:03.261" v="555"/>
          <ac:cxnSpMkLst>
            <pc:docMk/>
            <pc:sldMk cId="3792928698" sldId="274"/>
            <ac:cxnSpMk id="11" creationId="{6D11BACC-B362-4DF3-A83E-4FCCB112BFE9}"/>
          </ac:cxnSpMkLst>
        </pc:cxnChg>
        <pc:cxnChg chg="add mod">
          <ac:chgData name="Lizzie Good" userId="6781c18b-e49e-4918-96ed-f7dc03545375" providerId="ADAL" clId="{35567957-ADDC-42B9-B2ED-AE4B00E38117}" dt="2022-09-26T18:39:03.261" v="555"/>
          <ac:cxnSpMkLst>
            <pc:docMk/>
            <pc:sldMk cId="3792928698" sldId="274"/>
            <ac:cxnSpMk id="12" creationId="{36D27D06-6B17-4E4D-9018-7C8EB66AA49E}"/>
          </ac:cxnSpMkLst>
        </pc:cxnChg>
        <pc:cxnChg chg="mod">
          <ac:chgData name="Lizzie Good" userId="6781c18b-e49e-4918-96ed-f7dc03545375" providerId="ADAL" clId="{35567957-ADDC-42B9-B2ED-AE4B00E38117}" dt="2022-09-26T18:40:41.655" v="674" actId="1076"/>
          <ac:cxnSpMkLst>
            <pc:docMk/>
            <pc:sldMk cId="3792928698" sldId="274"/>
            <ac:cxnSpMk id="15" creationId="{52741485-5B1E-4EF7-A365-8190D6F3FE13}"/>
          </ac:cxnSpMkLst>
        </pc:cxnChg>
        <pc:cxnChg chg="del mod">
          <ac:chgData name="Lizzie Good" userId="6781c18b-e49e-4918-96ed-f7dc03545375" providerId="ADAL" clId="{35567957-ADDC-42B9-B2ED-AE4B00E38117}" dt="2022-09-26T18:39:56.568" v="605" actId="478"/>
          <ac:cxnSpMkLst>
            <pc:docMk/>
            <pc:sldMk cId="3792928698" sldId="274"/>
            <ac:cxnSpMk id="16" creationId="{E12D6A36-1A7E-4732-BDBB-181D11615BF8}"/>
          </ac:cxnSpMkLst>
        </pc:cxnChg>
      </pc:sldChg>
      <pc:sldChg chg="modSp new mod">
        <pc:chgData name="Lizzie Good" userId="6781c18b-e49e-4918-96ed-f7dc03545375" providerId="ADAL" clId="{35567957-ADDC-42B9-B2ED-AE4B00E38117}" dt="2022-09-26T18:49:58.201" v="1788" actId="14100"/>
        <pc:sldMkLst>
          <pc:docMk/>
          <pc:sldMk cId="2787077137" sldId="275"/>
        </pc:sldMkLst>
        <pc:spChg chg="mod">
          <ac:chgData name="Lizzie Good" userId="6781c18b-e49e-4918-96ed-f7dc03545375" providerId="ADAL" clId="{35567957-ADDC-42B9-B2ED-AE4B00E38117}" dt="2022-09-26T18:43:55.655" v="758" actId="20577"/>
          <ac:spMkLst>
            <pc:docMk/>
            <pc:sldMk cId="2787077137" sldId="275"/>
            <ac:spMk id="2" creationId="{23DDBE03-170C-46AE-BFC8-C5A4E7807DF1}"/>
          </ac:spMkLst>
        </pc:spChg>
        <pc:spChg chg="mod">
          <ac:chgData name="Lizzie Good" userId="6781c18b-e49e-4918-96ed-f7dc03545375" providerId="ADAL" clId="{35567957-ADDC-42B9-B2ED-AE4B00E38117}" dt="2022-09-26T18:49:58.201" v="1788" actId="14100"/>
          <ac:spMkLst>
            <pc:docMk/>
            <pc:sldMk cId="2787077137" sldId="275"/>
            <ac:spMk id="3" creationId="{963F6E8C-DA02-4353-AE19-50168B02A6E1}"/>
          </ac:spMkLst>
        </pc:spChg>
      </pc:sldChg>
      <pc:sldChg chg="addSp modSp new mod">
        <pc:chgData name="Lizzie Good" userId="6781c18b-e49e-4918-96ed-f7dc03545375" providerId="ADAL" clId="{35567957-ADDC-42B9-B2ED-AE4B00E38117}" dt="2022-09-26T18:52:19.040" v="1933" actId="122"/>
        <pc:sldMkLst>
          <pc:docMk/>
          <pc:sldMk cId="1855423495" sldId="276"/>
        </pc:sldMkLst>
        <pc:spChg chg="mod">
          <ac:chgData name="Lizzie Good" userId="6781c18b-e49e-4918-96ed-f7dc03545375" providerId="ADAL" clId="{35567957-ADDC-42B9-B2ED-AE4B00E38117}" dt="2022-09-26T18:50:37.381" v="1809" actId="20577"/>
          <ac:spMkLst>
            <pc:docMk/>
            <pc:sldMk cId="1855423495" sldId="276"/>
            <ac:spMk id="2" creationId="{58DDE0DA-6C88-48A7-934A-63F095339CCD}"/>
          </ac:spMkLst>
        </pc:spChg>
        <pc:spChg chg="mod">
          <ac:chgData name="Lizzie Good" userId="6781c18b-e49e-4918-96ed-f7dc03545375" providerId="ADAL" clId="{35567957-ADDC-42B9-B2ED-AE4B00E38117}" dt="2022-09-26T18:52:19.040" v="1933" actId="122"/>
          <ac:spMkLst>
            <pc:docMk/>
            <pc:sldMk cId="1855423495" sldId="276"/>
            <ac:spMk id="3" creationId="{D4731EE2-3A9E-441A-8A62-79AE8987FB0C}"/>
          </ac:spMkLst>
        </pc:spChg>
        <pc:picChg chg="add mod">
          <ac:chgData name="Lizzie Good" userId="6781c18b-e49e-4918-96ed-f7dc03545375" providerId="ADAL" clId="{35567957-ADDC-42B9-B2ED-AE4B00E38117}" dt="2022-09-26T18:52:13.508" v="1931" actId="1076"/>
          <ac:picMkLst>
            <pc:docMk/>
            <pc:sldMk cId="1855423495" sldId="276"/>
            <ac:picMk id="5" creationId="{DE4E41A6-9211-4EB7-9E86-699550C360A5}"/>
          </ac:picMkLst>
        </pc:picChg>
        <pc:picChg chg="add mod">
          <ac:chgData name="Lizzie Good" userId="6781c18b-e49e-4918-96ed-f7dc03545375" providerId="ADAL" clId="{35567957-ADDC-42B9-B2ED-AE4B00E38117}" dt="2022-09-26T18:52:16.005" v="1932" actId="1076"/>
          <ac:picMkLst>
            <pc:docMk/>
            <pc:sldMk cId="1855423495" sldId="276"/>
            <ac:picMk id="7" creationId="{931CDBDA-4063-4E1B-9F72-673A9B7667D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B993B-B9CF-48BD-AA44-58A5248C063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E9A67-51B4-4BA6-B161-1D27D431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43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BD406-257A-4D0E-8B85-EBE391377205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6DE44-2E36-41E9-B661-2866AF18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5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484785"/>
            <a:ext cx="7772400" cy="16561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spc="-80" baseline="0">
                <a:solidFill>
                  <a:srgbClr val="041E5D"/>
                </a:solidFill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306688"/>
            <a:ext cx="7787208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all" spc="120" baseline="0">
                <a:solidFill>
                  <a:srgbClr val="00B0F0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Sub-Title</a:t>
            </a:r>
            <a:r>
              <a:rPr lang="fr-FR" dirty="0"/>
              <a:t> (</a:t>
            </a:r>
            <a:r>
              <a:rPr lang="fr-FR" dirty="0" err="1"/>
              <a:t>eg</a:t>
            </a:r>
            <a:r>
              <a:rPr lang="fr-FR" dirty="0"/>
              <a:t> </a:t>
            </a:r>
            <a:r>
              <a:rPr lang="fr-FR" dirty="0" err="1"/>
              <a:t>author</a:t>
            </a:r>
            <a:r>
              <a:rPr lang="fr-FR" dirty="0"/>
              <a:t>, affiliation, etc.)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11807"/>
            <a:ext cx="3600000" cy="1340825"/>
          </a:xfrm>
          <a:prstGeom prst="rect">
            <a:avLst/>
          </a:prstGeom>
        </p:spPr>
      </p:pic>
      <p:pic>
        <p:nvPicPr>
          <p:cNvPr id="1026" name="Picture 2" descr="R:\Projets\UOL-924\1650-CCI-LST\Management\Logos\LST-CCI_all-logo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99" y="4518000"/>
            <a:ext cx="4680002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068000" cy="51200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448" y="980728"/>
            <a:ext cx="4068000" cy="51200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 userDrawn="1"/>
        </p:nvSpPr>
        <p:spPr>
          <a:xfrm>
            <a:off x="247308" y="6381328"/>
            <a:ext cx="835714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tabLst>
                <a:tab pos="8343900" algn="r"/>
              </a:tabLst>
            </a:pPr>
            <a:r>
              <a:rPr lang="en-US" sz="1200" dirty="0">
                <a:solidFill>
                  <a:srgbClr val="067EB0"/>
                </a:solidFill>
                <a:latin typeface="Calibri" panose="020F0502020204030204" pitchFamily="34" charset="0"/>
              </a:rPr>
              <a:t>LST_cci User Workshop 2022</a:t>
            </a:r>
            <a:r>
              <a:rPr lang="en-US" sz="1200" baseline="0" dirty="0">
                <a:solidFill>
                  <a:srgbClr val="067EB0"/>
                </a:solidFill>
                <a:latin typeface="Calibri" panose="020F0502020204030204" pitchFamily="34" charset="0"/>
              </a:rPr>
              <a:t>	</a:t>
            </a:r>
            <a:r>
              <a:rPr lang="en-US" sz="1200" b="1" baseline="0" dirty="0">
                <a:solidFill>
                  <a:srgbClr val="067EB0"/>
                </a:solidFill>
                <a:latin typeface="Calibri" panose="020F0502020204030204" pitchFamily="34" charset="0"/>
              </a:rPr>
              <a:t>CCI+ LST</a:t>
            </a:r>
            <a:endParaRPr lang="en-US" sz="1200" b="1" dirty="0">
              <a:solidFill>
                <a:srgbClr val="067EB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352928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251520" y="6381328"/>
            <a:ext cx="8352928" cy="0"/>
          </a:xfrm>
          <a:prstGeom prst="line">
            <a:avLst/>
          </a:prstGeom>
          <a:ln>
            <a:solidFill>
              <a:srgbClr val="067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563888" y="6611779"/>
            <a:ext cx="1696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© ESA – CCI+ LST </a:t>
            </a:r>
            <a:r>
              <a:rPr lang="en-US" sz="1000" i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Consortium</a:t>
            </a:r>
            <a:endParaRPr lang="en-US" sz="10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8748464" y="6669360"/>
            <a:ext cx="23724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C129BBD-FD7C-4B99-A230-6BE5E473BDAB}" type="slidenum">
              <a:rPr lang="en-US" sz="1100" b="1" smtClean="0">
                <a:solidFill>
                  <a:srgbClr val="041E5D"/>
                </a:solidFill>
                <a:latin typeface="Calibri" panose="020F0502020204030204" pitchFamily="34" charset="0"/>
              </a:rPr>
              <a:pPr algn="ctr"/>
              <a:t>‹#›</a:t>
            </a:fld>
            <a:endParaRPr lang="en-US" b="1" dirty="0">
              <a:solidFill>
                <a:srgbClr val="041E5D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" y="-2551"/>
            <a:ext cx="1440000" cy="536333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43D5B329-09AA-445F-A5F0-D7B9722DFC9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33590"/>
            <a:ext cx="1674042" cy="5150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3848" y="44624"/>
            <a:ext cx="5400600" cy="6119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FR" dirty="0" err="1"/>
              <a:t>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2" r:id="rId4"/>
    <p:sldLayoutId id="2147483703" r:id="rId5"/>
  </p:sldLayoutIdLst>
  <p:txStyles>
    <p:titleStyle>
      <a:lvl1pPr algn="r" defTabSz="914400" rtl="0" eaLnBrk="1" latinLnBrk="0" hangingPunct="1">
        <a:spcBef>
          <a:spcPct val="0"/>
        </a:spcBef>
        <a:buNone/>
        <a:defRPr lang="en-US" sz="2400" b="1" kern="1200" cap="small" spc="-60" baseline="0" dirty="0">
          <a:solidFill>
            <a:srgbClr val="067EB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600"/>
        </a:spcAft>
        <a:buFont typeface="Arial" pitchFamily="34" charset="0"/>
        <a:buNone/>
        <a:defRPr sz="2200" b="1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1pPr>
      <a:lvl2pPr marL="271463" indent="-182563" algn="l" defTabSz="914400" rtl="0" eaLnBrk="1" latinLnBrk="0" hangingPunct="1">
        <a:spcBef>
          <a:spcPct val="20000"/>
        </a:spcBef>
        <a:buClr>
          <a:srgbClr val="067EB0"/>
        </a:buClr>
        <a:buSzPct val="100000"/>
        <a:buFont typeface="Wingdings" panose="05000000000000000000" pitchFamily="2" charset="2"/>
        <a:buChar char="§"/>
        <a:defRPr sz="2000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2pPr>
      <a:lvl3pPr marL="538163" indent="-228600" algn="l" defTabSz="914400" rtl="0" eaLnBrk="1" latinLnBrk="0" hangingPunct="1">
        <a:spcBef>
          <a:spcPct val="20000"/>
        </a:spcBef>
        <a:buClr>
          <a:srgbClr val="B03806"/>
        </a:buClr>
        <a:buSzPct val="80000"/>
        <a:buFont typeface="Wingdings" panose="05000000000000000000" pitchFamily="2" charset="2"/>
        <a:buChar char="v"/>
        <a:defRPr sz="1800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3pPr>
      <a:lvl4pPr marL="895350" indent="-228600" algn="l" defTabSz="914400" rtl="0" eaLnBrk="1" latinLnBrk="0" hangingPunct="1">
        <a:spcBef>
          <a:spcPct val="20000"/>
        </a:spcBef>
        <a:buClr>
          <a:srgbClr val="067EB0"/>
        </a:buClr>
        <a:buFont typeface="Wingdings" panose="05000000000000000000" pitchFamily="2" charset="2"/>
        <a:buChar char="Ø"/>
        <a:defRPr sz="1800" kern="1200" baseline="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4pPr>
      <a:lvl5pPr marL="1260475" indent="-228600" algn="l" defTabSz="914400" rtl="0" eaLnBrk="1" latinLnBrk="0" hangingPunct="1">
        <a:spcBef>
          <a:spcPct val="20000"/>
        </a:spcBef>
        <a:buClr>
          <a:srgbClr val="B03806"/>
        </a:buClr>
        <a:buFont typeface="Wingdings" panose="05000000000000000000" pitchFamily="2" charset="2"/>
        <a:buChar char="ü"/>
        <a:defRPr sz="1800" kern="1200" baseline="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LSTcciWorkshop2022/m6et6prm96k146z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gather.town/events/qtYxuA3mQs6PwlehhO2P" TargetMode="External"/><Relationship Id="rId2" Type="http://schemas.openxmlformats.org/officeDocument/2006/relationships/hyperlink" Target="https://app.gather.town/events/NEmHZVeCQrSedusp7gR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app.gather.town/events/lPluIvLgT5qeslDJ4LE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Poster Session and Social Event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Lizzie Good</a:t>
            </a:r>
          </a:p>
          <a:p>
            <a:r>
              <a:rPr lang="en-US" dirty="0"/>
              <a:t>Met Office Hadley Centre </a:t>
            </a:r>
          </a:p>
        </p:txBody>
      </p:sp>
    </p:spTree>
    <p:extLst>
      <p:ext uri="{BB962C8B-B14F-4D97-AF65-F5344CB8AC3E}">
        <p14:creationId xmlns:p14="http://schemas.microsoft.com/office/powerpoint/2010/main" val="180720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1CB6E-4970-43C5-B454-05127062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1CCFF-088E-42C0-92A0-637047DA7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982868"/>
            <a:ext cx="8352928" cy="248113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would like to invite poster presenters to give a ‘lightening talks’ of 1-2 minutes on their poster. 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Presenters can either just display the poster in plenary or present 1-2 slides on key messages from poster.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After these lightening talks, we will move to Gather Town to view the posters, talk to the presenters and each other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pPr marL="614363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1B3B13-CA5B-430A-B06A-DAFFCB6B3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482293"/>
              </p:ext>
            </p:extLst>
          </p:nvPr>
        </p:nvGraphicFramePr>
        <p:xfrm>
          <a:off x="1549529" y="970228"/>
          <a:ext cx="5756910" cy="1664335"/>
        </p:xfrm>
        <a:graphic>
          <a:graphicData uri="http://schemas.openxmlformats.org/drawingml/2006/table">
            <a:tbl>
              <a:tblPr firstRow="1" firstCol="1" bandRow="1"/>
              <a:tblGrid>
                <a:gridCol w="986790">
                  <a:extLst>
                    <a:ext uri="{9D8B030D-6E8A-4147-A177-3AD203B41FA5}">
                      <a16:colId xmlns:a16="http://schemas.microsoft.com/office/drawing/2014/main" val="3338908305"/>
                    </a:ext>
                  </a:extLst>
                </a:gridCol>
                <a:gridCol w="2699385">
                  <a:extLst>
                    <a:ext uri="{9D8B030D-6E8A-4147-A177-3AD203B41FA5}">
                      <a16:colId xmlns:a16="http://schemas.microsoft.com/office/drawing/2014/main" val="3119444744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276773862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37499846"/>
                    </a:ext>
                  </a:extLst>
                </a:gridCol>
              </a:tblGrid>
              <a:tr h="44831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Poster presentations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2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Link to Padlet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Chair: Karen Veal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209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16:30 CEST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Instructions for poster session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Lizzie Good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mins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706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16:35 CEST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Lightening round of poster presentations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Poster presenters, 1-2 minutes per poster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mins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034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16:55 CEST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Poster viewing on Gather Town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 mins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62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 event &amp; bring your own drink!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251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19:00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End of day 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41090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8351574-DFC1-43D8-BABE-1F6C8BBC6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761994"/>
              </p:ext>
            </p:extLst>
          </p:nvPr>
        </p:nvGraphicFramePr>
        <p:xfrm>
          <a:off x="1551394" y="764704"/>
          <a:ext cx="5756910" cy="218186"/>
        </p:xfrm>
        <a:graphic>
          <a:graphicData uri="http://schemas.openxmlformats.org/drawingml/2006/table">
            <a:tbl>
              <a:tblPr firstRow="1" firstCol="1" bandRow="1"/>
              <a:tblGrid>
                <a:gridCol w="5756910">
                  <a:extLst>
                    <a:ext uri="{9D8B030D-6E8A-4147-A177-3AD203B41FA5}">
                      <a16:colId xmlns:a16="http://schemas.microsoft.com/office/drawing/2014/main" val="773434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Wednesday 28 September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2022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6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53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85CF6-0368-4C6C-A77E-29B696DC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Gather Town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92082-A33E-4A13-8579-BECB063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03845"/>
            <a:ext cx="8352928" cy="1184995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Gather Town Space #1: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https://app.gather.town/events/NEmHZVeCQrSedusp7gRk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Gather Town Space #2: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https://app.gather.town/events/qtYxuA3mQs6PwlehhO2P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Gather Town Space #3: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https://app.gather.town/events/lPluIvLgT5qeslDJ4LEo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F232C-5A3C-40BB-8F6E-DE2880B12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36" y="2136075"/>
            <a:ext cx="7548251" cy="424525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C6B45BB-D4B1-4E40-B47C-4E51BCC9CCA4}"/>
              </a:ext>
            </a:extLst>
          </p:cNvPr>
          <p:cNvSpPr/>
          <p:nvPr/>
        </p:nvSpPr>
        <p:spPr>
          <a:xfrm rot="12099500">
            <a:off x="5627825" y="3881004"/>
            <a:ext cx="1064090" cy="4643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49549-51D6-498B-B09E-93E433B65622}"/>
              </a:ext>
            </a:extLst>
          </p:cNvPr>
          <p:cNvSpPr txBox="1"/>
          <p:nvPr/>
        </p:nvSpPr>
        <p:spPr>
          <a:xfrm>
            <a:off x="6600192" y="411315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Join here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E77BDF2-881E-42D3-8F34-5DED490E0A0A}"/>
              </a:ext>
            </a:extLst>
          </p:cNvPr>
          <p:cNvSpPr/>
          <p:nvPr/>
        </p:nvSpPr>
        <p:spPr>
          <a:xfrm rot="8630823">
            <a:off x="5061273" y="5223518"/>
            <a:ext cx="1064090" cy="4643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F1359C-7F11-4F30-B6BE-AAEEF9B5331D}"/>
              </a:ext>
            </a:extLst>
          </p:cNvPr>
          <p:cNvSpPr txBox="1"/>
          <p:nvPr/>
        </p:nvSpPr>
        <p:spPr>
          <a:xfrm>
            <a:off x="6159870" y="4937403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 join a specific room here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DEF2E81-F222-489D-9B3F-E06892CADFC6}"/>
              </a:ext>
            </a:extLst>
          </p:cNvPr>
          <p:cNvSpPr/>
          <p:nvPr/>
        </p:nvSpPr>
        <p:spPr>
          <a:xfrm rot="3794179">
            <a:off x="1798196" y="5498374"/>
            <a:ext cx="1064090" cy="4643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E3D85D-EC25-42C6-8363-6E5DAFDEAAF2}"/>
              </a:ext>
            </a:extLst>
          </p:cNvPr>
          <p:cNvSpPr txBox="1"/>
          <p:nvPr/>
        </p:nvSpPr>
        <p:spPr>
          <a:xfrm>
            <a:off x="228910" y="4807195"/>
            <a:ext cx="2040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Scroll down here for basic Gather Town instructions</a:t>
            </a:r>
          </a:p>
        </p:txBody>
      </p:sp>
    </p:spTree>
    <p:extLst>
      <p:ext uri="{BB962C8B-B14F-4D97-AF65-F5344CB8AC3E}">
        <p14:creationId xmlns:p14="http://schemas.microsoft.com/office/powerpoint/2010/main" val="87877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5F0A0-89C2-4CAA-A594-B551F43E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Hold Conversations with Colleagues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F493E7-8A88-41E0-A239-097044A73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450024" cy="47525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B079A7D-BF9B-45C0-9D77-AF839B914184}"/>
              </a:ext>
            </a:extLst>
          </p:cNvPr>
          <p:cNvGrpSpPr/>
          <p:nvPr/>
        </p:nvGrpSpPr>
        <p:grpSpPr>
          <a:xfrm>
            <a:off x="2411760" y="3472794"/>
            <a:ext cx="3452702" cy="1796458"/>
            <a:chOff x="-576145" y="-100263"/>
            <a:chExt cx="3453187" cy="17971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A94F8E9-C94F-4525-A74D-EE6980DEAC43}"/>
                </a:ext>
              </a:extLst>
            </p:cNvPr>
            <p:cNvCxnSpPr/>
            <p:nvPr/>
          </p:nvCxnSpPr>
          <p:spPr>
            <a:xfrm flipV="1">
              <a:off x="2043836" y="387706"/>
              <a:ext cx="462229" cy="8408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198967D-5170-415D-B7DB-7BA7433AA0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576145" y="387706"/>
              <a:ext cx="1364662" cy="7885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 Box 159747863">
              <a:extLst>
                <a:ext uri="{FF2B5EF4-FFF2-40B4-BE49-F238E27FC236}">
                  <a16:creationId xmlns:a16="http://schemas.microsoft.com/office/drawing/2014/main" id="{421E3796-7E59-4031-85BA-A351F407B925}"/>
                </a:ext>
              </a:extLst>
            </p:cNvPr>
            <p:cNvSpPr txBox="1"/>
            <p:nvPr/>
          </p:nvSpPr>
          <p:spPr>
            <a:xfrm>
              <a:off x="715365" y="978712"/>
              <a:ext cx="2161677" cy="71821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Private spaces for conversation between two or more avatars.</a:t>
              </a:r>
              <a:endPara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424CC62-083E-44BD-8BBE-6B707A4B07A0}"/>
                </a:ext>
              </a:extLst>
            </p:cNvPr>
            <p:cNvCxnSpPr/>
            <p:nvPr/>
          </p:nvCxnSpPr>
          <p:spPr>
            <a:xfrm flipH="1" flipV="1">
              <a:off x="1008254" y="-100263"/>
              <a:ext cx="291084" cy="2983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159747866">
              <a:extLst>
                <a:ext uri="{FF2B5EF4-FFF2-40B4-BE49-F238E27FC236}">
                  <a16:creationId xmlns:a16="http://schemas.microsoft.com/office/drawing/2014/main" id="{F2000D1B-0A07-448C-B88D-F76EE60BBF8D}"/>
                </a:ext>
              </a:extLst>
            </p:cNvPr>
            <p:cNvSpPr txBox="1"/>
            <p:nvPr/>
          </p:nvSpPr>
          <p:spPr>
            <a:xfrm>
              <a:off x="541856" y="116891"/>
              <a:ext cx="1590979" cy="54163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Avatar: to move, use the arrow keys.</a:t>
              </a:r>
              <a:endPara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068937-69C9-40FC-A9D1-47371F567082}"/>
              </a:ext>
            </a:extLst>
          </p:cNvPr>
          <p:cNvCxnSpPr/>
          <p:nvPr/>
        </p:nvCxnSpPr>
        <p:spPr>
          <a:xfrm flipH="1" flipV="1">
            <a:off x="4095383" y="2110883"/>
            <a:ext cx="919480" cy="231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59747869">
            <a:extLst>
              <a:ext uri="{FF2B5EF4-FFF2-40B4-BE49-F238E27FC236}">
                <a16:creationId xmlns:a16="http://schemas.microsoft.com/office/drawing/2014/main" id="{7ADF1101-A9C0-4977-88B0-A6C9C9423250}"/>
              </a:ext>
            </a:extLst>
          </p:cNvPr>
          <p:cNvSpPr txBox="1"/>
          <p:nvPr/>
        </p:nvSpPr>
        <p:spPr>
          <a:xfrm>
            <a:off x="5031373" y="2147078"/>
            <a:ext cx="2492955" cy="48983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Entrance to the poster room (spaces #1 &amp; #2) or lounge (space #3)</a:t>
            </a:r>
          </a:p>
        </p:txBody>
      </p:sp>
    </p:spTree>
    <p:extLst>
      <p:ext uri="{BB962C8B-B14F-4D97-AF65-F5344CB8AC3E}">
        <p14:creationId xmlns:p14="http://schemas.microsoft.com/office/powerpoint/2010/main" val="399170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EB64-45E6-4719-BF5A-32175300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 Posters and Talk to the Presenters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08FB3-B0B9-4ABE-9ACC-E89740CF1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58" y="1196752"/>
            <a:ext cx="9144000" cy="5143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4297E8F-6DF4-4F82-B14D-072164DB3777}"/>
              </a:ext>
            </a:extLst>
          </p:cNvPr>
          <p:cNvGrpSpPr/>
          <p:nvPr/>
        </p:nvGrpSpPr>
        <p:grpSpPr>
          <a:xfrm>
            <a:off x="1259632" y="4005064"/>
            <a:ext cx="1328421" cy="1458352"/>
            <a:chOff x="0" y="0"/>
            <a:chExt cx="1328445" cy="145835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206F295-C54C-4138-820F-F1DB66300031}"/>
                </a:ext>
              </a:extLst>
            </p:cNvPr>
            <p:cNvCxnSpPr/>
            <p:nvPr/>
          </p:nvCxnSpPr>
          <p:spPr>
            <a:xfrm flipV="1">
              <a:off x="172669" y="0"/>
              <a:ext cx="596900" cy="9182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B96B90A-DF17-4CFE-A8A9-434C63B7E9B8}"/>
                </a:ext>
              </a:extLst>
            </p:cNvPr>
            <p:cNvCxnSpPr/>
            <p:nvPr/>
          </p:nvCxnSpPr>
          <p:spPr>
            <a:xfrm flipV="1">
              <a:off x="765200" y="21945"/>
              <a:ext cx="563245" cy="8553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628992233">
              <a:extLst>
                <a:ext uri="{FF2B5EF4-FFF2-40B4-BE49-F238E27FC236}">
                  <a16:creationId xmlns:a16="http://schemas.microsoft.com/office/drawing/2014/main" id="{A634D9D0-9FED-4890-9808-3C621AD0EAC9}"/>
                </a:ext>
              </a:extLst>
            </p:cNvPr>
            <p:cNvSpPr txBox="1"/>
            <p:nvPr/>
          </p:nvSpPr>
          <p:spPr>
            <a:xfrm>
              <a:off x="0" y="693420"/>
              <a:ext cx="1002030" cy="76493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Private spaces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0328E4-0D1A-4C26-B349-FCDB649A9F64}"/>
              </a:ext>
            </a:extLst>
          </p:cNvPr>
          <p:cNvGrpSpPr/>
          <p:nvPr/>
        </p:nvGrpSpPr>
        <p:grpSpPr>
          <a:xfrm>
            <a:off x="5436096" y="3489081"/>
            <a:ext cx="2448272" cy="1974335"/>
            <a:chOff x="0" y="0"/>
            <a:chExt cx="2448908" cy="197535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D11BACC-B362-4DF3-A83E-4FCCB112BFE9}"/>
                </a:ext>
              </a:extLst>
            </p:cNvPr>
            <p:cNvCxnSpPr/>
            <p:nvPr/>
          </p:nvCxnSpPr>
          <p:spPr>
            <a:xfrm flipH="1" flipV="1">
              <a:off x="0" y="21946"/>
              <a:ext cx="739953" cy="100484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6D27D06-6B17-4E4D-9018-7C8EB66AA49E}"/>
                </a:ext>
              </a:extLst>
            </p:cNvPr>
            <p:cNvCxnSpPr/>
            <p:nvPr/>
          </p:nvCxnSpPr>
          <p:spPr>
            <a:xfrm flipH="1" flipV="1">
              <a:off x="614477" y="0"/>
              <a:ext cx="715010" cy="9785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28992228">
              <a:extLst>
                <a:ext uri="{FF2B5EF4-FFF2-40B4-BE49-F238E27FC236}">
                  <a16:creationId xmlns:a16="http://schemas.microsoft.com/office/drawing/2014/main" id="{E3878771-6127-4D1A-83DD-10BB6A5BBB99}"/>
                </a:ext>
              </a:extLst>
            </p:cNvPr>
            <p:cNvSpPr txBox="1"/>
            <p:nvPr/>
          </p:nvSpPr>
          <p:spPr>
            <a:xfrm>
              <a:off x="561746" y="832409"/>
              <a:ext cx="1887162" cy="114294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Poster boards:</a:t>
              </a:r>
              <a:br>
                <a: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Press ‘</a:t>
              </a:r>
              <a:r>
                <a:rPr lang="en-GB" sz="20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x’ to view poster</a:t>
              </a:r>
              <a:endPara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668252-4393-4170-8777-0A506CD83F87}"/>
              </a:ext>
            </a:extLst>
          </p:cNvPr>
          <p:cNvGrpSpPr/>
          <p:nvPr/>
        </p:nvGrpSpPr>
        <p:grpSpPr>
          <a:xfrm>
            <a:off x="109665" y="1111865"/>
            <a:ext cx="2878159" cy="1435540"/>
            <a:chOff x="-1859869" y="-1436050"/>
            <a:chExt cx="2599822" cy="152911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2741485-5B1E-4EF7-A365-8190D6F3FE13}"/>
                </a:ext>
              </a:extLst>
            </p:cNvPr>
            <p:cNvCxnSpPr>
              <a:cxnSpLocks/>
            </p:cNvCxnSpPr>
            <p:nvPr/>
          </p:nvCxnSpPr>
          <p:spPr>
            <a:xfrm>
              <a:off x="-1145358" y="-679278"/>
              <a:ext cx="585399" cy="7723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628992228">
              <a:extLst>
                <a:ext uri="{FF2B5EF4-FFF2-40B4-BE49-F238E27FC236}">
                  <a16:creationId xmlns:a16="http://schemas.microsoft.com/office/drawing/2014/main" id="{C0C0D89C-F7EA-49B5-971E-14D215FEB712}"/>
                </a:ext>
              </a:extLst>
            </p:cNvPr>
            <p:cNvSpPr txBox="1"/>
            <p:nvPr/>
          </p:nvSpPr>
          <p:spPr>
            <a:xfrm>
              <a:off x="-1859869" y="-1436050"/>
              <a:ext cx="2599822" cy="114294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Numbers correspond to poster number in info booklet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292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BE03-170C-46AE-BFC8-C5A4E780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F6E8C-DA02-4353-AE19-50168B02A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8352928" cy="561662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Poster presenters: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If you are able to, please spend some time ‘standing’ by your poster to talk to interested delegates about your work, just like at an in-person event.</a:t>
            </a:r>
          </a:p>
          <a:p>
            <a:r>
              <a:rPr lang="en-GB" dirty="0"/>
              <a:t>Everyone: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Please approach poster presenters who are standing by their posters to as them about their work, just like at an in-person event.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Please use the marked areas (where there are usually seats) to talk to colleagues, just as you would at an in-person event!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b="0" dirty="0"/>
          </a:p>
          <a:p>
            <a:pPr>
              <a:spcBef>
                <a:spcPts val="0"/>
              </a:spcBef>
            </a:pPr>
            <a:r>
              <a:rPr lang="en-GB" b="0" dirty="0"/>
              <a:t>General notes: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Each of the three spaces has a limit of 25 people.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If you cannot ‘get in’ please try another space.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Please prioritise spaces #1 &amp; #2 – these are where the posters are located.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Please see the Workshop Information Booklet for more information and for the Gather Town links.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78707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E0DA-6C88-48A7-934A-63F095339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…and Finally….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31EE2-3A9E-441A-8A62-79AE8987F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i="1" dirty="0"/>
              <a:t>Please feel free to ‘bring your own drink’ and ‘nibbles’ and have fun!</a:t>
            </a:r>
          </a:p>
        </p:txBody>
      </p:sp>
      <p:pic>
        <p:nvPicPr>
          <p:cNvPr id="5" name="Picture 4" descr="A glass of water with limes&#10;&#10;Description automatically generated with low confidence">
            <a:extLst>
              <a:ext uri="{FF2B5EF4-FFF2-40B4-BE49-F238E27FC236}">
                <a16:creationId xmlns:a16="http://schemas.microsoft.com/office/drawing/2014/main" id="{DE4E41A6-9211-4EB7-9E86-699550C36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71213"/>
            <a:ext cx="3591842" cy="3591842"/>
          </a:xfrm>
          <a:prstGeom prst="rect">
            <a:avLst/>
          </a:prstGeom>
        </p:spPr>
      </p:pic>
      <p:pic>
        <p:nvPicPr>
          <p:cNvPr id="7" name="Picture 6" descr="A picture containing plate, tray, several&#10;&#10;Description automatically generated">
            <a:extLst>
              <a:ext uri="{FF2B5EF4-FFF2-40B4-BE49-F238E27FC236}">
                <a16:creationId xmlns:a16="http://schemas.microsoft.com/office/drawing/2014/main" id="{931CDBDA-4063-4E1B-9F72-673A9B766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17" y="2293355"/>
            <a:ext cx="3868454" cy="38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2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EFF69-F18C-4EB7-8ED0-F1550394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40" y="2817014"/>
            <a:ext cx="4680520" cy="611986"/>
          </a:xfrm>
        </p:spPr>
        <p:txBody>
          <a:bodyPr>
            <a:noAutofit/>
          </a:bodyPr>
          <a:lstStyle/>
          <a:p>
            <a:r>
              <a:rPr lang="en-GB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3477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obTemp_slides_template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A xmlns="95a6d21c-7db0-4b7e-981f-b4f22b02b9d8">Not of potential interest</TNA>
    <ReviewDate xmlns="95a6d21c-7db0-4b7e-981f-b4f22b02b9d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et Office Document" ma:contentTypeID="0x01010008EC4BDFB4C3D542892399C37F0B505F00A5E4FF33B30EA542B63537776E4159E2" ma:contentTypeVersion="4" ma:contentTypeDescription="" ma:contentTypeScope="" ma:versionID="d2b2b7b70e570527e267c46df0f92087">
  <xsd:schema xmlns:xsd="http://www.w3.org/2001/XMLSchema" xmlns:xs="http://www.w3.org/2001/XMLSchema" xmlns:p="http://schemas.microsoft.com/office/2006/metadata/properties" xmlns:ns2="95a6d21c-7db0-4b7e-981f-b4f22b02b9d8" targetNamespace="http://schemas.microsoft.com/office/2006/metadata/properties" ma:root="true" ma:fieldsID="c844e8ff534fe7b11be182359bdff21d" ns2:_="">
    <xsd:import namespace="95a6d21c-7db0-4b7e-981f-b4f22b02b9d8"/>
    <xsd:element name="properties">
      <xsd:complexType>
        <xsd:sequence>
          <xsd:element name="documentManagement">
            <xsd:complexType>
              <xsd:all>
                <xsd:element ref="ns2:TNA" minOccurs="0"/>
                <xsd:element ref="ns2:Review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6d21c-7db0-4b7e-981f-b4f22b02b9d8" elementFormDefault="qualified">
    <xsd:import namespace="http://schemas.microsoft.com/office/2006/documentManagement/types"/>
    <xsd:import namespace="http://schemas.microsoft.com/office/infopath/2007/PartnerControls"/>
    <xsd:element name="TNA" ma:index="1" nillable="true" ma:displayName="TNA" ma:default="Not of potential interest" ma:format="Dropdown" ma:internalName="TNA">
      <xsd:simpleType>
        <xsd:restriction base="dms:Choice">
          <xsd:enumeration value="Not of potential interest"/>
          <xsd:enumeration value="Potential TNA Record"/>
          <xsd:enumeration value="Flagged for TNA"/>
          <xsd:enumeration value="List to TNA"/>
          <xsd:enumeration value="Not listed to TNA"/>
          <xsd:enumeration value="Transferred to TNA"/>
          <xsd:enumeration value="Published by TNA"/>
        </xsd:restriction>
      </xsd:simpleType>
    </xsd:element>
    <xsd:element name="ReviewDate" ma:index="2" nillable="true" ma:displayName="Review Date" ma:format="DateOnly" ma:internalName="Review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b1bb55a9-a1b5-4196-b12d-1833970ed366" ContentTypeId="0x01010008EC4BDFB4C3D542892399C37F0B505F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5290E7-D4F0-4DB8-A62D-BF128A9861E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5a6d21c-7db0-4b7e-981f-b4f22b02b9d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31F46A-A02F-4629-9A77-4B003BD8D3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a6d21c-7db0-4b7e-981f-b4f22b02b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CF951C-2281-4032-BDB0-F100F8745B2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8F98CC8C-AD33-4315-ADD5-A07649E036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457</Words>
  <Application>Microsoft Office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Wingdings</vt:lpstr>
      <vt:lpstr>GlobTemp_slides_template</vt:lpstr>
      <vt:lpstr>Poster Session and Social Event</vt:lpstr>
      <vt:lpstr>Overview</vt:lpstr>
      <vt:lpstr>Gather Town</vt:lpstr>
      <vt:lpstr>Hold Conversations with Colleagues</vt:lpstr>
      <vt:lpstr>View Posters and Talk to the Presenters</vt:lpstr>
      <vt:lpstr>Final Remarks</vt:lpstr>
      <vt:lpstr>…and Finally….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Bruniquel</dc:creator>
  <cp:lastModifiedBy>Lizzie Good</cp:lastModifiedBy>
  <cp:revision>24</cp:revision>
  <dcterms:created xsi:type="dcterms:W3CDTF">2013-11-06T14:28:03Z</dcterms:created>
  <dcterms:modified xsi:type="dcterms:W3CDTF">2022-09-26T18:52:27Z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0x01010008EC4BDFB4C3D542892399C37F0B505F00A5E4FF33B30EA542B63537776E4159E2</vt:lpwstr>
  </property>
</Properties>
</file>