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5"/>
  </p:sldMasterIdLst>
  <p:notesMasterIdLst>
    <p:notesMasterId r:id="rId19"/>
  </p:notesMasterIdLst>
  <p:handoutMasterIdLst>
    <p:handoutMasterId r:id="rId20"/>
  </p:handoutMasterIdLst>
  <p:sldIdLst>
    <p:sldId id="256" r:id="rId6"/>
    <p:sldId id="319" r:id="rId7"/>
    <p:sldId id="258" r:id="rId8"/>
    <p:sldId id="260" r:id="rId9"/>
    <p:sldId id="261" r:id="rId10"/>
    <p:sldId id="264" r:id="rId11"/>
    <p:sldId id="320" r:id="rId12"/>
    <p:sldId id="305" r:id="rId13"/>
    <p:sldId id="322" r:id="rId14"/>
    <p:sldId id="268" r:id="rId15"/>
    <p:sldId id="269" r:id="rId16"/>
    <p:sldId id="321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E5D"/>
    <a:srgbClr val="067EB0"/>
    <a:srgbClr val="DE0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29A877E-3A6B-4DF8-8F3A-6F5C49B43BC5}" v="6" dt="2022-09-27T16:32:00.45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5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22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izzie Good" userId="6781c18b-e49e-4918-96ed-f7dc03545375" providerId="ADAL" clId="{329A877E-3A6B-4DF8-8F3A-6F5C49B43BC5}"/>
    <pc:docChg chg="undo custSel addSld delSld modSld">
      <pc:chgData name="Lizzie Good" userId="6781c18b-e49e-4918-96ed-f7dc03545375" providerId="ADAL" clId="{329A877E-3A6B-4DF8-8F3A-6F5C49B43BC5}" dt="2022-09-27T16:33:57.431" v="1119" actId="20577"/>
      <pc:docMkLst>
        <pc:docMk/>
      </pc:docMkLst>
      <pc:sldChg chg="modSp mod">
        <pc:chgData name="Lizzie Good" userId="6781c18b-e49e-4918-96ed-f7dc03545375" providerId="ADAL" clId="{329A877E-3A6B-4DF8-8F3A-6F5C49B43BC5}" dt="2022-09-27T16:33:31.665" v="1064" actId="20577"/>
        <pc:sldMkLst>
          <pc:docMk/>
          <pc:sldMk cId="1807203388" sldId="256"/>
        </pc:sldMkLst>
        <pc:spChg chg="mod">
          <ac:chgData name="Lizzie Good" userId="6781c18b-e49e-4918-96ed-f7dc03545375" providerId="ADAL" clId="{329A877E-3A6B-4DF8-8F3A-6F5C49B43BC5}" dt="2022-09-27T16:33:31.665" v="1064" actId="20577"/>
          <ac:spMkLst>
            <pc:docMk/>
            <pc:sldMk cId="1807203388" sldId="256"/>
            <ac:spMk id="2" creationId="{00000000-0000-0000-0000-000000000000}"/>
          </ac:spMkLst>
        </pc:spChg>
      </pc:sldChg>
      <pc:sldChg chg="modSp add mod">
        <pc:chgData name="Lizzie Good" userId="6781c18b-e49e-4918-96ed-f7dc03545375" providerId="ADAL" clId="{329A877E-3A6B-4DF8-8F3A-6F5C49B43BC5}" dt="2022-09-27T14:18:54.810" v="131" actId="27636"/>
        <pc:sldMkLst>
          <pc:docMk/>
          <pc:sldMk cId="3327313800" sldId="258"/>
        </pc:sldMkLst>
        <pc:spChg chg="mod">
          <ac:chgData name="Lizzie Good" userId="6781c18b-e49e-4918-96ed-f7dc03545375" providerId="ADAL" clId="{329A877E-3A6B-4DF8-8F3A-6F5C49B43BC5}" dt="2022-09-27T14:18:54.810" v="131" actId="27636"/>
          <ac:spMkLst>
            <pc:docMk/>
            <pc:sldMk cId="3327313800" sldId="258"/>
            <ac:spMk id="3" creationId="{00000000-0000-0000-0000-000000000000}"/>
          </ac:spMkLst>
        </pc:spChg>
      </pc:sldChg>
      <pc:sldChg chg="add del">
        <pc:chgData name="Lizzie Good" userId="6781c18b-e49e-4918-96ed-f7dc03545375" providerId="ADAL" clId="{329A877E-3A6B-4DF8-8F3A-6F5C49B43BC5}" dt="2022-09-27T14:19:01.167" v="132" actId="47"/>
        <pc:sldMkLst>
          <pc:docMk/>
          <pc:sldMk cId="3020298307" sldId="259"/>
        </pc:sldMkLst>
      </pc:sldChg>
      <pc:sldChg chg="add">
        <pc:chgData name="Lizzie Good" userId="6781c18b-e49e-4918-96ed-f7dc03545375" providerId="ADAL" clId="{329A877E-3A6B-4DF8-8F3A-6F5C49B43BC5}" dt="2022-09-27T14:15:04.898" v="1"/>
        <pc:sldMkLst>
          <pc:docMk/>
          <pc:sldMk cId="2661790629" sldId="260"/>
        </pc:sldMkLst>
      </pc:sldChg>
      <pc:sldChg chg="add">
        <pc:chgData name="Lizzie Good" userId="6781c18b-e49e-4918-96ed-f7dc03545375" providerId="ADAL" clId="{329A877E-3A6B-4DF8-8F3A-6F5C49B43BC5}" dt="2022-09-27T14:15:04.898" v="1"/>
        <pc:sldMkLst>
          <pc:docMk/>
          <pc:sldMk cId="1125967872" sldId="261"/>
        </pc:sldMkLst>
      </pc:sldChg>
      <pc:sldChg chg="add del">
        <pc:chgData name="Lizzie Good" userId="6781c18b-e49e-4918-96ed-f7dc03545375" providerId="ADAL" clId="{329A877E-3A6B-4DF8-8F3A-6F5C49B43BC5}" dt="2022-09-27T14:19:03.625" v="133" actId="47"/>
        <pc:sldMkLst>
          <pc:docMk/>
          <pc:sldMk cId="905029501" sldId="262"/>
        </pc:sldMkLst>
      </pc:sldChg>
      <pc:sldChg chg="modSp add mod">
        <pc:chgData name="Lizzie Good" userId="6781c18b-e49e-4918-96ed-f7dc03545375" providerId="ADAL" clId="{329A877E-3A6B-4DF8-8F3A-6F5C49B43BC5}" dt="2022-09-27T14:19:43.185" v="198" actId="20577"/>
        <pc:sldMkLst>
          <pc:docMk/>
          <pc:sldMk cId="307231029" sldId="264"/>
        </pc:sldMkLst>
        <pc:spChg chg="mod">
          <ac:chgData name="Lizzie Good" userId="6781c18b-e49e-4918-96ed-f7dc03545375" providerId="ADAL" clId="{329A877E-3A6B-4DF8-8F3A-6F5C49B43BC5}" dt="2022-09-27T14:19:43.185" v="198" actId="20577"/>
          <ac:spMkLst>
            <pc:docMk/>
            <pc:sldMk cId="307231029" sldId="264"/>
            <ac:spMk id="2" creationId="{2BA42866-6702-40CE-B1D6-371D04291C4A}"/>
          </ac:spMkLst>
        </pc:spChg>
      </pc:sldChg>
      <pc:sldChg chg="add">
        <pc:chgData name="Lizzie Good" userId="6781c18b-e49e-4918-96ed-f7dc03545375" providerId="ADAL" clId="{329A877E-3A6B-4DF8-8F3A-6F5C49B43BC5}" dt="2022-09-27T16:31:53.067" v="1005"/>
        <pc:sldMkLst>
          <pc:docMk/>
          <pc:sldMk cId="403477642" sldId="267"/>
        </pc:sldMkLst>
      </pc:sldChg>
      <pc:sldChg chg="add">
        <pc:chgData name="Lizzie Good" userId="6781c18b-e49e-4918-96ed-f7dc03545375" providerId="ADAL" clId="{329A877E-3A6B-4DF8-8F3A-6F5C49B43BC5}" dt="2022-09-27T16:31:53.067" v="1005"/>
        <pc:sldMkLst>
          <pc:docMk/>
          <pc:sldMk cId="2654443046" sldId="268"/>
        </pc:sldMkLst>
      </pc:sldChg>
      <pc:sldChg chg="add">
        <pc:chgData name="Lizzie Good" userId="6781c18b-e49e-4918-96ed-f7dc03545375" providerId="ADAL" clId="{329A877E-3A6B-4DF8-8F3A-6F5C49B43BC5}" dt="2022-09-27T16:31:53.067" v="1005"/>
        <pc:sldMkLst>
          <pc:docMk/>
          <pc:sldMk cId="2642843419" sldId="269"/>
        </pc:sldMkLst>
      </pc:sldChg>
      <pc:sldChg chg="del">
        <pc:chgData name="Lizzie Good" userId="6781c18b-e49e-4918-96ed-f7dc03545375" providerId="ADAL" clId="{329A877E-3A6B-4DF8-8F3A-6F5C49B43BC5}" dt="2022-09-27T14:15:02.592" v="0" actId="47"/>
        <pc:sldMkLst>
          <pc:docMk/>
          <pc:sldMk cId="2398512519" sldId="275"/>
        </pc:sldMkLst>
      </pc:sldChg>
      <pc:sldChg chg="del">
        <pc:chgData name="Lizzie Good" userId="6781c18b-e49e-4918-96ed-f7dc03545375" providerId="ADAL" clId="{329A877E-3A6B-4DF8-8F3A-6F5C49B43BC5}" dt="2022-09-27T14:15:02.592" v="0" actId="47"/>
        <pc:sldMkLst>
          <pc:docMk/>
          <pc:sldMk cId="1411292751" sldId="276"/>
        </pc:sldMkLst>
      </pc:sldChg>
      <pc:sldChg chg="del">
        <pc:chgData name="Lizzie Good" userId="6781c18b-e49e-4918-96ed-f7dc03545375" providerId="ADAL" clId="{329A877E-3A6B-4DF8-8F3A-6F5C49B43BC5}" dt="2022-09-27T14:15:02.592" v="0" actId="47"/>
        <pc:sldMkLst>
          <pc:docMk/>
          <pc:sldMk cId="1751813062" sldId="277"/>
        </pc:sldMkLst>
      </pc:sldChg>
      <pc:sldChg chg="add del">
        <pc:chgData name="Lizzie Good" userId="6781c18b-e49e-4918-96ed-f7dc03545375" providerId="ADAL" clId="{329A877E-3A6B-4DF8-8F3A-6F5C49B43BC5}" dt="2022-09-27T14:20:09.346" v="199" actId="47"/>
        <pc:sldMkLst>
          <pc:docMk/>
          <pc:sldMk cId="2828122431" sldId="289"/>
        </pc:sldMkLst>
      </pc:sldChg>
      <pc:sldChg chg="add del">
        <pc:chgData name="Lizzie Good" userId="6781c18b-e49e-4918-96ed-f7dc03545375" providerId="ADAL" clId="{329A877E-3A6B-4DF8-8F3A-6F5C49B43BC5}" dt="2022-09-27T14:20:12.978" v="200" actId="47"/>
        <pc:sldMkLst>
          <pc:docMk/>
          <pc:sldMk cId="799316575" sldId="300"/>
        </pc:sldMkLst>
      </pc:sldChg>
      <pc:sldChg chg="add del">
        <pc:chgData name="Lizzie Good" userId="6781c18b-e49e-4918-96ed-f7dc03545375" providerId="ADAL" clId="{329A877E-3A6B-4DF8-8F3A-6F5C49B43BC5}" dt="2022-09-27T14:20:17.020" v="201" actId="47"/>
        <pc:sldMkLst>
          <pc:docMk/>
          <pc:sldMk cId="2266872856" sldId="301"/>
        </pc:sldMkLst>
      </pc:sldChg>
      <pc:sldChg chg="add del">
        <pc:chgData name="Lizzie Good" userId="6781c18b-e49e-4918-96ed-f7dc03545375" providerId="ADAL" clId="{329A877E-3A6B-4DF8-8F3A-6F5C49B43BC5}" dt="2022-09-27T14:20:44.291" v="202" actId="47"/>
        <pc:sldMkLst>
          <pc:docMk/>
          <pc:sldMk cId="3492686145" sldId="302"/>
        </pc:sldMkLst>
      </pc:sldChg>
      <pc:sldChg chg="add del">
        <pc:chgData name="Lizzie Good" userId="6781c18b-e49e-4918-96ed-f7dc03545375" providerId="ADAL" clId="{329A877E-3A6B-4DF8-8F3A-6F5C49B43BC5}" dt="2022-09-27T14:20:52.132" v="203" actId="47"/>
        <pc:sldMkLst>
          <pc:docMk/>
          <pc:sldMk cId="1576161088" sldId="303"/>
        </pc:sldMkLst>
      </pc:sldChg>
      <pc:sldChg chg="add del">
        <pc:chgData name="Lizzie Good" userId="6781c18b-e49e-4918-96ed-f7dc03545375" providerId="ADAL" clId="{329A877E-3A6B-4DF8-8F3A-6F5C49B43BC5}" dt="2022-09-27T14:20:52.858" v="204" actId="47"/>
        <pc:sldMkLst>
          <pc:docMk/>
          <pc:sldMk cId="577432228" sldId="304"/>
        </pc:sldMkLst>
      </pc:sldChg>
      <pc:sldChg chg="addSp delSp modSp add mod">
        <pc:chgData name="Lizzie Good" userId="6781c18b-e49e-4918-96ed-f7dc03545375" providerId="ADAL" clId="{329A877E-3A6B-4DF8-8F3A-6F5C49B43BC5}" dt="2022-09-27T16:30:44.442" v="1003" actId="108"/>
        <pc:sldMkLst>
          <pc:docMk/>
          <pc:sldMk cId="67488056" sldId="305"/>
        </pc:sldMkLst>
        <pc:spChg chg="mod">
          <ac:chgData name="Lizzie Good" userId="6781c18b-e49e-4918-96ed-f7dc03545375" providerId="ADAL" clId="{329A877E-3A6B-4DF8-8F3A-6F5C49B43BC5}" dt="2022-09-27T16:23:48.528" v="529" actId="20577"/>
          <ac:spMkLst>
            <pc:docMk/>
            <pc:sldMk cId="67488056" sldId="305"/>
            <ac:spMk id="2" creationId="{E32889A0-4B97-47EA-9C15-33451211E826}"/>
          </ac:spMkLst>
        </pc:spChg>
        <pc:spChg chg="add mod">
          <ac:chgData name="Lizzie Good" userId="6781c18b-e49e-4918-96ed-f7dc03545375" providerId="ADAL" clId="{329A877E-3A6B-4DF8-8F3A-6F5C49B43BC5}" dt="2022-09-27T16:30:44.442" v="1003" actId="108"/>
          <ac:spMkLst>
            <pc:docMk/>
            <pc:sldMk cId="67488056" sldId="305"/>
            <ac:spMk id="5" creationId="{94AAD2AF-5845-4E63-9411-6865BC916A6A}"/>
          </ac:spMkLst>
        </pc:spChg>
        <pc:spChg chg="del">
          <ac:chgData name="Lizzie Good" userId="6781c18b-e49e-4918-96ed-f7dc03545375" providerId="ADAL" clId="{329A877E-3A6B-4DF8-8F3A-6F5C49B43BC5}" dt="2022-09-27T14:20:58.178" v="205" actId="478"/>
          <ac:spMkLst>
            <pc:docMk/>
            <pc:sldMk cId="67488056" sldId="305"/>
            <ac:spMk id="6" creationId="{592A44F7-2FFC-4830-9372-EA3E9EAC6EAD}"/>
          </ac:spMkLst>
        </pc:spChg>
        <pc:graphicFrameChg chg="del">
          <ac:chgData name="Lizzie Good" userId="6781c18b-e49e-4918-96ed-f7dc03545375" providerId="ADAL" clId="{329A877E-3A6B-4DF8-8F3A-6F5C49B43BC5}" dt="2022-09-27T14:29:00.450" v="488" actId="478"/>
          <ac:graphicFrameMkLst>
            <pc:docMk/>
            <pc:sldMk cId="67488056" sldId="305"/>
            <ac:graphicFrameMk id="4" creationId="{E43719CA-DD8F-406C-823B-1455AE501612}"/>
          </ac:graphicFrameMkLst>
        </pc:graphicFrameChg>
      </pc:sldChg>
      <pc:sldChg chg="add del">
        <pc:chgData name="Lizzie Good" userId="6781c18b-e49e-4918-96ed-f7dc03545375" providerId="ADAL" clId="{329A877E-3A6B-4DF8-8F3A-6F5C49B43BC5}" dt="2022-09-27T14:21:02.619" v="206" actId="47"/>
        <pc:sldMkLst>
          <pc:docMk/>
          <pc:sldMk cId="2728205818" sldId="306"/>
        </pc:sldMkLst>
      </pc:sldChg>
      <pc:sldChg chg="add del">
        <pc:chgData name="Lizzie Good" userId="6781c18b-e49e-4918-96ed-f7dc03545375" providerId="ADAL" clId="{329A877E-3A6B-4DF8-8F3A-6F5C49B43BC5}" dt="2022-09-27T14:21:05.614" v="207" actId="47"/>
        <pc:sldMkLst>
          <pc:docMk/>
          <pc:sldMk cId="3837052781" sldId="307"/>
        </pc:sldMkLst>
      </pc:sldChg>
      <pc:sldChg chg="add del">
        <pc:chgData name="Lizzie Good" userId="6781c18b-e49e-4918-96ed-f7dc03545375" providerId="ADAL" clId="{329A877E-3A6B-4DF8-8F3A-6F5C49B43BC5}" dt="2022-09-27T14:21:07.653" v="208" actId="47"/>
        <pc:sldMkLst>
          <pc:docMk/>
          <pc:sldMk cId="1723181201" sldId="308"/>
        </pc:sldMkLst>
      </pc:sldChg>
      <pc:sldChg chg="add del">
        <pc:chgData name="Lizzie Good" userId="6781c18b-e49e-4918-96ed-f7dc03545375" providerId="ADAL" clId="{329A877E-3A6B-4DF8-8F3A-6F5C49B43BC5}" dt="2022-09-27T14:21:09.045" v="209" actId="47"/>
        <pc:sldMkLst>
          <pc:docMk/>
          <pc:sldMk cId="1477646796" sldId="309"/>
        </pc:sldMkLst>
      </pc:sldChg>
      <pc:sldChg chg="add del">
        <pc:chgData name="Lizzie Good" userId="6781c18b-e49e-4918-96ed-f7dc03545375" providerId="ADAL" clId="{329A877E-3A6B-4DF8-8F3A-6F5C49B43BC5}" dt="2022-09-27T16:30:49.770" v="1004" actId="47"/>
        <pc:sldMkLst>
          <pc:docMk/>
          <pc:sldMk cId="2184322440" sldId="310"/>
        </pc:sldMkLst>
      </pc:sldChg>
      <pc:sldChg chg="add del">
        <pc:chgData name="Lizzie Good" userId="6781c18b-e49e-4918-96ed-f7dc03545375" providerId="ADAL" clId="{329A877E-3A6B-4DF8-8F3A-6F5C49B43BC5}" dt="2022-09-27T16:30:49.770" v="1004" actId="47"/>
        <pc:sldMkLst>
          <pc:docMk/>
          <pc:sldMk cId="1744241858" sldId="311"/>
        </pc:sldMkLst>
      </pc:sldChg>
      <pc:sldChg chg="add del">
        <pc:chgData name="Lizzie Good" userId="6781c18b-e49e-4918-96ed-f7dc03545375" providerId="ADAL" clId="{329A877E-3A6B-4DF8-8F3A-6F5C49B43BC5}" dt="2022-09-27T16:30:49.770" v="1004" actId="47"/>
        <pc:sldMkLst>
          <pc:docMk/>
          <pc:sldMk cId="447170041" sldId="312"/>
        </pc:sldMkLst>
      </pc:sldChg>
      <pc:sldChg chg="add del">
        <pc:chgData name="Lizzie Good" userId="6781c18b-e49e-4918-96ed-f7dc03545375" providerId="ADAL" clId="{329A877E-3A6B-4DF8-8F3A-6F5C49B43BC5}" dt="2022-09-27T16:30:49.770" v="1004" actId="47"/>
        <pc:sldMkLst>
          <pc:docMk/>
          <pc:sldMk cId="47775743" sldId="313"/>
        </pc:sldMkLst>
      </pc:sldChg>
      <pc:sldChg chg="add del">
        <pc:chgData name="Lizzie Good" userId="6781c18b-e49e-4918-96ed-f7dc03545375" providerId="ADAL" clId="{329A877E-3A6B-4DF8-8F3A-6F5C49B43BC5}" dt="2022-09-27T16:30:49.770" v="1004" actId="47"/>
        <pc:sldMkLst>
          <pc:docMk/>
          <pc:sldMk cId="3374347668" sldId="314"/>
        </pc:sldMkLst>
      </pc:sldChg>
      <pc:sldChg chg="add del">
        <pc:chgData name="Lizzie Good" userId="6781c18b-e49e-4918-96ed-f7dc03545375" providerId="ADAL" clId="{329A877E-3A6B-4DF8-8F3A-6F5C49B43BC5}" dt="2022-09-27T16:30:49.770" v="1004" actId="47"/>
        <pc:sldMkLst>
          <pc:docMk/>
          <pc:sldMk cId="188576563" sldId="315"/>
        </pc:sldMkLst>
      </pc:sldChg>
      <pc:sldChg chg="modSp add del mod">
        <pc:chgData name="Lizzie Good" userId="6781c18b-e49e-4918-96ed-f7dc03545375" providerId="ADAL" clId="{329A877E-3A6B-4DF8-8F3A-6F5C49B43BC5}" dt="2022-09-27T16:30:49.770" v="1004" actId="47"/>
        <pc:sldMkLst>
          <pc:docMk/>
          <pc:sldMk cId="199743726" sldId="316"/>
        </pc:sldMkLst>
        <pc:spChg chg="mod">
          <ac:chgData name="Lizzie Good" userId="6781c18b-e49e-4918-96ed-f7dc03545375" providerId="ADAL" clId="{329A877E-3A6B-4DF8-8F3A-6F5C49B43BC5}" dt="2022-09-27T14:15:05.132" v="2" actId="27636"/>
          <ac:spMkLst>
            <pc:docMk/>
            <pc:sldMk cId="199743726" sldId="316"/>
            <ac:spMk id="2" creationId="{F7C51806-A1BC-44BD-839D-7A353B4E1FAB}"/>
          </ac:spMkLst>
        </pc:spChg>
      </pc:sldChg>
      <pc:sldChg chg="add del">
        <pc:chgData name="Lizzie Good" userId="6781c18b-e49e-4918-96ed-f7dc03545375" providerId="ADAL" clId="{329A877E-3A6B-4DF8-8F3A-6F5C49B43BC5}" dt="2022-09-27T14:21:13.803" v="210" actId="47"/>
        <pc:sldMkLst>
          <pc:docMk/>
          <pc:sldMk cId="630517836" sldId="317"/>
        </pc:sldMkLst>
      </pc:sldChg>
      <pc:sldChg chg="add del">
        <pc:chgData name="Lizzie Good" userId="6781c18b-e49e-4918-96ed-f7dc03545375" providerId="ADAL" clId="{329A877E-3A6B-4DF8-8F3A-6F5C49B43BC5}" dt="2022-09-27T14:21:15.964" v="211" actId="47"/>
        <pc:sldMkLst>
          <pc:docMk/>
          <pc:sldMk cId="2560807326" sldId="318"/>
        </pc:sldMkLst>
      </pc:sldChg>
      <pc:sldChg chg="modSp add mod">
        <pc:chgData name="Lizzie Good" userId="6781c18b-e49e-4918-96ed-f7dc03545375" providerId="ADAL" clId="{329A877E-3A6B-4DF8-8F3A-6F5C49B43BC5}" dt="2022-09-27T16:33:57.431" v="1119" actId="20577"/>
        <pc:sldMkLst>
          <pc:docMk/>
          <pc:sldMk cId="3464705258" sldId="319"/>
        </pc:sldMkLst>
        <pc:spChg chg="mod">
          <ac:chgData name="Lizzie Good" userId="6781c18b-e49e-4918-96ed-f7dc03545375" providerId="ADAL" clId="{329A877E-3A6B-4DF8-8F3A-6F5C49B43BC5}" dt="2022-09-27T16:33:57.431" v="1119" actId="20577"/>
          <ac:spMkLst>
            <pc:docMk/>
            <pc:sldMk cId="3464705258" sldId="319"/>
            <ac:spMk id="3" creationId="{B2EC4545-0935-4359-8733-2DE34A6CDDF5}"/>
          </ac:spMkLst>
        </pc:spChg>
      </pc:sldChg>
      <pc:sldChg chg="addSp modSp new mod">
        <pc:chgData name="Lizzie Good" userId="6781c18b-e49e-4918-96ed-f7dc03545375" providerId="ADAL" clId="{329A877E-3A6B-4DF8-8F3A-6F5C49B43BC5}" dt="2022-09-27T16:25:32.110" v="595" actId="20577"/>
        <pc:sldMkLst>
          <pc:docMk/>
          <pc:sldMk cId="1926798563" sldId="320"/>
        </pc:sldMkLst>
        <pc:spChg chg="mod">
          <ac:chgData name="Lizzie Good" userId="6781c18b-e49e-4918-96ed-f7dc03545375" providerId="ADAL" clId="{329A877E-3A6B-4DF8-8F3A-6F5C49B43BC5}" dt="2022-09-27T14:28:44.592" v="487" actId="20577"/>
          <ac:spMkLst>
            <pc:docMk/>
            <pc:sldMk cId="1926798563" sldId="320"/>
            <ac:spMk id="2" creationId="{CDF40C17-6893-431F-A545-157D85F39AA4}"/>
          </ac:spMkLst>
        </pc:spChg>
        <pc:spChg chg="mod">
          <ac:chgData name="Lizzie Good" userId="6781c18b-e49e-4918-96ed-f7dc03545375" providerId="ADAL" clId="{329A877E-3A6B-4DF8-8F3A-6F5C49B43BC5}" dt="2022-09-27T16:25:32.110" v="595" actId="20577"/>
          <ac:spMkLst>
            <pc:docMk/>
            <pc:sldMk cId="1926798563" sldId="320"/>
            <ac:spMk id="3" creationId="{8F6FDF50-3E34-45A4-AD5B-04D1F7A04214}"/>
          </ac:spMkLst>
        </pc:spChg>
        <pc:graphicFrameChg chg="add mod modGraphic">
          <ac:chgData name="Lizzie Good" userId="6781c18b-e49e-4918-96ed-f7dc03545375" providerId="ADAL" clId="{329A877E-3A6B-4DF8-8F3A-6F5C49B43BC5}" dt="2022-09-27T16:24:33.913" v="541" actId="1035"/>
          <ac:graphicFrameMkLst>
            <pc:docMk/>
            <pc:sldMk cId="1926798563" sldId="320"/>
            <ac:graphicFrameMk id="4" creationId="{A22DED65-E685-4B75-B3A2-C3634A08E6E2}"/>
          </ac:graphicFrameMkLst>
        </pc:graphicFrameChg>
      </pc:sldChg>
      <pc:sldChg chg="add">
        <pc:chgData name="Lizzie Good" userId="6781c18b-e49e-4918-96ed-f7dc03545375" providerId="ADAL" clId="{329A877E-3A6B-4DF8-8F3A-6F5C49B43BC5}" dt="2022-09-27T16:31:53.067" v="1005"/>
        <pc:sldMkLst>
          <pc:docMk/>
          <pc:sldMk cId="2107461645" sldId="321"/>
        </pc:sldMkLst>
      </pc:sldChg>
      <pc:sldChg chg="modSp add mod">
        <pc:chgData name="Lizzie Good" userId="6781c18b-e49e-4918-96ed-f7dc03545375" providerId="ADAL" clId="{329A877E-3A6B-4DF8-8F3A-6F5C49B43BC5}" dt="2022-09-27T16:32:11.810" v="1038" actId="20577"/>
        <pc:sldMkLst>
          <pc:docMk/>
          <pc:sldMk cId="109139630" sldId="322"/>
        </pc:sldMkLst>
        <pc:spChg chg="mod">
          <ac:chgData name="Lizzie Good" userId="6781c18b-e49e-4918-96ed-f7dc03545375" providerId="ADAL" clId="{329A877E-3A6B-4DF8-8F3A-6F5C49B43BC5}" dt="2022-09-27T16:32:11.810" v="1038" actId="20577"/>
          <ac:spMkLst>
            <pc:docMk/>
            <pc:sldMk cId="109139630" sldId="322"/>
            <ac:spMk id="2" creationId="{2BA42866-6702-40CE-B1D6-371D04291C4A}"/>
          </ac:spMkLst>
        </pc:spChg>
      </pc:sldChg>
      <pc:sldMasterChg chg="delSldLayout">
        <pc:chgData name="Lizzie Good" userId="6781c18b-e49e-4918-96ed-f7dc03545375" providerId="ADAL" clId="{329A877E-3A6B-4DF8-8F3A-6F5C49B43BC5}" dt="2022-09-27T14:21:13.803" v="210" actId="47"/>
        <pc:sldMasterMkLst>
          <pc:docMk/>
          <pc:sldMasterMk cId="0" sldId="2147483696"/>
        </pc:sldMasterMkLst>
        <pc:sldLayoutChg chg="del">
          <pc:chgData name="Lizzie Good" userId="6781c18b-e49e-4918-96ed-f7dc03545375" providerId="ADAL" clId="{329A877E-3A6B-4DF8-8F3A-6F5C49B43BC5}" dt="2022-09-27T14:21:13.803" v="210" actId="47"/>
          <pc:sldLayoutMkLst>
            <pc:docMk/>
            <pc:sldMasterMk cId="0" sldId="2147483696"/>
            <pc:sldLayoutMk cId="3453224841" sldId="2147483704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B993B-B9CF-48BD-AA44-58A5248C0632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98E9A67-51B4-4BA6-B161-1D27D4317D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843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CBD406-257A-4D0E-8B85-EBE391377205}" type="datetimeFigureOut">
              <a:rPr lang="en-US" smtClean="0"/>
              <a:t>9/27/2022</a:t>
            </a:fld>
            <a:endParaRPr lang="en-US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F6DE44-2E36-41E9-B661-2866AF1853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9591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1484785"/>
            <a:ext cx="7772400" cy="1656183"/>
          </a:xfrm>
        </p:spPr>
        <p:txBody>
          <a:bodyPr anchor="ctr">
            <a:noAutofit/>
          </a:bodyPr>
          <a:lstStyle>
            <a:lvl1pPr algn="ctr">
              <a:lnSpc>
                <a:spcPct val="100000"/>
              </a:lnSpc>
              <a:defRPr sz="3200" spc="-80" baseline="0">
                <a:solidFill>
                  <a:srgbClr val="041E5D"/>
                </a:solidFill>
              </a:defRPr>
            </a:lvl1pPr>
          </a:lstStyle>
          <a:p>
            <a:r>
              <a:rPr lang="fr-FR" dirty="0" err="1"/>
              <a:t>Presentation</a:t>
            </a:r>
            <a:r>
              <a:rPr lang="fr-FR" dirty="0"/>
              <a:t> </a:t>
            </a:r>
            <a:r>
              <a:rPr lang="fr-FR" dirty="0" err="1"/>
              <a:t>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3306688"/>
            <a:ext cx="7787208" cy="914400"/>
          </a:xfrm>
        </p:spPr>
        <p:txBody>
          <a:bodyPr>
            <a:normAutofit/>
          </a:bodyPr>
          <a:lstStyle>
            <a:lvl1pPr marL="0" indent="0" algn="ctr">
              <a:buNone/>
              <a:defRPr sz="2000" b="1" cap="all" spc="120" baseline="0">
                <a:solidFill>
                  <a:srgbClr val="00B0F0"/>
                </a:solidFill>
                <a:latin typeface="Calibri" panose="020F050202020403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 err="1"/>
              <a:t>Sub-Title</a:t>
            </a:r>
            <a:r>
              <a:rPr lang="fr-FR" dirty="0"/>
              <a:t> (</a:t>
            </a:r>
            <a:r>
              <a:rPr lang="fr-FR" dirty="0" err="1"/>
              <a:t>eg</a:t>
            </a:r>
            <a:r>
              <a:rPr lang="fr-FR" dirty="0"/>
              <a:t> </a:t>
            </a:r>
            <a:r>
              <a:rPr lang="fr-FR" dirty="0" err="1"/>
              <a:t>author</a:t>
            </a:r>
            <a:r>
              <a:rPr lang="fr-FR" dirty="0"/>
              <a:t>, affiliation, etc.)</a:t>
            </a:r>
            <a:endParaRPr lang="en-US" dirty="0"/>
          </a:p>
        </p:txBody>
      </p:sp>
      <p:pic>
        <p:nvPicPr>
          <p:cNvPr id="4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2000" y="11807"/>
            <a:ext cx="3600000" cy="1340825"/>
          </a:xfrm>
          <a:prstGeom prst="rect">
            <a:avLst/>
          </a:prstGeom>
        </p:spPr>
      </p:pic>
      <p:pic>
        <p:nvPicPr>
          <p:cNvPr id="1026" name="Picture 2" descr="R:\Projets\UOL-924\1650-CCI-LST\Management\Logos\LST-CCI_all-logos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1999" y="4518000"/>
            <a:ext cx="4680002" cy="23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6448" y="980728"/>
            <a:ext cx="4068000" cy="512003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 userDrawn="1"/>
        </p:nvSpPr>
        <p:spPr>
          <a:xfrm>
            <a:off x="247308" y="6381328"/>
            <a:ext cx="8357140" cy="276999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>
              <a:tabLst>
                <a:tab pos="8343900" algn="r"/>
              </a:tabLst>
            </a:pPr>
            <a:r>
              <a:rPr lang="en-US" sz="1200" dirty="0">
                <a:solidFill>
                  <a:srgbClr val="067EB0"/>
                </a:solidFill>
                <a:latin typeface="Calibri" panose="020F0502020204030204" pitchFamily="34" charset="0"/>
              </a:rPr>
              <a:t>LST_cci User Workshop 2022</a:t>
            </a:r>
            <a:r>
              <a:rPr lang="en-US" sz="1200" baseline="0" dirty="0">
                <a:solidFill>
                  <a:srgbClr val="067EB0"/>
                </a:solidFill>
                <a:latin typeface="Calibri" panose="020F0502020204030204" pitchFamily="34" charset="0"/>
              </a:rPr>
              <a:t>	</a:t>
            </a:r>
            <a:r>
              <a:rPr lang="en-US" sz="1200" b="1" baseline="0" dirty="0">
                <a:solidFill>
                  <a:srgbClr val="067EB0"/>
                </a:solidFill>
                <a:latin typeface="Calibri" panose="020F0502020204030204" pitchFamily="34" charset="0"/>
              </a:rPr>
              <a:t>CCI+ LST</a:t>
            </a:r>
            <a:endParaRPr lang="en-US" sz="1200" b="1" dirty="0">
              <a:solidFill>
                <a:srgbClr val="067EB0"/>
              </a:solidFill>
              <a:latin typeface="Calibri" panose="020F050202020403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520" y="908720"/>
            <a:ext cx="8352928" cy="52174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Second </a:t>
            </a:r>
            <a:r>
              <a:rPr lang="fr-FR" dirty="0" err="1"/>
              <a:t>level</a:t>
            </a:r>
            <a:endParaRPr lang="fr-FR" dirty="0"/>
          </a:p>
          <a:p>
            <a:pPr lvl="2"/>
            <a:r>
              <a:rPr lang="fr-FR" dirty="0" err="1"/>
              <a:t>Third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3"/>
            <a:r>
              <a:rPr lang="fr-FR" dirty="0" err="1"/>
              <a:t>Fourth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fr-FR" dirty="0"/>
          </a:p>
          <a:p>
            <a:pPr lvl="4"/>
            <a:r>
              <a:rPr lang="fr-FR" dirty="0" err="1"/>
              <a:t>Fifth</a:t>
            </a:r>
            <a:r>
              <a:rPr lang="fr-FR" dirty="0"/>
              <a:t> </a:t>
            </a:r>
            <a:r>
              <a:rPr lang="fr-FR" dirty="0" err="1"/>
              <a:t>level</a:t>
            </a:r>
            <a:endParaRPr lang="en-US" dirty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51520" y="6381328"/>
            <a:ext cx="8352928" cy="0"/>
          </a:xfrm>
          <a:prstGeom prst="line">
            <a:avLst/>
          </a:prstGeom>
          <a:ln>
            <a:solidFill>
              <a:srgbClr val="067EB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63888" y="6611779"/>
            <a:ext cx="16962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i="1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© ESA – CCI+ LST </a:t>
            </a:r>
            <a:r>
              <a:rPr lang="en-US" sz="1000" i="1" baseline="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</a:rPr>
              <a:t>Consortium</a:t>
            </a:r>
            <a:endParaRPr lang="en-US" sz="1000" i="1" dirty="0">
              <a:solidFill>
                <a:schemeClr val="bg1">
                  <a:lumMod val="5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ZoneTexte 5"/>
          <p:cNvSpPr txBox="1"/>
          <p:nvPr userDrawn="1"/>
        </p:nvSpPr>
        <p:spPr>
          <a:xfrm>
            <a:off x="8748464" y="6669360"/>
            <a:ext cx="237244" cy="169277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fld id="{2C129BBD-FD7C-4B99-A230-6BE5E473BDAB}" type="slidenum">
              <a:rPr lang="en-US" sz="1100" b="1" smtClean="0">
                <a:solidFill>
                  <a:srgbClr val="041E5D"/>
                </a:solidFill>
                <a:latin typeface="Calibri" panose="020F0502020204030204" pitchFamily="34" charset="0"/>
              </a:rPr>
              <a:pPr algn="ctr"/>
              <a:t>‹#›</a:t>
            </a:fld>
            <a:endParaRPr lang="en-US" b="1" dirty="0">
              <a:solidFill>
                <a:srgbClr val="041E5D"/>
              </a:solidFill>
              <a:latin typeface="Calibri" panose="020F0502020204030204" pitchFamily="34" charset="0"/>
            </a:endParaRPr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2" y="-2551"/>
            <a:ext cx="1440000" cy="536333"/>
          </a:xfrm>
          <a:prstGeom prst="rect">
            <a:avLst/>
          </a:prstGeom>
        </p:spPr>
      </p:pic>
      <p:pic>
        <p:nvPicPr>
          <p:cNvPr id="10" name="Content Placeholder 3">
            <a:extLst>
              <a:ext uri="{FF2B5EF4-FFF2-40B4-BE49-F238E27FC236}">
                <a16:creationId xmlns:a16="http://schemas.microsoft.com/office/drawing/2014/main" id="{43D5B329-09AA-445F-A5F0-D7B9722DFC9D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798" y="33590"/>
            <a:ext cx="1674042" cy="51509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3848" y="44624"/>
            <a:ext cx="5400600" cy="611986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r>
              <a:rPr lang="fr-FR" dirty="0" err="1"/>
              <a:t>Title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700" r:id="rId3"/>
    <p:sldLayoutId id="2147483702" r:id="rId4"/>
    <p:sldLayoutId id="2147483703" r:id="rId5"/>
  </p:sldLayoutIdLst>
  <p:txStyles>
    <p:titleStyle>
      <a:lvl1pPr algn="r" defTabSz="914400" rtl="0" eaLnBrk="1" latinLnBrk="0" hangingPunct="1">
        <a:spcBef>
          <a:spcPct val="0"/>
        </a:spcBef>
        <a:buNone/>
        <a:defRPr lang="en-US" sz="2400" b="1" kern="1200" cap="small" spc="-60" baseline="0" dirty="0">
          <a:solidFill>
            <a:srgbClr val="067EB0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600"/>
        </a:spcAft>
        <a:buFont typeface="Arial" pitchFamily="34" charset="0"/>
        <a:buNone/>
        <a:defRPr sz="2200" b="1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1pPr>
      <a:lvl2pPr marL="271463" indent="-182563" algn="l" defTabSz="914400" rtl="0" eaLnBrk="1" latinLnBrk="0" hangingPunct="1">
        <a:spcBef>
          <a:spcPct val="20000"/>
        </a:spcBef>
        <a:buClr>
          <a:srgbClr val="067EB0"/>
        </a:buClr>
        <a:buSzPct val="100000"/>
        <a:buFont typeface="Wingdings" panose="05000000000000000000" pitchFamily="2" charset="2"/>
        <a:buChar char="§"/>
        <a:defRPr sz="20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2pPr>
      <a:lvl3pPr marL="538163" indent="-228600" algn="l" defTabSz="914400" rtl="0" eaLnBrk="1" latinLnBrk="0" hangingPunct="1">
        <a:spcBef>
          <a:spcPct val="20000"/>
        </a:spcBef>
        <a:buClr>
          <a:srgbClr val="B03806"/>
        </a:buClr>
        <a:buSzPct val="80000"/>
        <a:buFont typeface="Wingdings" panose="05000000000000000000" pitchFamily="2" charset="2"/>
        <a:buChar char="v"/>
        <a:defRPr sz="1800" kern="120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3pPr>
      <a:lvl4pPr marL="895350" indent="-228600" algn="l" defTabSz="914400" rtl="0" eaLnBrk="1" latinLnBrk="0" hangingPunct="1">
        <a:spcBef>
          <a:spcPct val="20000"/>
        </a:spcBef>
        <a:buClr>
          <a:srgbClr val="067EB0"/>
        </a:buClr>
        <a:buFont typeface="Wingdings" panose="05000000000000000000" pitchFamily="2" charset="2"/>
        <a:buChar char="Ø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4pPr>
      <a:lvl5pPr marL="1260475" indent="-228600" algn="l" defTabSz="914400" rtl="0" eaLnBrk="1" latinLnBrk="0" hangingPunct="1">
        <a:spcBef>
          <a:spcPct val="20000"/>
        </a:spcBef>
        <a:buClr>
          <a:srgbClr val="B03806"/>
        </a:buClr>
        <a:buFont typeface="Wingdings" panose="05000000000000000000" pitchFamily="2" charset="2"/>
        <a:buChar char="ü"/>
        <a:defRPr sz="1800" kern="1200" baseline="0">
          <a:solidFill>
            <a:srgbClr val="041E5D"/>
          </a:solidFill>
          <a:latin typeface="Calibri" panose="020F0502020204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dmin.climate.esa.int/media/documents/LST-CCI-D1.1-URD_-_i2r0_-_User_Requirement_Document.pdf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User Requirements for LST</a:t>
            </a:r>
            <a:endParaRPr lang="en-US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Lizzie Good</a:t>
            </a:r>
          </a:p>
          <a:p>
            <a:r>
              <a:rPr lang="en-US" dirty="0"/>
              <a:t>Met Office Hadley Centre </a:t>
            </a:r>
          </a:p>
        </p:txBody>
      </p:sp>
    </p:spTree>
    <p:extLst>
      <p:ext uri="{BB962C8B-B14F-4D97-AF65-F5344CB8AC3E}">
        <p14:creationId xmlns:p14="http://schemas.microsoft.com/office/powerpoint/2010/main" val="18072033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B81A7D-7F36-4AAC-AE89-2EC6842A1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the Discussion Will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4590C-E5B0-4C35-B497-9228B086AD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will be having both an open discussion and using Slido to ask you questions!</a:t>
            </a:r>
          </a:p>
          <a:p>
            <a:r>
              <a:rPr lang="en-GB" dirty="0"/>
              <a:t>To access Slido: Visit www.slido.com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78D923-5777-41F0-A5A2-5D5EEE2584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7584" y="2348880"/>
            <a:ext cx="7020272" cy="39489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8C884A73-474D-468F-9AFC-2E99C925D128}"/>
              </a:ext>
            </a:extLst>
          </p:cNvPr>
          <p:cNvSpPr/>
          <p:nvPr/>
        </p:nvSpPr>
        <p:spPr>
          <a:xfrm rot="13544178">
            <a:off x="4985299" y="3654001"/>
            <a:ext cx="1368152" cy="323570"/>
          </a:xfrm>
          <a:prstGeom prst="right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203F126-87CA-4F60-B577-0606C88925BB}"/>
              </a:ext>
            </a:extLst>
          </p:cNvPr>
          <p:cNvSpPr txBox="1"/>
          <p:nvPr/>
        </p:nvSpPr>
        <p:spPr>
          <a:xfrm>
            <a:off x="6262694" y="3933056"/>
            <a:ext cx="14776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Enter: </a:t>
            </a:r>
            <a:r>
              <a:rPr lang="en-GB" b="1" dirty="0"/>
              <a:t>LSTCCI</a:t>
            </a:r>
          </a:p>
        </p:txBody>
      </p:sp>
    </p:spTree>
    <p:extLst>
      <p:ext uri="{BB962C8B-B14F-4D97-AF65-F5344CB8AC3E}">
        <p14:creationId xmlns:p14="http://schemas.microsoft.com/office/powerpoint/2010/main" val="26544430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6B340E-77C6-42D2-82BB-16D82501F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the Discussion Will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F768F-B9E0-4719-B0E9-16A3EED1DB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have a series of questions and would like to invite you to respond to these questions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would be very grateful for your input as we will be using the information we collect to define new requirements for LST_cci and help shape future workplans.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will be able to see and analyse the collective results from the group in real time!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We can explore specific results in more detail through </a:t>
            </a:r>
            <a:r>
              <a:rPr lang="en-GB"/>
              <a:t>open discussion </a:t>
            </a: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Some things to note: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We will work through one question at a time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All responses are anonymous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You don’t have to answer the questions unless you want to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After you are happy with your response, please click ‘submit’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614363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843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9381B7-8732-4BDE-A5E3-DC47E7A25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Reminder: Live Session Etiquette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7518DF-0CD2-4E7E-BCF7-044126A72C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1"/>
            <a:ext cx="7599572" cy="396044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Please </a:t>
            </a:r>
            <a:r>
              <a:rPr lang="en-GB" u="sng" dirty="0"/>
              <a:t>keep your microphone muted </a:t>
            </a:r>
            <a:r>
              <a:rPr lang="en-GB" dirty="0"/>
              <a:t>unless you are presenting, or invited to ask a question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Please </a:t>
            </a:r>
            <a:r>
              <a:rPr lang="en-GB" u="sng" dirty="0"/>
              <a:t>turn your video camera off </a:t>
            </a:r>
            <a:r>
              <a:rPr lang="en-GB" dirty="0"/>
              <a:t>unless you are presenting.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Please only use the Zoom chat to indicate you would like to ask a question or have a technical issue.  </a:t>
            </a:r>
            <a:br>
              <a:rPr lang="en-GB" dirty="0"/>
            </a:br>
            <a:r>
              <a:rPr lang="en-GB" dirty="0"/>
              <a:t>Please try not to use the Zoom chat for scientific discussion – use Padlet instead.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1026" name="Picture 2" descr="Monochrome round muted microphone icon Royalty Free Vector">
            <a:extLst>
              <a:ext uri="{FF2B5EF4-FFF2-40B4-BE49-F238E27FC236}">
                <a16:creationId xmlns:a16="http://schemas.microsoft.com/office/drawing/2014/main" id="{8DE25301-C0AA-4521-B33F-478707793E7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5980"/>
          <a:stretch/>
        </p:blipFill>
        <p:spPr bwMode="auto">
          <a:xfrm>
            <a:off x="6783480" y="782665"/>
            <a:ext cx="1101849" cy="9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video off - Download FREE Vector Lineicon">
            <a:extLst>
              <a:ext uri="{FF2B5EF4-FFF2-40B4-BE49-F238E27FC236}">
                <a16:creationId xmlns:a16="http://schemas.microsoft.com/office/drawing/2014/main" id="{5D6FD172-42CF-4DA7-A7BC-0FFA8D1E3F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900" y="1412776"/>
            <a:ext cx="1081195" cy="10811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hat Icon Images, Stock Photos &amp; Vectors | Shutterstock">
            <a:extLst>
              <a:ext uri="{FF2B5EF4-FFF2-40B4-BE49-F238E27FC236}">
                <a16:creationId xmlns:a16="http://schemas.microsoft.com/office/drawing/2014/main" id="{C33BD772-E96C-4B38-BF77-F8BB705DFE0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601" b="20601"/>
          <a:stretch/>
        </p:blipFill>
        <p:spPr bwMode="auto">
          <a:xfrm>
            <a:off x="7533487" y="2487024"/>
            <a:ext cx="1600200" cy="1008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7461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2EFF69-F18C-4EB7-8ED0-F155039429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740" y="2817014"/>
            <a:ext cx="4680520" cy="611986"/>
          </a:xfrm>
        </p:spPr>
        <p:txBody>
          <a:bodyPr>
            <a:noAutofit/>
          </a:bodyPr>
          <a:lstStyle/>
          <a:p>
            <a:r>
              <a:rPr lang="en-GB" sz="72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034776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FDE88-E905-440C-B9BA-60F7295A0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C4545-0935-4359-8733-2DE34A6CD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GB" dirty="0"/>
              <a:t>The CCI projects have a very clear path to product development.</a:t>
            </a:r>
          </a:p>
          <a:p>
            <a:r>
              <a:rPr lang="en-GB" dirty="0"/>
              <a:t>A User Requirements Document (URD) is drafted early in the project.</a:t>
            </a:r>
          </a:p>
          <a:p>
            <a:r>
              <a:rPr lang="en-GB" dirty="0"/>
              <a:t>The aim of this document is to provide requirements for the development of the products in the CCI project.</a:t>
            </a:r>
          </a:p>
          <a:p>
            <a:r>
              <a:rPr lang="en-GB" dirty="0"/>
              <a:t>The URD is used to inform the Product Requirements Document (PRD), which are the basis of all the CCI products.</a:t>
            </a:r>
          </a:p>
          <a:p>
            <a:r>
              <a:rPr lang="en-GB" dirty="0"/>
              <a:t>In LST_cci, the URD was drafted in Autumn 2018 and released to the public in early 2019.  Version 2 was issued after the last user workshop.  It can be found here:</a:t>
            </a:r>
          </a:p>
          <a:p>
            <a:pPr algn="ctr"/>
            <a:r>
              <a:rPr lang="en-GB" dirty="0">
                <a:solidFill>
                  <a:srgbClr val="FF0000"/>
                </a:solidFill>
                <a:hlinkClick r:id="rId2"/>
              </a:rPr>
              <a:t>https://admin.climate.esa.int/media/documents/LST-CCI-D1.1-URD_-_i2r0_-_User_Requirement_Document.pdf</a:t>
            </a:r>
            <a:endParaRPr lang="en-GB" dirty="0">
              <a:solidFill>
                <a:srgbClr val="FF0000"/>
              </a:solidFill>
            </a:endParaRPr>
          </a:p>
          <a:p>
            <a:pPr algn="ctr"/>
            <a:r>
              <a:rPr lang="en-GB" dirty="0">
                <a:solidFill>
                  <a:srgbClr val="002060"/>
                </a:solidFill>
              </a:rPr>
              <a:t>(or search for ‘LST_cci’-&gt; ‘key documents’ -&gt; User Requirements Document)</a:t>
            </a:r>
          </a:p>
          <a:p>
            <a:pPr algn="ctr"/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4705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Approach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908720"/>
            <a:ext cx="8352928" cy="504056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Review of existing requirements, e.g. GlobTemperature, literature, GCOS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Short paper survey issued at the Joint Land Workshop (IPMA, 2018)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US" dirty="0"/>
              <a:t>22 responses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Longer online survey 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US" dirty="0"/>
              <a:t>76 responses from all over the world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Structured interviews with LST_cci Climate Research Group (CRG)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US" dirty="0"/>
              <a:t>8 interviews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User Workshop 2020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US" dirty="0"/>
              <a:t>Feedback from sessions </a:t>
            </a:r>
          </a:p>
        </p:txBody>
      </p:sp>
    </p:spTree>
    <p:extLst>
      <p:ext uri="{BB962C8B-B14F-4D97-AF65-F5344CB8AC3E}">
        <p14:creationId xmlns:p14="http://schemas.microsoft.com/office/powerpoint/2010/main" val="3327313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E3BDC0-4FEA-4915-92ED-A8629E14E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LST_cci User Requirements</a:t>
            </a:r>
          </a:p>
        </p:txBody>
      </p:sp>
      <p:sp>
        <p:nvSpPr>
          <p:cNvPr id="8" name="Rectangle 1">
            <a:extLst>
              <a:ext uri="{FF2B5EF4-FFF2-40B4-BE49-F238E27FC236}">
                <a16:creationId xmlns:a16="http://schemas.microsoft.com/office/drawing/2014/main" id="{37F11C6F-2A7F-4FE0-A5CA-581E479040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251521" y="908720"/>
            <a:ext cx="8424935" cy="9361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10000"/>
              </a:lnSpc>
            </a:pPr>
            <a:r>
              <a:rPr lang="en-GB" altLang="en-US" sz="1700" dirty="0"/>
              <a:t>Requirements derived for LST_cci have the following unique identification:</a:t>
            </a:r>
          </a:p>
          <a:p>
            <a:pPr algn="ctr">
              <a:lnSpc>
                <a:spcPct val="110000"/>
              </a:lnSpc>
              <a:spcBef>
                <a:spcPts val="600"/>
              </a:spcBef>
            </a:pPr>
            <a:r>
              <a:rPr lang="en-GB" altLang="en-US" sz="1900" dirty="0">
                <a:solidFill>
                  <a:srgbClr val="C00000"/>
                </a:solidFill>
              </a:rPr>
              <a:t>LST-URD</a:t>
            </a:r>
            <a:r>
              <a:rPr lang="en-GB" altLang="en-US" sz="1900" dirty="0"/>
              <a:t>-</a:t>
            </a:r>
            <a:r>
              <a:rPr lang="en-GB" altLang="en-US" sz="1900" dirty="0">
                <a:solidFill>
                  <a:schemeClr val="accent6">
                    <a:lumMod val="75000"/>
                  </a:schemeClr>
                </a:solidFill>
              </a:rPr>
              <a:t>&lt;type&gt;</a:t>
            </a:r>
            <a:r>
              <a:rPr lang="en-GB" altLang="en-US" sz="1900" dirty="0"/>
              <a:t>-&lt;number&gt;-</a:t>
            </a:r>
            <a:r>
              <a:rPr lang="en-GB" altLang="en-US" sz="1900" dirty="0">
                <a:solidFill>
                  <a:srgbClr val="00B050"/>
                </a:solidFill>
              </a:rPr>
              <a:t>&lt;source&gt;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9D8D85D-B39C-4DCA-BCD5-47060644399C}"/>
              </a:ext>
            </a:extLst>
          </p:cNvPr>
          <p:cNvSpPr txBox="1"/>
          <p:nvPr/>
        </p:nvSpPr>
        <p:spPr>
          <a:xfrm>
            <a:off x="219553" y="1698351"/>
            <a:ext cx="1809540" cy="2610971"/>
          </a:xfrm>
          <a:prstGeom prst="rect">
            <a:avLst/>
          </a:prstGeom>
          <a:ln w="38100">
            <a:solidFill>
              <a:schemeClr val="tx2">
                <a:lumMod val="75000"/>
              </a:schemeClr>
            </a:solidFill>
          </a:ln>
        </p:spPr>
        <p:txBody>
          <a:bodyPr vert="horz" lIns="91440" tIns="45720" rIns="91440" bIns="45720" rtlCol="0">
            <a:normAutofit/>
          </a:bodyPr>
          <a:lstStyle>
            <a:lvl1pPr indent="0">
              <a:lnSpc>
                <a:spcPct val="110000"/>
              </a:lnSpc>
              <a:spcBef>
                <a:spcPts val="1200"/>
              </a:spcBef>
              <a:spcAft>
                <a:spcPts val="600"/>
              </a:spcAft>
              <a:buFont typeface="Arial" pitchFamily="34" charset="0"/>
              <a:buNone/>
              <a:defRPr sz="1700" b="1">
                <a:solidFill>
                  <a:srgbClr val="041E5D"/>
                </a:solidFill>
                <a:latin typeface="Calibri" panose="020F0502020204030204" pitchFamily="34" charset="0"/>
              </a:defRPr>
            </a:lvl1pPr>
            <a:lvl2pPr marL="271463" indent="-182563">
              <a:spcBef>
                <a:spcPct val="20000"/>
              </a:spcBef>
              <a:buClr>
                <a:srgbClr val="067EB0"/>
              </a:buClr>
              <a:buSzPct val="100000"/>
              <a:buFont typeface="Wingdings" panose="05000000000000000000" pitchFamily="2" charset="2"/>
              <a:buChar char="§"/>
              <a:defRPr sz="2000">
                <a:solidFill>
                  <a:srgbClr val="041E5D"/>
                </a:solidFill>
                <a:latin typeface="Calibri" panose="020F0502020204030204" pitchFamily="34" charset="0"/>
              </a:defRPr>
            </a:lvl2pPr>
            <a:lvl3pPr marL="538163" indent="-228600">
              <a:spcBef>
                <a:spcPct val="20000"/>
              </a:spcBef>
              <a:buClr>
                <a:srgbClr val="B03806"/>
              </a:buClr>
              <a:buSzPct val="80000"/>
              <a:buFont typeface="Wingdings" panose="05000000000000000000" pitchFamily="2" charset="2"/>
              <a:buChar char="v"/>
              <a:defRPr>
                <a:solidFill>
                  <a:srgbClr val="041E5D"/>
                </a:solidFill>
                <a:latin typeface="Calibri" panose="020F0502020204030204" pitchFamily="34" charset="0"/>
              </a:defRPr>
            </a:lvl3pPr>
            <a:lvl4pPr marL="895350" indent="-228600">
              <a:spcBef>
                <a:spcPct val="20000"/>
              </a:spcBef>
              <a:buClr>
                <a:srgbClr val="067EB0"/>
              </a:buClr>
              <a:buFont typeface="Wingdings" panose="05000000000000000000" pitchFamily="2" charset="2"/>
              <a:buChar char="Ø"/>
              <a:defRPr baseline="0">
                <a:solidFill>
                  <a:srgbClr val="041E5D"/>
                </a:solidFill>
                <a:latin typeface="Calibri" panose="020F0502020204030204" pitchFamily="34" charset="0"/>
              </a:defRPr>
            </a:lvl4pPr>
            <a:lvl5pPr marL="1260475" indent="-228600">
              <a:spcBef>
                <a:spcPct val="20000"/>
              </a:spcBef>
              <a:buClr>
                <a:srgbClr val="B03806"/>
              </a:buClr>
              <a:buFont typeface="Wingdings" panose="05000000000000000000" pitchFamily="2" charset="2"/>
              <a:buChar char="ü"/>
              <a:defRPr baseline="0">
                <a:solidFill>
                  <a:srgbClr val="041E5D"/>
                </a:solidFill>
                <a:latin typeface="Calibri" panose="020F0502020204030204" pitchFamily="34" charset="0"/>
              </a:defRPr>
            </a:lvl5pPr>
            <a:lvl6pPr marL="25146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/>
            </a:lvl6pPr>
            <a:lvl7pPr marL="29718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/>
            </a:lvl7pPr>
            <a:lvl8pPr marL="34290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/>
            </a:lvl8pPr>
            <a:lvl9pPr marL="3886200" indent="-228600">
              <a:spcBef>
                <a:spcPct val="20000"/>
              </a:spcBef>
              <a:buClr>
                <a:schemeClr val="tx2"/>
              </a:buClr>
              <a:buFont typeface="Arial" pitchFamily="34" charset="0"/>
              <a:buChar char="•"/>
              <a:defRPr sz="1600"/>
            </a:lvl9pPr>
          </a:lstStyle>
          <a:p>
            <a:r>
              <a:rPr lang="en-GB" altLang="en-US" b="0" dirty="0"/>
              <a:t>LST-URD indicates that the requirement or advice note has originated from this LST_cci User Requirements Document (URD)</a:t>
            </a:r>
          </a:p>
          <a:p>
            <a:endParaRPr lang="en-GB" b="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EC2B4D7-A5E7-4C0A-BD22-D0AEF437A695}"/>
              </a:ext>
            </a:extLst>
          </p:cNvPr>
          <p:cNvSpPr txBox="1"/>
          <p:nvPr/>
        </p:nvSpPr>
        <p:spPr>
          <a:xfrm>
            <a:off x="2130162" y="1972164"/>
            <a:ext cx="3492896" cy="3449086"/>
          </a:xfrm>
          <a:prstGeom prst="rect">
            <a:avLst/>
          </a:prstGeom>
          <a:noFill/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marL="0" lvl="1">
              <a:lnSpc>
                <a:spcPct val="110000"/>
              </a:lnSpc>
            </a:pPr>
            <a:r>
              <a:rPr lang="en-GB" altLang="en-US" sz="1700" dirty="0">
                <a:solidFill>
                  <a:srgbClr val="041E5D"/>
                </a:solidFill>
                <a:latin typeface="Calibri" panose="020F0502020204030204" pitchFamily="34" charset="0"/>
              </a:rPr>
              <a:t>&lt;type&gt; is the type of requirement:</a:t>
            </a:r>
          </a:p>
          <a:p>
            <a:pPr marL="0" lvl="1" indent="-1698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“</a:t>
            </a:r>
            <a:r>
              <a:rPr lang="en-GB" altLang="en-US" sz="1400" b="1" dirty="0">
                <a:solidFill>
                  <a:srgbClr val="041E5D"/>
                </a:solidFill>
                <a:latin typeface="Calibri" panose="020F0502020204030204" pitchFamily="34" charset="0"/>
              </a:rPr>
              <a:t>REQ</a:t>
            </a: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”:</a:t>
            </a:r>
            <a:r>
              <a:rPr lang="en-GB" altLang="en-US" sz="1400" b="1" dirty="0">
                <a:solidFill>
                  <a:srgbClr val="041E5D"/>
                </a:solidFill>
                <a:latin typeface="Calibri" panose="020F0502020204030204" pitchFamily="34" charset="0"/>
              </a:rPr>
              <a:t> </a:t>
            </a: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A requirement that must be addressed. When questions are asked in terms of a threshold, breakthrough or objective requirement, the threshold requirement is used here.</a:t>
            </a:r>
          </a:p>
          <a:p>
            <a:pPr marL="0" lvl="1" indent="-1698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“</a:t>
            </a:r>
            <a:r>
              <a:rPr lang="en-GB" altLang="en-US" sz="1400" b="1" dirty="0">
                <a:solidFill>
                  <a:srgbClr val="041E5D"/>
                </a:solidFill>
                <a:latin typeface="Calibri" panose="020F0502020204030204" pitchFamily="34" charset="0"/>
              </a:rPr>
              <a:t>OPT</a:t>
            </a: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”: An optional requirement that should be met where possible. This aligns with the breakthrough requirement definition.</a:t>
            </a:r>
          </a:p>
          <a:p>
            <a:pPr marL="0" lvl="1" indent="-1698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“</a:t>
            </a:r>
            <a:r>
              <a:rPr lang="en-GB" altLang="en-US" sz="1400" b="1" dirty="0">
                <a:solidFill>
                  <a:srgbClr val="041E5D"/>
                </a:solidFill>
                <a:latin typeface="Calibri" panose="020F0502020204030204" pitchFamily="34" charset="0"/>
              </a:rPr>
              <a:t>ADV</a:t>
            </a: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”: An advisory requirement that should be considered where feasible. Used where requirements cannot be analysed quantitatively, for example interviews.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9CE18E1-D456-4E63-B7AE-6D89C0325AAF}"/>
              </a:ext>
            </a:extLst>
          </p:cNvPr>
          <p:cNvSpPr txBox="1"/>
          <p:nvPr/>
        </p:nvSpPr>
        <p:spPr>
          <a:xfrm>
            <a:off x="5869349" y="2181276"/>
            <a:ext cx="1296144" cy="1154162"/>
          </a:xfrm>
          <a:prstGeom prst="rect">
            <a:avLst/>
          </a:prstGeom>
          <a:noFill/>
          <a:ln w="38100"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GB" altLang="en-US" sz="1700" dirty="0">
                <a:solidFill>
                  <a:srgbClr val="041E5D"/>
                </a:solidFill>
                <a:latin typeface="Calibri" panose="020F0502020204030204" pitchFamily="34" charset="0"/>
              </a:rPr>
              <a:t>&lt;number&gt; is a two digit counter</a:t>
            </a:r>
          </a:p>
          <a:p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F534521-4224-423A-B14F-48D173BB6328}"/>
              </a:ext>
            </a:extLst>
          </p:cNvPr>
          <p:cNvSpPr txBox="1"/>
          <p:nvPr/>
        </p:nvSpPr>
        <p:spPr>
          <a:xfrm>
            <a:off x="7314058" y="1405841"/>
            <a:ext cx="1728192" cy="2602700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marL="0" lvl="1">
              <a:lnSpc>
                <a:spcPct val="110000"/>
              </a:lnSpc>
            </a:pPr>
            <a:r>
              <a:rPr lang="en-GB" altLang="en-US" sz="1700" dirty="0">
                <a:solidFill>
                  <a:srgbClr val="041E5D"/>
                </a:solidFill>
                <a:latin typeface="Calibri" panose="020F0502020204030204" pitchFamily="34" charset="0"/>
              </a:rPr>
              <a:t>&lt;source&gt; is the source of the requirement:</a:t>
            </a:r>
          </a:p>
          <a:p>
            <a:pPr marL="0" lvl="1" indent="-1698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‘L’: Joint Land Workshop held in Lisbon</a:t>
            </a:r>
          </a:p>
          <a:p>
            <a:pPr marL="0" lvl="1" indent="-1698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‘O’: Online questionnaire</a:t>
            </a:r>
          </a:p>
          <a:p>
            <a:pPr marL="0" lvl="1" indent="-169863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en-GB" altLang="en-US" sz="1400" dirty="0">
                <a:solidFill>
                  <a:srgbClr val="041E5D"/>
                </a:solidFill>
                <a:latin typeface="Calibri" panose="020F0502020204030204" pitchFamily="34" charset="0"/>
              </a:rPr>
              <a:t>‘I’: Interviews with members of the CRG</a:t>
            </a:r>
            <a:endParaRPr lang="en-GB" sz="1400" dirty="0">
              <a:solidFill>
                <a:srgbClr val="041E5D"/>
              </a:solidFill>
              <a:latin typeface="Calibri" panose="020F0502020204030204" pitchFamily="34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6087AC02-8CBC-4392-BFC7-090FA50CB877}"/>
              </a:ext>
            </a:extLst>
          </p:cNvPr>
          <p:cNvCxnSpPr>
            <a:cxnSpLocks/>
          </p:cNvCxnSpPr>
          <p:nvPr/>
        </p:nvCxnSpPr>
        <p:spPr>
          <a:xfrm flipV="1">
            <a:off x="1124323" y="1556794"/>
            <a:ext cx="1418524" cy="141557"/>
          </a:xfrm>
          <a:prstGeom prst="straightConnector1">
            <a:avLst/>
          </a:prstGeom>
          <a:ln w="381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939C6C8-59AA-43B1-906C-1F1C7F0394F8}"/>
              </a:ext>
            </a:extLst>
          </p:cNvPr>
          <p:cNvCxnSpPr>
            <a:cxnSpLocks/>
          </p:cNvCxnSpPr>
          <p:nvPr/>
        </p:nvCxnSpPr>
        <p:spPr>
          <a:xfrm flipV="1">
            <a:off x="3849482" y="1720980"/>
            <a:ext cx="0" cy="227721"/>
          </a:xfrm>
          <a:prstGeom prst="straightConnector1">
            <a:avLst/>
          </a:prstGeom>
          <a:ln w="3810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4C991F9-156D-462E-8243-E1E960AD00E1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5248463" y="1698351"/>
            <a:ext cx="1268958" cy="482925"/>
          </a:xfrm>
          <a:prstGeom prst="straightConnector1">
            <a:avLst/>
          </a:prstGeom>
          <a:ln w="38100">
            <a:solidFill>
              <a:schemeClr val="accent3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6C344347-6D92-4C62-A887-1BC6F635632E}"/>
              </a:ext>
            </a:extLst>
          </p:cNvPr>
          <p:cNvCxnSpPr>
            <a:cxnSpLocks/>
          </p:cNvCxnSpPr>
          <p:nvPr/>
        </p:nvCxnSpPr>
        <p:spPr>
          <a:xfrm flipH="1">
            <a:off x="6419695" y="1556794"/>
            <a:ext cx="894363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865B450E-0F96-401E-81CF-5A20ACCB571D}"/>
              </a:ext>
            </a:extLst>
          </p:cNvPr>
          <p:cNvGraphicFramePr>
            <a:graphicFrameLocks noGrp="1"/>
          </p:cNvGraphicFramePr>
          <p:nvPr/>
        </p:nvGraphicFramePr>
        <p:xfrm>
          <a:off x="2915816" y="5638760"/>
          <a:ext cx="5861685" cy="670560"/>
        </p:xfrm>
        <a:graphic>
          <a:graphicData uri="http://schemas.openxmlformats.org/drawingml/2006/table">
            <a:tbl>
              <a:tblPr firstRow="1" firstCol="1" bandRow="1"/>
              <a:tblGrid>
                <a:gridCol w="804545">
                  <a:extLst>
                    <a:ext uri="{9D8B030D-6E8A-4147-A177-3AD203B41FA5}">
                      <a16:colId xmlns:a16="http://schemas.microsoft.com/office/drawing/2014/main" val="2863161804"/>
                    </a:ext>
                  </a:extLst>
                </a:gridCol>
                <a:gridCol w="2413635">
                  <a:extLst>
                    <a:ext uri="{9D8B030D-6E8A-4147-A177-3AD203B41FA5}">
                      <a16:colId xmlns:a16="http://schemas.microsoft.com/office/drawing/2014/main" val="3116850234"/>
                    </a:ext>
                  </a:extLst>
                </a:gridCol>
                <a:gridCol w="2643505">
                  <a:extLst>
                    <a:ext uri="{9D8B030D-6E8A-4147-A177-3AD203B41FA5}">
                      <a16:colId xmlns:a16="http://schemas.microsoft.com/office/drawing/2014/main" val="7160163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ID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7EB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Requirement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7EB0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Notes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67EB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0272824"/>
                  </a:ext>
                </a:extLst>
              </a:tr>
              <a:tr h="0">
                <a:tc gridSpan="3">
                  <a:txBody>
                    <a:bodyPr/>
                    <a:lstStyle/>
                    <a:p>
                      <a:pPr algn="ctr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137EA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Data Format and Accessibility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868208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LST-URD-REQ-01-O</a:t>
                      </a:r>
                    </a:p>
                  </a:txBody>
                  <a:tcPr marL="68580" marR="68580" marT="0" marB="0">
                    <a:lnL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Provide LST products in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NetCDF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format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90% of respondents were able to use </a:t>
                      </a:r>
                      <a:r>
                        <a:rPr lang="en-GB" sz="1100" dirty="0" err="1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NetCDF</a:t>
                      </a:r>
                      <a:r>
                        <a:rPr lang="en-GB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data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137EA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1276369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5DAB2E33-9E95-4385-B5BE-E08F02C7FDD5}"/>
              </a:ext>
            </a:extLst>
          </p:cNvPr>
          <p:cNvSpPr txBox="1"/>
          <p:nvPr/>
        </p:nvSpPr>
        <p:spPr>
          <a:xfrm>
            <a:off x="219553" y="5764614"/>
            <a:ext cx="26242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1400" i="1" dirty="0"/>
              <a:t>Example: full traceability for requirement</a:t>
            </a:r>
          </a:p>
        </p:txBody>
      </p:sp>
    </p:spTree>
    <p:extLst>
      <p:ext uri="{BB962C8B-B14F-4D97-AF65-F5344CB8AC3E}">
        <p14:creationId xmlns:p14="http://schemas.microsoft.com/office/powerpoint/2010/main" val="26617906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D9409-AFD1-47CF-8724-A1B35FD0D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Definitions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6B28D55-8D03-459C-940B-3B01762582D3}"/>
              </a:ext>
            </a:extLst>
          </p:cNvPr>
          <p:cNvGraphicFramePr>
            <a:graphicFrameLocks noGrp="1"/>
          </p:cNvGraphicFramePr>
          <p:nvPr/>
        </p:nvGraphicFramePr>
        <p:xfrm>
          <a:off x="424715" y="1291016"/>
          <a:ext cx="7474190" cy="1849129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1982590">
                  <a:extLst>
                    <a:ext uri="{9D8B030D-6E8A-4147-A177-3AD203B41FA5}">
                      <a16:colId xmlns:a16="http://schemas.microsoft.com/office/drawing/2014/main" val="519531480"/>
                    </a:ext>
                  </a:extLst>
                </a:gridCol>
                <a:gridCol w="5491600">
                  <a:extLst>
                    <a:ext uri="{9D8B030D-6E8A-4147-A177-3AD203B41FA5}">
                      <a16:colId xmlns:a16="http://schemas.microsoft.com/office/drawing/2014/main" val="3061898593"/>
                    </a:ext>
                  </a:extLst>
                </a:gridCol>
              </a:tblGrid>
              <a:tr h="386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Requirement Level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Definition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4363782"/>
                  </a:ext>
                </a:extLst>
              </a:tr>
              <a:tr h="193044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Threshold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 limit, beyond which, the data is of no use for the given application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655436"/>
                  </a:ext>
                </a:extLst>
              </a:tr>
              <a:tr h="386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Breakthrough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The level at which significant improvement in the given application would be achieved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4618576"/>
                  </a:ext>
                </a:extLst>
              </a:tr>
              <a:tr h="38608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Objective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 level beyond which, no further improvement would be of value for the given application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21176456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6DE0047-44C0-4D3D-8D02-64F7196D44B0}"/>
              </a:ext>
            </a:extLst>
          </p:cNvPr>
          <p:cNvGraphicFramePr>
            <a:graphicFrameLocks noGrp="1"/>
          </p:cNvGraphicFramePr>
          <p:nvPr/>
        </p:nvGraphicFramePr>
        <p:xfrm>
          <a:off x="424715" y="3430781"/>
          <a:ext cx="8159353" cy="219456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482989">
                  <a:extLst>
                    <a:ext uri="{9D8B030D-6E8A-4147-A177-3AD203B41FA5}">
                      <a16:colId xmlns:a16="http://schemas.microsoft.com/office/drawing/2014/main" val="4025972160"/>
                    </a:ext>
                  </a:extLst>
                </a:gridCol>
                <a:gridCol w="6676364">
                  <a:extLst>
                    <a:ext uri="{9D8B030D-6E8A-4147-A177-3AD203B41FA5}">
                      <a16:colId xmlns:a16="http://schemas.microsoft.com/office/drawing/2014/main" val="206449603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Term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Definition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329823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Accuracy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 degree of conformity of the measurement to the accepted ‘true’ value.  This is theoretical, as the true value cannot be known due to measurement error.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571570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Precision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 closeness of agreement between independent measurements of a quantity under the same conditions.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962944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Stability</a:t>
                      </a:r>
                      <a:endParaRPr lang="en-GB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The consistency of LST measurements from a given satellite product over time (including a product comprised of multiple satellite instruments)</a:t>
                      </a:r>
                      <a:endParaRPr lang="en-GB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05529795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A64C5B67-C678-46CA-B4F3-2EB6C468DD6F}"/>
              </a:ext>
            </a:extLst>
          </p:cNvPr>
          <p:cNvSpPr txBox="1"/>
          <p:nvPr/>
        </p:nvSpPr>
        <p:spPr>
          <a:xfrm>
            <a:off x="8244408" y="162880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‘REQ’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262B81D-0775-4644-AA48-BC6BF54E30C3}"/>
              </a:ext>
            </a:extLst>
          </p:cNvPr>
          <p:cNvSpPr txBox="1"/>
          <p:nvPr/>
        </p:nvSpPr>
        <p:spPr>
          <a:xfrm>
            <a:off x="8172400" y="2109682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‘OPT’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22C99027-BA9C-417B-A280-87DEF78A49EA}"/>
              </a:ext>
            </a:extLst>
          </p:cNvPr>
          <p:cNvCxnSpPr>
            <a:stCxn id="16" idx="1"/>
          </p:cNvCxnSpPr>
          <p:nvPr/>
        </p:nvCxnSpPr>
        <p:spPr>
          <a:xfrm flipH="1">
            <a:off x="7882271" y="1813466"/>
            <a:ext cx="36213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1414E19-C74C-4766-91CC-B99CC8A585F0}"/>
              </a:ext>
            </a:extLst>
          </p:cNvPr>
          <p:cNvCxnSpPr/>
          <p:nvPr/>
        </p:nvCxnSpPr>
        <p:spPr>
          <a:xfrm flipH="1">
            <a:off x="7884368" y="2294348"/>
            <a:ext cx="36213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5967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A42866-6702-40CE-B1D6-371D04291C4A}"/>
              </a:ext>
            </a:extLst>
          </p:cNvPr>
          <p:cNvSpPr txBox="1"/>
          <p:nvPr/>
        </p:nvSpPr>
        <p:spPr>
          <a:xfrm>
            <a:off x="1763688" y="2564904"/>
            <a:ext cx="5400600" cy="46166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>
              <a:spcBef>
                <a:spcPct val="0"/>
              </a:spcBef>
              <a:buNone/>
              <a:defRPr lang="en-US" sz="2400" b="1" cap="small" spc="-60" baseline="0">
                <a:solidFill>
                  <a:srgbClr val="067EB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sz="6600" dirty="0"/>
              <a:t>What do the Requirements Cover?</a:t>
            </a:r>
          </a:p>
        </p:txBody>
      </p:sp>
    </p:spTree>
    <p:extLst>
      <p:ext uri="{BB962C8B-B14F-4D97-AF65-F5344CB8AC3E}">
        <p14:creationId xmlns:p14="http://schemas.microsoft.com/office/powerpoint/2010/main" val="307231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0C17-6893-431F-A545-157D85F39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6FDF50-3E34-45A4-AD5B-04D1F7A042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548680"/>
            <a:ext cx="8352928" cy="521744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Data Format and Accessibility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E.g. how to access the data, data format, tools, information dissemination, etc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Product Types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E.g. geostationary, polar-orbiting, level 2 orbit data, level 3 gridded data, etc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Data specification and quality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22DED65-E685-4B75-B3A2-C3634A08E6E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7493533"/>
              </p:ext>
            </p:extLst>
          </p:nvPr>
        </p:nvGraphicFramePr>
        <p:xfrm>
          <a:off x="539552" y="3501008"/>
          <a:ext cx="8353424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8356">
                  <a:extLst>
                    <a:ext uri="{9D8B030D-6E8A-4147-A177-3AD203B41FA5}">
                      <a16:colId xmlns:a16="http://schemas.microsoft.com/office/drawing/2014/main" val="2087533359"/>
                    </a:ext>
                  </a:extLst>
                </a:gridCol>
                <a:gridCol w="2088356">
                  <a:extLst>
                    <a:ext uri="{9D8B030D-6E8A-4147-A177-3AD203B41FA5}">
                      <a16:colId xmlns:a16="http://schemas.microsoft.com/office/drawing/2014/main" val="1073575640"/>
                    </a:ext>
                  </a:extLst>
                </a:gridCol>
                <a:gridCol w="2088356">
                  <a:extLst>
                    <a:ext uri="{9D8B030D-6E8A-4147-A177-3AD203B41FA5}">
                      <a16:colId xmlns:a16="http://schemas.microsoft.com/office/drawing/2014/main" val="372827919"/>
                    </a:ext>
                  </a:extLst>
                </a:gridCol>
                <a:gridCol w="2088356">
                  <a:extLst>
                    <a:ext uri="{9D8B030D-6E8A-4147-A177-3AD203B41FA5}">
                      <a16:colId xmlns:a16="http://schemas.microsoft.com/office/drawing/2014/main" val="229716105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Specification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Threshold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Breakthrough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Objective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745881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Data set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20 years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&gt;30 years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20468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Spatial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&lt;1 km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&lt;1 km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0650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Temporal resolution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6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hours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&lt; 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5178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0.5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0.3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42243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Precision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1 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0.5 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0.3 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76039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/>
                        <a:t>Stability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0.3 K/decade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0.2 K/decade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0.1 K/decade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3811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67985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2889A0-4B97-47EA-9C15-33451211E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Requirements (2)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94AAD2AF-5845-4E63-9411-6865BC916A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908720"/>
            <a:ext cx="8352928" cy="5256584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Priorities for specification and quality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E.g. </a:t>
            </a:r>
            <a:r>
              <a:rPr lang="en-GB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High data quality should be prioritised over spatially complete fields</a:t>
            </a:r>
            <a:r>
              <a:rPr lang="en-GB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Quality Control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E.g. Quality control (QC) flags and general QC information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Error and Uncertainty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US" dirty="0"/>
              <a:t>E.g. Provide per pixel total uncertainty values and information on how uncertainty is calculated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Validation and Inter-comparison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E.g. provide validation and intercomparison 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Clouds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GB" dirty="0"/>
              <a:t>E.g. provide binary cloud mask and clear-sky probabilities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Other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r>
              <a:rPr lang="en-US" sz="2100" dirty="0"/>
              <a:t>E.g. Provide L3 data where data have not been averaged over multiple overpasses and </a:t>
            </a:r>
            <a:r>
              <a:rPr lang="en-GB" sz="2100" dirty="0"/>
              <a:t>nadir-equivalent LST retrievals </a:t>
            </a:r>
          </a:p>
          <a:p>
            <a:pPr marL="614363" lvl="1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7488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BA42866-6702-40CE-B1D6-371D04291C4A}"/>
              </a:ext>
            </a:extLst>
          </p:cNvPr>
          <p:cNvSpPr txBox="1"/>
          <p:nvPr/>
        </p:nvSpPr>
        <p:spPr>
          <a:xfrm>
            <a:off x="1763688" y="2564904"/>
            <a:ext cx="5400600" cy="461665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algn="ctr">
              <a:spcBef>
                <a:spcPct val="0"/>
              </a:spcBef>
              <a:buNone/>
              <a:defRPr lang="en-US" sz="2400" b="1" cap="small" spc="-60" baseline="0">
                <a:solidFill>
                  <a:srgbClr val="067EB0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r>
              <a:rPr lang="en-GB" sz="6600" dirty="0"/>
              <a:t>Discussion on User Requirements</a:t>
            </a:r>
          </a:p>
        </p:txBody>
      </p:sp>
    </p:spTree>
    <p:extLst>
      <p:ext uri="{BB962C8B-B14F-4D97-AF65-F5344CB8AC3E}">
        <p14:creationId xmlns:p14="http://schemas.microsoft.com/office/powerpoint/2010/main" val="10913963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lobTemp_slides_template">
  <a:themeElements>
    <a:clrScheme name="Essentie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e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e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NA xmlns="95a6d21c-7db0-4b7e-981f-b4f22b02b9d8">Not of potential interest</TNA>
    <ReviewDate xmlns="95a6d21c-7db0-4b7e-981f-b4f22b02b9d8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Met Office Document" ma:contentTypeID="0x01010008EC4BDFB4C3D542892399C37F0B505F00A5E4FF33B30EA542B63537776E4159E2" ma:contentTypeVersion="4" ma:contentTypeDescription="" ma:contentTypeScope="" ma:versionID="d2b2b7b70e570527e267c46df0f92087">
  <xsd:schema xmlns:xsd="http://www.w3.org/2001/XMLSchema" xmlns:xs="http://www.w3.org/2001/XMLSchema" xmlns:p="http://schemas.microsoft.com/office/2006/metadata/properties" xmlns:ns2="95a6d21c-7db0-4b7e-981f-b4f22b02b9d8" targetNamespace="http://schemas.microsoft.com/office/2006/metadata/properties" ma:root="true" ma:fieldsID="c844e8ff534fe7b11be182359bdff21d" ns2:_="">
    <xsd:import namespace="95a6d21c-7db0-4b7e-981f-b4f22b02b9d8"/>
    <xsd:element name="properties">
      <xsd:complexType>
        <xsd:sequence>
          <xsd:element name="documentManagement">
            <xsd:complexType>
              <xsd:all>
                <xsd:element ref="ns2:TNA" minOccurs="0"/>
                <xsd:element ref="ns2:Review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5a6d21c-7db0-4b7e-981f-b4f22b02b9d8" elementFormDefault="qualified">
    <xsd:import namespace="http://schemas.microsoft.com/office/2006/documentManagement/types"/>
    <xsd:import namespace="http://schemas.microsoft.com/office/infopath/2007/PartnerControls"/>
    <xsd:element name="TNA" ma:index="1" nillable="true" ma:displayName="TNA" ma:default="Not of potential interest" ma:format="Dropdown" ma:internalName="TNA">
      <xsd:simpleType>
        <xsd:restriction base="dms:Choice">
          <xsd:enumeration value="Not of potential interest"/>
          <xsd:enumeration value="Potential TNA Record"/>
          <xsd:enumeration value="Flagged for TNA"/>
          <xsd:enumeration value="List to TNA"/>
          <xsd:enumeration value="Not listed to TNA"/>
          <xsd:enumeration value="Transferred to TNA"/>
          <xsd:enumeration value="Published by TNA"/>
        </xsd:restriction>
      </xsd:simpleType>
    </xsd:element>
    <xsd:element name="ReviewDate" ma:index="2" nillable="true" ma:displayName="Review Date" ma:format="DateOnly" ma:internalName="ReviewDat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8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haredContentType xmlns="Microsoft.SharePoint.Taxonomy.ContentTypeSync" SourceId="b1bb55a9-a1b5-4196-b12d-1833970ed366" ContentTypeId="0x01010008EC4BDFB4C3D542892399C37F0B505F" PreviousValue="false"/>
</file>

<file path=customXml/itemProps1.xml><?xml version="1.0" encoding="utf-8"?>
<ds:datastoreItem xmlns:ds="http://schemas.openxmlformats.org/officeDocument/2006/customXml" ds:itemID="{8F98CC8C-AD33-4315-ADD5-A07649E036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45290E7-D4F0-4DB8-A62D-BF128A9861E1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5a6d21c-7db0-4b7e-981f-b4f22b02b9d8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3231F46A-A02F-4629-9A77-4B003BD8D3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5a6d21c-7db0-4b7e-981f-b4f22b02b9d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A2CF951C-2281-4032-BDB0-F100F8745B22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475</TotalTime>
  <Words>1012</Words>
  <Application>Microsoft Office PowerPoint</Application>
  <PresentationFormat>On-screen Show (4:3)</PresentationFormat>
  <Paragraphs>129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Wingdings</vt:lpstr>
      <vt:lpstr>GlobTemp_slides_template</vt:lpstr>
      <vt:lpstr>User Requirements for LST</vt:lpstr>
      <vt:lpstr>Background</vt:lpstr>
      <vt:lpstr>Approach</vt:lpstr>
      <vt:lpstr>LST_cci User Requirements</vt:lpstr>
      <vt:lpstr>Definitions</vt:lpstr>
      <vt:lpstr>PowerPoint Presentation</vt:lpstr>
      <vt:lpstr>Requirements (1)</vt:lpstr>
      <vt:lpstr>Requirements (2)</vt:lpstr>
      <vt:lpstr>PowerPoint Presentation</vt:lpstr>
      <vt:lpstr>How the Discussion Will Work</vt:lpstr>
      <vt:lpstr>How the Discussion Will Work</vt:lpstr>
      <vt:lpstr>Reminder: Live Session Etiquette 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Jerome Bruniquel</dc:creator>
  <cp:lastModifiedBy>Lizzie Good</cp:lastModifiedBy>
  <cp:revision>25</cp:revision>
  <dcterms:created xsi:type="dcterms:W3CDTF">2013-11-06T14:28:03Z</dcterms:created>
  <dcterms:modified xsi:type="dcterms:W3CDTF">2022-09-27T16:34:06Z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0x01010008EC4BDFB4C3D542892399C37F0B505F00A5E4FF33B30EA542B63537776E4159E2</vt:lpwstr>
  </property>
</Properties>
</file>