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27"/>
  </p:notesMasterIdLst>
  <p:sldIdLst>
    <p:sldId id="282" r:id="rId5"/>
    <p:sldId id="281" r:id="rId6"/>
    <p:sldId id="283" r:id="rId7"/>
    <p:sldId id="284" r:id="rId8"/>
    <p:sldId id="285" r:id="rId9"/>
    <p:sldId id="286" r:id="rId10"/>
    <p:sldId id="298" r:id="rId11"/>
    <p:sldId id="288" r:id="rId12"/>
    <p:sldId id="291" r:id="rId13"/>
    <p:sldId id="299" r:id="rId14"/>
    <p:sldId id="301" r:id="rId15"/>
    <p:sldId id="302" r:id="rId16"/>
    <p:sldId id="292" r:id="rId17"/>
    <p:sldId id="303" r:id="rId18"/>
    <p:sldId id="304" r:id="rId19"/>
    <p:sldId id="293" r:id="rId20"/>
    <p:sldId id="294" r:id="rId21"/>
    <p:sldId id="305" r:id="rId22"/>
    <p:sldId id="306" r:id="rId23"/>
    <p:sldId id="287" r:id="rId24"/>
    <p:sldId id="290" r:id="rId25"/>
    <p:sldId id="295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BC0"/>
    <a:srgbClr val="C4E90C"/>
    <a:srgbClr val="E47452"/>
    <a:srgbClr val="55C6B4"/>
    <a:srgbClr val="BBB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1180C-324D-43C1-8680-B1FC6B33F965}" v="335" dt="2022-09-22T16:41:48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83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, Rob" userId="22c1ec03-e58e-4b5c-9696-193599425384" providerId="ADAL" clId="{2EA1180C-324D-43C1-8680-B1FC6B33F965}"/>
    <pc:docChg chg="undo custSel addSld delSld modSld sldOrd">
      <pc:chgData name="King, Rob" userId="22c1ec03-e58e-4b5c-9696-193599425384" providerId="ADAL" clId="{2EA1180C-324D-43C1-8680-B1FC6B33F965}" dt="2022-09-23T17:04:38.074" v="6043" actId="113"/>
      <pc:docMkLst>
        <pc:docMk/>
      </pc:docMkLst>
      <pc:sldChg chg="modSp mod">
        <pc:chgData name="King, Rob" userId="22c1ec03-e58e-4b5c-9696-193599425384" providerId="ADAL" clId="{2EA1180C-324D-43C1-8680-B1FC6B33F965}" dt="2022-09-16T11:25:36.319" v="2858" actId="20577"/>
        <pc:sldMkLst>
          <pc:docMk/>
          <pc:sldMk cId="3436823980" sldId="281"/>
        </pc:sldMkLst>
        <pc:spChg chg="mod">
          <ac:chgData name="King, Rob" userId="22c1ec03-e58e-4b5c-9696-193599425384" providerId="ADAL" clId="{2EA1180C-324D-43C1-8680-B1FC6B33F965}" dt="2022-09-16T11:25:36.319" v="2858" actId="20577"/>
          <ac:spMkLst>
            <pc:docMk/>
            <pc:sldMk cId="3436823980" sldId="281"/>
            <ac:spMk id="2" creationId="{00000000-0000-0000-0000-000000000000}"/>
          </ac:spMkLst>
        </pc:spChg>
      </pc:sldChg>
      <pc:sldChg chg="modSp mod">
        <pc:chgData name="King, Rob" userId="22c1ec03-e58e-4b5c-9696-193599425384" providerId="ADAL" clId="{2EA1180C-324D-43C1-8680-B1FC6B33F965}" dt="2022-09-15T11:51:21.480" v="522" actId="1035"/>
        <pc:sldMkLst>
          <pc:docMk/>
          <pc:sldMk cId="1206978299" sldId="282"/>
        </pc:sldMkLst>
        <pc:spChg chg="mod">
          <ac:chgData name="King, Rob" userId="22c1ec03-e58e-4b5c-9696-193599425384" providerId="ADAL" clId="{2EA1180C-324D-43C1-8680-B1FC6B33F965}" dt="2022-09-15T11:51:21.480" v="522" actId="1035"/>
          <ac:spMkLst>
            <pc:docMk/>
            <pc:sldMk cId="1206978299" sldId="282"/>
            <ac:spMk id="4" creationId="{2D75502A-8593-4943-8835-00F4A7FD3BA5}"/>
          </ac:spMkLst>
        </pc:spChg>
        <pc:spChg chg="mod">
          <ac:chgData name="King, Rob" userId="22c1ec03-e58e-4b5c-9696-193599425384" providerId="ADAL" clId="{2EA1180C-324D-43C1-8680-B1FC6B33F965}" dt="2022-09-15T11:51:21.480" v="522" actId="1035"/>
          <ac:spMkLst>
            <pc:docMk/>
            <pc:sldMk cId="1206978299" sldId="282"/>
            <ac:spMk id="5" creationId="{F98568AF-A57B-4853-A22B-7D909BD9EDBD}"/>
          </ac:spMkLst>
        </pc:spChg>
      </pc:sldChg>
      <pc:sldChg chg="modTransition">
        <pc:chgData name="King, Rob" userId="22c1ec03-e58e-4b5c-9696-193599425384" providerId="ADAL" clId="{2EA1180C-324D-43C1-8680-B1FC6B33F965}" dt="2022-09-16T16:35:14.906" v="3217"/>
        <pc:sldMkLst>
          <pc:docMk/>
          <pc:sldMk cId="2587610679" sldId="283"/>
        </pc:sldMkLst>
      </pc:sldChg>
      <pc:sldChg chg="modSp mod modTransition">
        <pc:chgData name="King, Rob" userId="22c1ec03-e58e-4b5c-9696-193599425384" providerId="ADAL" clId="{2EA1180C-324D-43C1-8680-B1FC6B33F965}" dt="2022-09-22T11:33:27.645" v="4691"/>
        <pc:sldMkLst>
          <pc:docMk/>
          <pc:sldMk cId="4238982668" sldId="284"/>
        </pc:sldMkLst>
        <pc:spChg chg="mod">
          <ac:chgData name="King, Rob" userId="22c1ec03-e58e-4b5c-9696-193599425384" providerId="ADAL" clId="{2EA1180C-324D-43C1-8680-B1FC6B33F965}" dt="2022-09-15T11:23:13.501" v="47" actId="20577"/>
          <ac:spMkLst>
            <pc:docMk/>
            <pc:sldMk cId="4238982668" sldId="284"/>
            <ac:spMk id="2" creationId="{06098E7D-314A-43C0-9FCC-341B5BC9E7FC}"/>
          </ac:spMkLst>
        </pc:spChg>
      </pc:sldChg>
      <pc:sldChg chg="modSp mod modTransition">
        <pc:chgData name="King, Rob" userId="22c1ec03-e58e-4b5c-9696-193599425384" providerId="ADAL" clId="{2EA1180C-324D-43C1-8680-B1FC6B33F965}" dt="2022-09-22T11:32:59.898" v="4681"/>
        <pc:sldMkLst>
          <pc:docMk/>
          <pc:sldMk cId="2894117283" sldId="285"/>
        </pc:sldMkLst>
        <pc:spChg chg="mod">
          <ac:chgData name="King, Rob" userId="22c1ec03-e58e-4b5c-9696-193599425384" providerId="ADAL" clId="{2EA1180C-324D-43C1-8680-B1FC6B33F965}" dt="2022-09-16T17:47:29.882" v="3852" actId="27636"/>
          <ac:spMkLst>
            <pc:docMk/>
            <pc:sldMk cId="2894117283" sldId="285"/>
            <ac:spMk id="2" creationId="{179BD26F-781B-45DF-A2CB-2352AFF4762E}"/>
          </ac:spMkLst>
        </pc:spChg>
        <pc:spChg chg="mod">
          <ac:chgData name="King, Rob" userId="22c1ec03-e58e-4b5c-9696-193599425384" providerId="ADAL" clId="{2EA1180C-324D-43C1-8680-B1FC6B33F965}" dt="2022-09-15T11:23:34.609" v="58" actId="20577"/>
          <ac:spMkLst>
            <pc:docMk/>
            <pc:sldMk cId="2894117283" sldId="285"/>
            <ac:spMk id="3" creationId="{4D85ECB7-F065-4558-8EA7-CEE72BC0B2F5}"/>
          </ac:spMkLst>
        </pc:spChg>
      </pc:sldChg>
      <pc:sldChg chg="addSp modSp mod">
        <pc:chgData name="King, Rob" userId="22c1ec03-e58e-4b5c-9696-193599425384" providerId="ADAL" clId="{2EA1180C-324D-43C1-8680-B1FC6B33F965}" dt="2022-09-22T16:22:42.394" v="5645" actId="20577"/>
        <pc:sldMkLst>
          <pc:docMk/>
          <pc:sldMk cId="3804150318" sldId="286"/>
        </pc:sldMkLst>
        <pc:spChg chg="mod">
          <ac:chgData name="King, Rob" userId="22c1ec03-e58e-4b5c-9696-193599425384" providerId="ADAL" clId="{2EA1180C-324D-43C1-8680-B1FC6B33F965}" dt="2022-09-15T11:25:48.042" v="116" actId="20577"/>
          <ac:spMkLst>
            <pc:docMk/>
            <pc:sldMk cId="3804150318" sldId="286"/>
            <ac:spMk id="3" creationId="{EFE2650C-46B5-4DB4-9F19-834CD19C8D74}"/>
          </ac:spMkLst>
        </pc:spChg>
        <pc:spChg chg="mod">
          <ac:chgData name="King, Rob" userId="22c1ec03-e58e-4b5c-9696-193599425384" providerId="ADAL" clId="{2EA1180C-324D-43C1-8680-B1FC6B33F965}" dt="2022-09-22T16:22:42.394" v="5645" actId="20577"/>
          <ac:spMkLst>
            <pc:docMk/>
            <pc:sldMk cId="3804150318" sldId="286"/>
            <ac:spMk id="6" creationId="{F2E8E2F1-8542-4659-9122-EE841D3D0F51}"/>
          </ac:spMkLst>
        </pc:spChg>
        <pc:picChg chg="mod modCrop">
          <ac:chgData name="King, Rob" userId="22c1ec03-e58e-4b5c-9696-193599425384" providerId="ADAL" clId="{2EA1180C-324D-43C1-8680-B1FC6B33F965}" dt="2022-09-15T11:24:55.299" v="75" actId="732"/>
          <ac:picMkLst>
            <pc:docMk/>
            <pc:sldMk cId="3804150318" sldId="286"/>
            <ac:picMk id="4" creationId="{B4012102-01FE-4B87-ACB7-C9DE4153455A}"/>
          </ac:picMkLst>
        </pc:picChg>
        <pc:picChg chg="add mod modCrop">
          <ac:chgData name="King, Rob" userId="22c1ec03-e58e-4b5c-9696-193599425384" providerId="ADAL" clId="{2EA1180C-324D-43C1-8680-B1FC6B33F965}" dt="2022-09-15T11:25:26.944" v="81" actId="1076"/>
          <ac:picMkLst>
            <pc:docMk/>
            <pc:sldMk cId="3804150318" sldId="286"/>
            <ac:picMk id="5" creationId="{F4751734-0150-4AB3-92F0-E0F47B109143}"/>
          </ac:picMkLst>
        </pc:picChg>
      </pc:sldChg>
      <pc:sldChg chg="addSp modSp mod ord">
        <pc:chgData name="King, Rob" userId="22c1ec03-e58e-4b5c-9696-193599425384" providerId="ADAL" clId="{2EA1180C-324D-43C1-8680-B1FC6B33F965}" dt="2022-09-22T15:00:02.383" v="5461" actId="1076"/>
        <pc:sldMkLst>
          <pc:docMk/>
          <pc:sldMk cId="1105867571" sldId="287"/>
        </pc:sldMkLst>
        <pc:spChg chg="add mod">
          <ac:chgData name="King, Rob" userId="22c1ec03-e58e-4b5c-9696-193599425384" providerId="ADAL" clId="{2EA1180C-324D-43C1-8680-B1FC6B33F965}" dt="2022-09-22T15:00:02.383" v="5461" actId="1076"/>
          <ac:spMkLst>
            <pc:docMk/>
            <pc:sldMk cId="1105867571" sldId="287"/>
            <ac:spMk id="2" creationId="{46596F97-7866-42C6-8DDD-A7448C72A2F8}"/>
          </ac:spMkLst>
        </pc:spChg>
        <pc:spChg chg="mod">
          <ac:chgData name="King, Rob" userId="22c1ec03-e58e-4b5c-9696-193599425384" providerId="ADAL" clId="{2EA1180C-324D-43C1-8680-B1FC6B33F965}" dt="2022-09-16T11:20:47.062" v="2803" actId="20577"/>
          <ac:spMkLst>
            <pc:docMk/>
            <pc:sldMk cId="1105867571" sldId="287"/>
            <ac:spMk id="3" creationId="{53BCEA55-F3AC-48F4-8F7C-C489BFC7EE12}"/>
          </ac:spMkLst>
        </pc:spChg>
        <pc:spChg chg="mod">
          <ac:chgData name="King, Rob" userId="22c1ec03-e58e-4b5c-9696-193599425384" providerId="ADAL" clId="{2EA1180C-324D-43C1-8680-B1FC6B33F965}" dt="2022-09-22T14:59:41.180" v="5440" actId="1035"/>
          <ac:spMkLst>
            <pc:docMk/>
            <pc:sldMk cId="1105867571" sldId="287"/>
            <ac:spMk id="5" creationId="{A09E20EC-710B-490E-9353-ED15A0CB6792}"/>
          </ac:spMkLst>
        </pc:spChg>
        <pc:picChg chg="mod ord">
          <ac:chgData name="King, Rob" userId="22c1ec03-e58e-4b5c-9696-193599425384" providerId="ADAL" clId="{2EA1180C-324D-43C1-8680-B1FC6B33F965}" dt="2022-09-16T11:20:59.158" v="2806" actId="1076"/>
          <ac:picMkLst>
            <pc:docMk/>
            <pc:sldMk cId="1105867571" sldId="287"/>
            <ac:picMk id="4" creationId="{F75F55E1-BCA8-41D6-B231-6A9648D9337D}"/>
          </ac:picMkLst>
        </pc:picChg>
      </pc:sldChg>
      <pc:sldChg chg="addSp modSp mod">
        <pc:chgData name="King, Rob" userId="22c1ec03-e58e-4b5c-9696-193599425384" providerId="ADAL" clId="{2EA1180C-324D-43C1-8680-B1FC6B33F965}" dt="2022-09-15T14:40:57.446" v="1732" actId="15"/>
        <pc:sldMkLst>
          <pc:docMk/>
          <pc:sldMk cId="623206947" sldId="288"/>
        </pc:sldMkLst>
        <pc:spChg chg="mod">
          <ac:chgData name="King, Rob" userId="22c1ec03-e58e-4b5c-9696-193599425384" providerId="ADAL" clId="{2EA1180C-324D-43C1-8680-B1FC6B33F965}" dt="2022-09-15T14:01:24.666" v="1146" actId="20577"/>
          <ac:spMkLst>
            <pc:docMk/>
            <pc:sldMk cId="623206947" sldId="288"/>
            <ac:spMk id="3" creationId="{38AF2DB1-47B2-4311-88DC-6D833A5A2123}"/>
          </ac:spMkLst>
        </pc:spChg>
        <pc:spChg chg="mod">
          <ac:chgData name="King, Rob" userId="22c1ec03-e58e-4b5c-9696-193599425384" providerId="ADAL" clId="{2EA1180C-324D-43C1-8680-B1FC6B33F965}" dt="2022-09-15T14:40:57.446" v="1732" actId="15"/>
          <ac:spMkLst>
            <pc:docMk/>
            <pc:sldMk cId="623206947" sldId="288"/>
            <ac:spMk id="6" creationId="{6138EFA9-28FB-4365-A61B-AF0FE4AC5183}"/>
          </ac:spMkLst>
        </pc:spChg>
        <pc:picChg chg="mod">
          <ac:chgData name="King, Rob" userId="22c1ec03-e58e-4b5c-9696-193599425384" providerId="ADAL" clId="{2EA1180C-324D-43C1-8680-B1FC6B33F965}" dt="2022-09-15T11:43:49.615" v="286" actId="1076"/>
          <ac:picMkLst>
            <pc:docMk/>
            <pc:sldMk cId="623206947" sldId="288"/>
            <ac:picMk id="4" creationId="{6C7C2F5B-BEA0-4A98-A730-E624FCAEE184}"/>
          </ac:picMkLst>
        </pc:picChg>
        <pc:cxnChg chg="add mod">
          <ac:chgData name="King, Rob" userId="22c1ec03-e58e-4b5c-9696-193599425384" providerId="ADAL" clId="{2EA1180C-324D-43C1-8680-B1FC6B33F965}" dt="2022-09-15T11:45:14.048" v="296" actId="692"/>
          <ac:cxnSpMkLst>
            <pc:docMk/>
            <pc:sldMk cId="623206947" sldId="288"/>
            <ac:cxnSpMk id="5" creationId="{70BFAA5E-4A70-428D-A755-8E1EF8BD504B}"/>
          </ac:cxnSpMkLst>
        </pc:cxnChg>
      </pc:sldChg>
      <pc:sldChg chg="addSp delSp modSp mod ord">
        <pc:chgData name="King, Rob" userId="22c1ec03-e58e-4b5c-9696-193599425384" providerId="ADAL" clId="{2EA1180C-324D-43C1-8680-B1FC6B33F965}" dt="2022-09-22T16:42:20.551" v="6026" actId="1036"/>
        <pc:sldMkLst>
          <pc:docMk/>
          <pc:sldMk cId="2336886299" sldId="290"/>
        </pc:sldMkLst>
        <pc:spChg chg="mod">
          <ac:chgData name="King, Rob" userId="22c1ec03-e58e-4b5c-9696-193599425384" providerId="ADAL" clId="{2EA1180C-324D-43C1-8680-B1FC6B33F965}" dt="2022-09-22T15:00:41.071" v="5462" actId="1076"/>
          <ac:spMkLst>
            <pc:docMk/>
            <pc:sldMk cId="2336886299" sldId="290"/>
            <ac:spMk id="2" creationId="{34909AC8-DB18-4BD5-BE8C-9999A3CEE7F4}"/>
          </ac:spMkLst>
        </pc:spChg>
        <pc:spChg chg="mod">
          <ac:chgData name="King, Rob" userId="22c1ec03-e58e-4b5c-9696-193599425384" providerId="ADAL" clId="{2EA1180C-324D-43C1-8680-B1FC6B33F965}" dt="2022-09-16T13:44:16.291" v="3209" actId="20577"/>
          <ac:spMkLst>
            <pc:docMk/>
            <pc:sldMk cId="2336886299" sldId="290"/>
            <ac:spMk id="3" creationId="{D3779DC6-53F5-41B9-BCAC-D2F1759B2287}"/>
          </ac:spMkLst>
        </pc:spChg>
        <pc:spChg chg="add del mod">
          <ac:chgData name="King, Rob" userId="22c1ec03-e58e-4b5c-9696-193599425384" providerId="ADAL" clId="{2EA1180C-324D-43C1-8680-B1FC6B33F965}" dt="2022-09-22T15:00:45.994" v="5463" actId="478"/>
          <ac:spMkLst>
            <pc:docMk/>
            <pc:sldMk cId="2336886299" sldId="290"/>
            <ac:spMk id="4" creationId="{DFB5A0A0-A68C-42A9-8B36-399EF54FD509}"/>
          </ac:spMkLst>
        </pc:spChg>
        <pc:spChg chg="add mod">
          <ac:chgData name="King, Rob" userId="22c1ec03-e58e-4b5c-9696-193599425384" providerId="ADAL" clId="{2EA1180C-324D-43C1-8680-B1FC6B33F965}" dt="2022-09-22T16:42:14.736" v="6011" actId="1036"/>
          <ac:spMkLst>
            <pc:docMk/>
            <pc:sldMk cId="2336886299" sldId="290"/>
            <ac:spMk id="7" creationId="{06120E2C-4052-4266-B81C-8DC2673F700C}"/>
          </ac:spMkLst>
        </pc:spChg>
        <pc:spChg chg="add mod">
          <ac:chgData name="King, Rob" userId="22c1ec03-e58e-4b5c-9696-193599425384" providerId="ADAL" clId="{2EA1180C-324D-43C1-8680-B1FC6B33F965}" dt="2022-09-22T16:04:27.307" v="5573" actId="1076"/>
          <ac:spMkLst>
            <pc:docMk/>
            <pc:sldMk cId="2336886299" sldId="290"/>
            <ac:spMk id="8" creationId="{4B365F88-2357-4408-94A1-33380291FB98}"/>
          </ac:spMkLst>
        </pc:spChg>
        <pc:spChg chg="add mod">
          <ac:chgData name="King, Rob" userId="22c1ec03-e58e-4b5c-9696-193599425384" providerId="ADAL" clId="{2EA1180C-324D-43C1-8680-B1FC6B33F965}" dt="2022-09-22T16:42:14.736" v="6011" actId="1036"/>
          <ac:spMkLst>
            <pc:docMk/>
            <pc:sldMk cId="2336886299" sldId="290"/>
            <ac:spMk id="9" creationId="{4DBDA478-8FB4-4A5C-AD1D-E2AA6FEADC0A}"/>
          </ac:spMkLst>
        </pc:spChg>
        <pc:spChg chg="add mod">
          <ac:chgData name="King, Rob" userId="22c1ec03-e58e-4b5c-9696-193599425384" providerId="ADAL" clId="{2EA1180C-324D-43C1-8680-B1FC6B33F965}" dt="2022-09-22T16:41:39.923" v="5991" actId="1076"/>
          <ac:spMkLst>
            <pc:docMk/>
            <pc:sldMk cId="2336886299" sldId="290"/>
            <ac:spMk id="13" creationId="{43F2411B-1EBA-48EF-954E-890F6C0AAFE3}"/>
          </ac:spMkLst>
        </pc:spChg>
        <pc:spChg chg="add mod">
          <ac:chgData name="King, Rob" userId="22c1ec03-e58e-4b5c-9696-193599425384" providerId="ADAL" clId="{2EA1180C-324D-43C1-8680-B1FC6B33F965}" dt="2022-09-22T16:42:06.100" v="6002" actId="1076"/>
          <ac:spMkLst>
            <pc:docMk/>
            <pc:sldMk cId="2336886299" sldId="290"/>
            <ac:spMk id="14" creationId="{1E72F4B8-020C-4EFE-9AD3-CFE1A4934C67}"/>
          </ac:spMkLst>
        </pc:spChg>
        <pc:picChg chg="mod modCrop">
          <ac:chgData name="King, Rob" userId="22c1ec03-e58e-4b5c-9696-193599425384" providerId="ADAL" clId="{2EA1180C-324D-43C1-8680-B1FC6B33F965}" dt="2022-09-22T15:01:03.117" v="5467" actId="1076"/>
          <ac:picMkLst>
            <pc:docMk/>
            <pc:sldMk cId="2336886299" sldId="290"/>
            <ac:picMk id="5" creationId="{F5BE3AD4-932F-4AAD-9E48-20B001EE03E3}"/>
          </ac:picMkLst>
        </pc:picChg>
        <pc:picChg chg="add mod modCrop">
          <ac:chgData name="King, Rob" userId="22c1ec03-e58e-4b5c-9696-193599425384" providerId="ADAL" clId="{2EA1180C-324D-43C1-8680-B1FC6B33F965}" dt="2022-09-22T16:42:14.736" v="6011" actId="1036"/>
          <ac:picMkLst>
            <pc:docMk/>
            <pc:sldMk cId="2336886299" sldId="290"/>
            <ac:picMk id="6" creationId="{1C646322-A8C1-41D8-B454-EE544FC8E16F}"/>
          </ac:picMkLst>
        </pc:picChg>
        <pc:picChg chg="del mod">
          <ac:chgData name="King, Rob" userId="22c1ec03-e58e-4b5c-9696-193599425384" providerId="ADAL" clId="{2EA1180C-324D-43C1-8680-B1FC6B33F965}" dt="2022-09-16T13:44:30.672" v="3214" actId="21"/>
          <ac:picMkLst>
            <pc:docMk/>
            <pc:sldMk cId="2336886299" sldId="290"/>
            <ac:picMk id="7" creationId="{8982ED1A-C0CB-436F-B6D5-F0F107369568}"/>
          </ac:picMkLst>
        </pc:picChg>
        <pc:cxnChg chg="add mod">
          <ac:chgData name="King, Rob" userId="22c1ec03-e58e-4b5c-9696-193599425384" providerId="ADAL" clId="{2EA1180C-324D-43C1-8680-B1FC6B33F965}" dt="2022-09-22T16:42:20.551" v="6026" actId="1036"/>
          <ac:cxnSpMkLst>
            <pc:docMk/>
            <pc:sldMk cId="2336886299" sldId="290"/>
            <ac:cxnSpMk id="11" creationId="{788B10E2-2BC2-4E8F-962A-248AF9A14D85}"/>
          </ac:cxnSpMkLst>
        </pc:cxnChg>
        <pc:cxnChg chg="add mod">
          <ac:chgData name="King, Rob" userId="22c1ec03-e58e-4b5c-9696-193599425384" providerId="ADAL" clId="{2EA1180C-324D-43C1-8680-B1FC6B33F965}" dt="2022-09-22T16:42:20.551" v="6026" actId="1036"/>
          <ac:cxnSpMkLst>
            <pc:docMk/>
            <pc:sldMk cId="2336886299" sldId="290"/>
            <ac:cxnSpMk id="12" creationId="{5A915048-65B2-4FCF-8923-0BDBA78344DE}"/>
          </ac:cxnSpMkLst>
        </pc:cxnChg>
      </pc:sldChg>
      <pc:sldChg chg="addSp delSp modSp mod">
        <pc:chgData name="King, Rob" userId="22c1ec03-e58e-4b5c-9696-193599425384" providerId="ADAL" clId="{2EA1180C-324D-43C1-8680-B1FC6B33F965}" dt="2022-09-22T16:24:47.820" v="5804" actId="6549"/>
        <pc:sldMkLst>
          <pc:docMk/>
          <pc:sldMk cId="2219690964" sldId="291"/>
        </pc:sldMkLst>
        <pc:spChg chg="add mod">
          <ac:chgData name="King, Rob" userId="22c1ec03-e58e-4b5c-9696-193599425384" providerId="ADAL" clId="{2EA1180C-324D-43C1-8680-B1FC6B33F965}" dt="2022-09-22T16:24:47.820" v="5804" actId="6549"/>
          <ac:spMkLst>
            <pc:docMk/>
            <pc:sldMk cId="2219690964" sldId="291"/>
            <ac:spMk id="2" creationId="{B8A0518D-150E-4C01-94A7-93A2BCB72B4F}"/>
          </ac:spMkLst>
        </pc:spChg>
        <pc:spChg chg="mod">
          <ac:chgData name="King, Rob" userId="22c1ec03-e58e-4b5c-9696-193599425384" providerId="ADAL" clId="{2EA1180C-324D-43C1-8680-B1FC6B33F965}" dt="2022-09-15T14:01:27.929" v="1147"/>
          <ac:spMkLst>
            <pc:docMk/>
            <pc:sldMk cId="2219690964" sldId="291"/>
            <ac:spMk id="3" creationId="{38AF2DB1-47B2-4311-88DC-6D833A5A2123}"/>
          </ac:spMkLst>
        </pc:spChg>
        <pc:spChg chg="mod">
          <ac:chgData name="King, Rob" userId="22c1ec03-e58e-4b5c-9696-193599425384" providerId="ADAL" clId="{2EA1180C-324D-43C1-8680-B1FC6B33F965}" dt="2022-09-15T14:44:28.901" v="1903" actId="255"/>
          <ac:spMkLst>
            <pc:docMk/>
            <pc:sldMk cId="2219690964" sldId="291"/>
            <ac:spMk id="6" creationId="{E28A7CDB-82FD-4D30-831A-C0592C7BD19E}"/>
          </ac:spMkLst>
        </pc:spChg>
        <pc:picChg chg="del mod">
          <ac:chgData name="King, Rob" userId="22c1ec03-e58e-4b5c-9696-193599425384" providerId="ADAL" clId="{2EA1180C-324D-43C1-8680-B1FC6B33F965}" dt="2022-09-15T14:43:46.606" v="1846" actId="21"/>
          <ac:picMkLst>
            <pc:docMk/>
            <pc:sldMk cId="2219690964" sldId="291"/>
            <ac:picMk id="4" creationId="{F7A4B62C-7998-4F33-B2B8-DDDC83C360B2}"/>
          </ac:picMkLst>
        </pc:picChg>
      </pc:sldChg>
      <pc:sldChg chg="addSp delSp modSp mod">
        <pc:chgData name="King, Rob" userId="22c1ec03-e58e-4b5c-9696-193599425384" providerId="ADAL" clId="{2EA1180C-324D-43C1-8680-B1FC6B33F965}" dt="2022-09-23T17:04:38.074" v="6043" actId="113"/>
        <pc:sldMkLst>
          <pc:docMk/>
          <pc:sldMk cId="4139184720" sldId="292"/>
        </pc:sldMkLst>
        <pc:spChg chg="add mod">
          <ac:chgData name="King, Rob" userId="22c1ec03-e58e-4b5c-9696-193599425384" providerId="ADAL" clId="{2EA1180C-324D-43C1-8680-B1FC6B33F965}" dt="2022-09-22T16:26:14.147" v="5810" actId="255"/>
          <ac:spMkLst>
            <pc:docMk/>
            <pc:sldMk cId="4139184720" sldId="292"/>
            <ac:spMk id="2" creationId="{5709756C-F3AE-471E-8F6B-621B45F80CF8}"/>
          </ac:spMkLst>
        </pc:spChg>
        <pc:spChg chg="del">
          <ac:chgData name="King, Rob" userId="22c1ec03-e58e-4b5c-9696-193599425384" providerId="ADAL" clId="{2EA1180C-324D-43C1-8680-B1FC6B33F965}" dt="2022-09-15T15:46:21.616" v="2186" actId="478"/>
          <ac:spMkLst>
            <pc:docMk/>
            <pc:sldMk cId="4139184720" sldId="292"/>
            <ac:spMk id="2" creationId="{BDBCAABB-5D17-47AC-871F-BA716840A7DA}"/>
          </ac:spMkLst>
        </pc:spChg>
        <pc:spChg chg="add del mod">
          <ac:chgData name="King, Rob" userId="22c1ec03-e58e-4b5c-9696-193599425384" providerId="ADAL" clId="{2EA1180C-324D-43C1-8680-B1FC6B33F965}" dt="2022-09-21T11:57:11.213" v="4184"/>
          <ac:spMkLst>
            <pc:docMk/>
            <pc:sldMk cId="4139184720" sldId="292"/>
            <ac:spMk id="2" creationId="{E142A8F4-DA56-46E6-A97E-B26CE574B496}"/>
          </ac:spMkLst>
        </pc:spChg>
        <pc:spChg chg="mod">
          <ac:chgData name="King, Rob" userId="22c1ec03-e58e-4b5c-9696-193599425384" providerId="ADAL" clId="{2EA1180C-324D-43C1-8680-B1FC6B33F965}" dt="2022-09-15T15:46:05.523" v="2180"/>
          <ac:spMkLst>
            <pc:docMk/>
            <pc:sldMk cId="4139184720" sldId="292"/>
            <ac:spMk id="3" creationId="{38AF2DB1-47B2-4311-88DC-6D833A5A2123}"/>
          </ac:spMkLst>
        </pc:spChg>
        <pc:spChg chg="add del mod">
          <ac:chgData name="King, Rob" userId="22c1ec03-e58e-4b5c-9696-193599425384" providerId="ADAL" clId="{2EA1180C-324D-43C1-8680-B1FC6B33F965}" dt="2022-09-22T14:39:05.100" v="5047" actId="478"/>
          <ac:spMkLst>
            <pc:docMk/>
            <pc:sldMk cId="4139184720" sldId="292"/>
            <ac:spMk id="4" creationId="{676ABAB4-A794-44BB-A226-2E10AD0509A8}"/>
          </ac:spMkLst>
        </pc:spChg>
        <pc:spChg chg="add del mod">
          <ac:chgData name="King, Rob" userId="22c1ec03-e58e-4b5c-9696-193599425384" providerId="ADAL" clId="{2EA1180C-324D-43C1-8680-B1FC6B33F965}" dt="2022-09-15T15:46:24.183" v="2187" actId="478"/>
          <ac:spMkLst>
            <pc:docMk/>
            <pc:sldMk cId="4139184720" sldId="292"/>
            <ac:spMk id="8" creationId="{EB6B97CB-344C-4E98-9351-8F2BC83BC463}"/>
          </ac:spMkLst>
        </pc:spChg>
        <pc:spChg chg="add mod">
          <ac:chgData name="King, Rob" userId="22c1ec03-e58e-4b5c-9696-193599425384" providerId="ADAL" clId="{2EA1180C-324D-43C1-8680-B1FC6B33F965}" dt="2022-09-23T17:04:38.074" v="6043" actId="113"/>
          <ac:spMkLst>
            <pc:docMk/>
            <pc:sldMk cId="4139184720" sldId="292"/>
            <ac:spMk id="9" creationId="{D2C33BCF-5500-4A2B-B002-9E1DC8E31629}"/>
          </ac:spMkLst>
        </pc:spChg>
        <pc:spChg chg="add mod">
          <ac:chgData name="King, Rob" userId="22c1ec03-e58e-4b5c-9696-193599425384" providerId="ADAL" clId="{2EA1180C-324D-43C1-8680-B1FC6B33F965}" dt="2022-09-22T16:37:41.565" v="5942" actId="1076"/>
          <ac:spMkLst>
            <pc:docMk/>
            <pc:sldMk cId="4139184720" sldId="292"/>
            <ac:spMk id="11" creationId="{D0E868B7-1001-40C2-8AE9-B9699D5DD154}"/>
          </ac:spMkLst>
        </pc:spChg>
        <pc:spChg chg="add mod">
          <ac:chgData name="King, Rob" userId="22c1ec03-e58e-4b5c-9696-193599425384" providerId="ADAL" clId="{2EA1180C-324D-43C1-8680-B1FC6B33F965}" dt="2022-09-22T16:40:06.202" v="5986"/>
          <ac:spMkLst>
            <pc:docMk/>
            <pc:sldMk cId="4139184720" sldId="292"/>
            <ac:spMk id="12" creationId="{E9D5C5F8-95B4-4BDC-B6F3-46279F5A6F56}"/>
          </ac:spMkLst>
        </pc:spChg>
        <pc:picChg chg="add del mod">
          <ac:chgData name="King, Rob" userId="22c1ec03-e58e-4b5c-9696-193599425384" providerId="ADAL" clId="{2EA1180C-324D-43C1-8680-B1FC6B33F965}" dt="2022-09-21T16:58:04.387" v="4559" actId="21"/>
          <ac:picMkLst>
            <pc:docMk/>
            <pc:sldMk cId="4139184720" sldId="292"/>
            <ac:picMk id="5" creationId="{9EF2AE5F-01A5-480F-A039-A4AE1EA5BAB9}"/>
          </ac:picMkLst>
        </pc:picChg>
        <pc:picChg chg="add mod">
          <ac:chgData name="King, Rob" userId="22c1ec03-e58e-4b5c-9696-193599425384" providerId="ADAL" clId="{2EA1180C-324D-43C1-8680-B1FC6B33F965}" dt="2022-09-22T16:40:16.776" v="5987" actId="732"/>
          <ac:picMkLst>
            <pc:docMk/>
            <pc:sldMk cId="4139184720" sldId="292"/>
            <ac:picMk id="6" creationId="{64128E2D-35D9-484F-ADA1-3120137FA7DC}"/>
          </ac:picMkLst>
        </pc:picChg>
        <pc:picChg chg="add del mod">
          <ac:chgData name="King, Rob" userId="22c1ec03-e58e-4b5c-9696-193599425384" providerId="ADAL" clId="{2EA1180C-324D-43C1-8680-B1FC6B33F965}" dt="2022-09-22T14:39:02.167" v="5045" actId="478"/>
          <ac:picMkLst>
            <pc:docMk/>
            <pc:sldMk cId="4139184720" sldId="292"/>
            <ac:picMk id="7" creationId="{F25BC22A-3979-4B08-B32A-C7DE27A5D595}"/>
          </ac:picMkLst>
        </pc:picChg>
        <pc:picChg chg="add del mod">
          <ac:chgData name="King, Rob" userId="22c1ec03-e58e-4b5c-9696-193599425384" providerId="ADAL" clId="{2EA1180C-324D-43C1-8680-B1FC6B33F965}" dt="2022-09-22T16:37:15.049" v="5939" actId="478"/>
          <ac:picMkLst>
            <pc:docMk/>
            <pc:sldMk cId="4139184720" sldId="292"/>
            <ac:picMk id="8" creationId="{6931BBB1-CED9-4D91-9C79-7D13A8C60A7F}"/>
          </ac:picMkLst>
        </pc:picChg>
        <pc:picChg chg="add mod">
          <ac:chgData name="King, Rob" userId="22c1ec03-e58e-4b5c-9696-193599425384" providerId="ADAL" clId="{2EA1180C-324D-43C1-8680-B1FC6B33F965}" dt="2022-09-22T16:37:15.497" v="5940"/>
          <ac:picMkLst>
            <pc:docMk/>
            <pc:sldMk cId="4139184720" sldId="292"/>
            <ac:picMk id="10" creationId="{70AB01DD-1319-437D-B5D9-4F0D2378539C}"/>
          </ac:picMkLst>
        </pc:picChg>
        <pc:picChg chg="add del mod">
          <ac:chgData name="King, Rob" userId="22c1ec03-e58e-4b5c-9696-193599425384" providerId="ADAL" clId="{2EA1180C-324D-43C1-8680-B1FC6B33F965}" dt="2022-09-21T16:58:10.305" v="4561" actId="21"/>
          <ac:picMkLst>
            <pc:docMk/>
            <pc:sldMk cId="4139184720" sldId="292"/>
            <ac:picMk id="2050" creationId="{9A0C9B29-36CB-41D8-AB5A-5DB2A4BEC407}"/>
          </ac:picMkLst>
        </pc:picChg>
      </pc:sldChg>
      <pc:sldChg chg="addSp delSp modSp mod">
        <pc:chgData name="King, Rob" userId="22c1ec03-e58e-4b5c-9696-193599425384" providerId="ADAL" clId="{2EA1180C-324D-43C1-8680-B1FC6B33F965}" dt="2022-09-16T11:12:51.722" v="2769" actId="20577"/>
        <pc:sldMkLst>
          <pc:docMk/>
          <pc:sldMk cId="1500734913" sldId="293"/>
        </pc:sldMkLst>
        <pc:spChg chg="mod">
          <ac:chgData name="King, Rob" userId="22c1ec03-e58e-4b5c-9696-193599425384" providerId="ADAL" clId="{2EA1180C-324D-43C1-8680-B1FC6B33F965}" dt="2022-09-15T16:38:00.380" v="2315" actId="20577"/>
          <ac:spMkLst>
            <pc:docMk/>
            <pc:sldMk cId="1500734913" sldId="293"/>
            <ac:spMk id="3" creationId="{38AF2DB1-47B2-4311-88DC-6D833A5A2123}"/>
          </ac:spMkLst>
        </pc:spChg>
        <pc:spChg chg="add mod">
          <ac:chgData name="King, Rob" userId="22c1ec03-e58e-4b5c-9696-193599425384" providerId="ADAL" clId="{2EA1180C-324D-43C1-8680-B1FC6B33F965}" dt="2022-09-16T11:12:51.722" v="2769" actId="20577"/>
          <ac:spMkLst>
            <pc:docMk/>
            <pc:sldMk cId="1500734913" sldId="293"/>
            <ac:spMk id="6" creationId="{2703620F-4CBE-42F5-90C9-045D33F6AAB4}"/>
          </ac:spMkLst>
        </pc:spChg>
        <pc:spChg chg="del mod">
          <ac:chgData name="King, Rob" userId="22c1ec03-e58e-4b5c-9696-193599425384" providerId="ADAL" clId="{2EA1180C-324D-43C1-8680-B1FC6B33F965}" dt="2022-09-15T16:38:04.685" v="2316" actId="478"/>
          <ac:spMkLst>
            <pc:docMk/>
            <pc:sldMk cId="1500734913" sldId="293"/>
            <ac:spMk id="7" creationId="{265C0D37-8D75-4A70-A4DE-86F139727193}"/>
          </ac:spMkLst>
        </pc:spChg>
        <pc:grpChg chg="add mod">
          <ac:chgData name="King, Rob" userId="22c1ec03-e58e-4b5c-9696-193599425384" providerId="ADAL" clId="{2EA1180C-324D-43C1-8680-B1FC6B33F965}" dt="2022-09-15T16:07:22.716" v="2280" actId="1076"/>
          <ac:grpSpMkLst>
            <pc:docMk/>
            <pc:sldMk cId="1500734913" sldId="293"/>
            <ac:grpSpMk id="2" creationId="{67C7FD87-C491-47D2-9FC4-BEB0F4F8FC1C}"/>
          </ac:grpSpMkLst>
        </pc:grpChg>
        <pc:picChg chg="mod modCrop">
          <ac:chgData name="King, Rob" userId="22c1ec03-e58e-4b5c-9696-193599425384" providerId="ADAL" clId="{2EA1180C-324D-43C1-8680-B1FC6B33F965}" dt="2022-09-15T16:07:15.248" v="2278" actId="164"/>
          <ac:picMkLst>
            <pc:docMk/>
            <pc:sldMk cId="1500734913" sldId="293"/>
            <ac:picMk id="4" creationId="{6248283D-944D-4929-A830-42E87EFE74E8}"/>
          </ac:picMkLst>
        </pc:picChg>
        <pc:picChg chg="mod modCrop">
          <ac:chgData name="King, Rob" userId="22c1ec03-e58e-4b5c-9696-193599425384" providerId="ADAL" clId="{2EA1180C-324D-43C1-8680-B1FC6B33F965}" dt="2022-09-15T16:07:15.248" v="2278" actId="164"/>
          <ac:picMkLst>
            <pc:docMk/>
            <pc:sldMk cId="1500734913" sldId="293"/>
            <ac:picMk id="5" creationId="{03DC4855-75D7-44A3-B9A1-4380598A5A7A}"/>
          </ac:picMkLst>
        </pc:picChg>
      </pc:sldChg>
      <pc:sldChg chg="addSp delSp modSp mod">
        <pc:chgData name="King, Rob" userId="22c1ec03-e58e-4b5c-9696-193599425384" providerId="ADAL" clId="{2EA1180C-324D-43C1-8680-B1FC6B33F965}" dt="2022-09-22T16:14:45.430" v="5636" actId="1076"/>
        <pc:sldMkLst>
          <pc:docMk/>
          <pc:sldMk cId="906873632" sldId="294"/>
        </pc:sldMkLst>
        <pc:spChg chg="add mod">
          <ac:chgData name="King, Rob" userId="22c1ec03-e58e-4b5c-9696-193599425384" providerId="ADAL" clId="{2EA1180C-324D-43C1-8680-B1FC6B33F965}" dt="2022-09-22T16:14:45.430" v="5636" actId="1076"/>
          <ac:spMkLst>
            <pc:docMk/>
            <pc:sldMk cId="906873632" sldId="294"/>
            <ac:spMk id="2" creationId="{24557BA1-62F3-4A0B-AD65-D5966E44530C}"/>
          </ac:spMkLst>
        </pc:spChg>
        <pc:spChg chg="mod">
          <ac:chgData name="King, Rob" userId="22c1ec03-e58e-4b5c-9696-193599425384" providerId="ADAL" clId="{2EA1180C-324D-43C1-8680-B1FC6B33F965}" dt="2022-09-16T11:20:16.835" v="2771"/>
          <ac:spMkLst>
            <pc:docMk/>
            <pc:sldMk cId="906873632" sldId="294"/>
            <ac:spMk id="3" creationId="{38AF2DB1-47B2-4311-88DC-6D833A5A2123}"/>
          </ac:spMkLst>
        </pc:spChg>
        <pc:spChg chg="mod">
          <ac:chgData name="King, Rob" userId="22c1ec03-e58e-4b5c-9696-193599425384" providerId="ADAL" clId="{2EA1180C-324D-43C1-8680-B1FC6B33F965}" dt="2022-09-16T17:14:57.662" v="3498" actId="255"/>
          <ac:spMkLst>
            <pc:docMk/>
            <pc:sldMk cId="906873632" sldId="294"/>
            <ac:spMk id="6" creationId="{69277CDB-78E3-45E2-AD16-2F8D03335F15}"/>
          </ac:spMkLst>
        </pc:spChg>
        <pc:spChg chg="add mod">
          <ac:chgData name="King, Rob" userId="22c1ec03-e58e-4b5c-9696-193599425384" providerId="ADAL" clId="{2EA1180C-324D-43C1-8680-B1FC6B33F965}" dt="2022-09-22T16:14:08.474" v="5618"/>
          <ac:spMkLst>
            <pc:docMk/>
            <pc:sldMk cId="906873632" sldId="294"/>
            <ac:spMk id="9" creationId="{178B2489-3746-4543-BE82-08B9231FCC26}"/>
          </ac:spMkLst>
        </pc:spChg>
        <pc:picChg chg="add del mod modCrop">
          <ac:chgData name="King, Rob" userId="22c1ec03-e58e-4b5c-9696-193599425384" providerId="ADAL" clId="{2EA1180C-324D-43C1-8680-B1FC6B33F965}" dt="2022-09-22T16:10:50.578" v="5595" actId="21"/>
          <ac:picMkLst>
            <pc:docMk/>
            <pc:sldMk cId="906873632" sldId="294"/>
            <ac:picMk id="4" creationId="{C25D96F0-00E1-46AE-835A-021FE228E2DA}"/>
          </ac:picMkLst>
        </pc:picChg>
        <pc:picChg chg="add del mod modCrop">
          <ac:chgData name="King, Rob" userId="22c1ec03-e58e-4b5c-9696-193599425384" providerId="ADAL" clId="{2EA1180C-324D-43C1-8680-B1FC6B33F965}" dt="2022-09-22T16:10:35.647" v="5592" actId="21"/>
          <ac:picMkLst>
            <pc:docMk/>
            <pc:sldMk cId="906873632" sldId="294"/>
            <ac:picMk id="5" creationId="{F8A20D39-AA20-42FF-87A3-8937D3DB3D68}"/>
          </ac:picMkLst>
        </pc:picChg>
        <pc:picChg chg="add mod modCrop">
          <ac:chgData name="King, Rob" userId="22c1ec03-e58e-4b5c-9696-193599425384" providerId="ADAL" clId="{2EA1180C-324D-43C1-8680-B1FC6B33F965}" dt="2022-09-22T16:11:08.193" v="5598" actId="1076"/>
          <ac:picMkLst>
            <pc:docMk/>
            <pc:sldMk cId="906873632" sldId="294"/>
            <ac:picMk id="7" creationId="{5F20BE20-0E59-44E3-9249-7E894DF1F391}"/>
          </ac:picMkLst>
        </pc:picChg>
        <pc:picChg chg="add del mod modCrop">
          <ac:chgData name="King, Rob" userId="22c1ec03-e58e-4b5c-9696-193599425384" providerId="ADAL" clId="{2EA1180C-324D-43C1-8680-B1FC6B33F965}" dt="2022-09-22T16:11:51.909" v="5606" actId="21"/>
          <ac:picMkLst>
            <pc:docMk/>
            <pc:sldMk cId="906873632" sldId="294"/>
            <ac:picMk id="8" creationId="{A21222E9-EE0E-4A73-BB1E-8E533AA65A87}"/>
          </ac:picMkLst>
        </pc:picChg>
      </pc:sldChg>
      <pc:sldChg chg="modSp mod">
        <pc:chgData name="King, Rob" userId="22c1ec03-e58e-4b5c-9696-193599425384" providerId="ADAL" clId="{2EA1180C-324D-43C1-8680-B1FC6B33F965}" dt="2022-09-22T14:54:57.827" v="5373" actId="20577"/>
        <pc:sldMkLst>
          <pc:docMk/>
          <pc:sldMk cId="123339293" sldId="295"/>
        </pc:sldMkLst>
        <pc:spChg chg="mod">
          <ac:chgData name="King, Rob" userId="22c1ec03-e58e-4b5c-9696-193599425384" providerId="ADAL" clId="{2EA1180C-324D-43C1-8680-B1FC6B33F965}" dt="2022-09-22T14:54:57.827" v="5373" actId="20577"/>
          <ac:spMkLst>
            <pc:docMk/>
            <pc:sldMk cId="123339293" sldId="295"/>
            <ac:spMk id="2" creationId="{BDBCAABB-5D17-47AC-871F-BA716840A7DA}"/>
          </ac:spMkLst>
        </pc:spChg>
        <pc:spChg chg="mod">
          <ac:chgData name="King, Rob" userId="22c1ec03-e58e-4b5c-9696-193599425384" providerId="ADAL" clId="{2EA1180C-324D-43C1-8680-B1FC6B33F965}" dt="2022-09-16T11:21:30.214" v="2823" actId="20577"/>
          <ac:spMkLst>
            <pc:docMk/>
            <pc:sldMk cId="123339293" sldId="295"/>
            <ac:spMk id="3" creationId="{38AF2DB1-47B2-4311-88DC-6D833A5A2123}"/>
          </ac:spMkLst>
        </pc:spChg>
      </pc:sldChg>
      <pc:sldChg chg="del">
        <pc:chgData name="King, Rob" userId="22c1ec03-e58e-4b5c-9696-193599425384" providerId="ADAL" clId="{2EA1180C-324D-43C1-8680-B1FC6B33F965}" dt="2022-09-16T11:21:40.991" v="2824" actId="2696"/>
        <pc:sldMkLst>
          <pc:docMk/>
          <pc:sldMk cId="3924202057" sldId="296"/>
        </pc:sldMkLst>
      </pc:sldChg>
      <pc:sldChg chg="del">
        <pc:chgData name="King, Rob" userId="22c1ec03-e58e-4b5c-9696-193599425384" providerId="ADAL" clId="{2EA1180C-324D-43C1-8680-B1FC6B33F965}" dt="2022-09-16T11:21:44.748" v="2825" actId="2696"/>
        <pc:sldMkLst>
          <pc:docMk/>
          <pc:sldMk cId="2832710709" sldId="297"/>
        </pc:sldMkLst>
      </pc:sldChg>
      <pc:sldChg chg="addSp modSp new mod">
        <pc:chgData name="King, Rob" userId="22c1ec03-e58e-4b5c-9696-193599425384" providerId="ADAL" clId="{2EA1180C-324D-43C1-8680-B1FC6B33F965}" dt="2022-09-20T12:15:36.958" v="3958" actId="20577"/>
        <pc:sldMkLst>
          <pc:docMk/>
          <pc:sldMk cId="4111976104" sldId="298"/>
        </pc:sldMkLst>
        <pc:spChg chg="mod">
          <ac:chgData name="King, Rob" userId="22c1ec03-e58e-4b5c-9696-193599425384" providerId="ADAL" clId="{2EA1180C-324D-43C1-8680-B1FC6B33F965}" dt="2022-09-20T12:15:36.958" v="3958" actId="20577"/>
          <ac:spMkLst>
            <pc:docMk/>
            <pc:sldMk cId="4111976104" sldId="298"/>
            <ac:spMk id="2" creationId="{CF670E14-EF55-4F2F-A4C0-0855649EC9CF}"/>
          </ac:spMkLst>
        </pc:spChg>
        <pc:spChg chg="mod">
          <ac:chgData name="King, Rob" userId="22c1ec03-e58e-4b5c-9696-193599425384" providerId="ADAL" clId="{2EA1180C-324D-43C1-8680-B1FC6B33F965}" dt="2022-09-15T12:33:09.282" v="762"/>
          <ac:spMkLst>
            <pc:docMk/>
            <pc:sldMk cId="4111976104" sldId="298"/>
            <ac:spMk id="3" creationId="{8142917D-2E28-45F9-B9D7-5A07B128F4C4}"/>
          </ac:spMkLst>
        </pc:spChg>
        <pc:picChg chg="add mod">
          <ac:chgData name="King, Rob" userId="22c1ec03-e58e-4b5c-9696-193599425384" providerId="ADAL" clId="{2EA1180C-324D-43C1-8680-B1FC6B33F965}" dt="2022-09-15T12:32:54.837" v="749" actId="1076"/>
          <ac:picMkLst>
            <pc:docMk/>
            <pc:sldMk cId="4111976104" sldId="298"/>
            <ac:picMk id="1026" creationId="{5D3BD81C-08D0-4876-AF4A-5F7EB133C73C}"/>
          </ac:picMkLst>
        </pc:picChg>
      </pc:sldChg>
      <pc:sldChg chg="addSp delSp modSp new mod">
        <pc:chgData name="King, Rob" userId="22c1ec03-e58e-4b5c-9696-193599425384" providerId="ADAL" clId="{2EA1180C-324D-43C1-8680-B1FC6B33F965}" dt="2022-09-22T14:21:09.240" v="4922" actId="1038"/>
        <pc:sldMkLst>
          <pc:docMk/>
          <pc:sldMk cId="2485745194" sldId="299"/>
        </pc:sldMkLst>
        <pc:spChg chg="del">
          <ac:chgData name="King, Rob" userId="22c1ec03-e58e-4b5c-9696-193599425384" providerId="ADAL" clId="{2EA1180C-324D-43C1-8680-B1FC6B33F965}" dt="2022-09-15T14:44:44.339" v="1905" actId="478"/>
          <ac:spMkLst>
            <pc:docMk/>
            <pc:sldMk cId="2485745194" sldId="299"/>
            <ac:spMk id="2" creationId="{0D1AE566-DC0E-494D-AB45-0C631D9B1BF4}"/>
          </ac:spMkLst>
        </pc:spChg>
        <pc:spChg chg="mod">
          <ac:chgData name="King, Rob" userId="22c1ec03-e58e-4b5c-9696-193599425384" providerId="ADAL" clId="{2EA1180C-324D-43C1-8680-B1FC6B33F965}" dt="2022-09-15T14:45:47.044" v="1921" actId="1076"/>
          <ac:spMkLst>
            <pc:docMk/>
            <pc:sldMk cId="2485745194" sldId="299"/>
            <ac:spMk id="3" creationId="{740133B4-1670-41BF-B0B5-675FF39F6B80}"/>
          </ac:spMkLst>
        </pc:spChg>
        <pc:spChg chg="add mod">
          <ac:chgData name="King, Rob" userId="22c1ec03-e58e-4b5c-9696-193599425384" providerId="ADAL" clId="{2EA1180C-324D-43C1-8680-B1FC6B33F965}" dt="2022-09-21T16:39:36.466" v="4524" actId="255"/>
          <ac:spMkLst>
            <pc:docMk/>
            <pc:sldMk cId="2485745194" sldId="299"/>
            <ac:spMk id="10" creationId="{15B31131-A645-442E-A354-2E7E684ADBD9}"/>
          </ac:spMkLst>
        </pc:spChg>
        <pc:spChg chg="add del mod">
          <ac:chgData name="King, Rob" userId="22c1ec03-e58e-4b5c-9696-193599425384" providerId="ADAL" clId="{2EA1180C-324D-43C1-8680-B1FC6B33F965}" dt="2022-09-21T16:01:48.617" v="4347"/>
          <ac:spMkLst>
            <pc:docMk/>
            <pc:sldMk cId="2485745194" sldId="299"/>
            <ac:spMk id="11" creationId="{926E84F7-E427-41E3-B416-E2F504CD7CE4}"/>
          </ac:spMkLst>
        </pc:spChg>
        <pc:picChg chg="add del mod modCrop">
          <ac:chgData name="King, Rob" userId="22c1ec03-e58e-4b5c-9696-193599425384" providerId="ADAL" clId="{2EA1180C-324D-43C1-8680-B1FC6B33F965}" dt="2022-09-15T14:46:22.244" v="1931" actId="478"/>
          <ac:picMkLst>
            <pc:docMk/>
            <pc:sldMk cId="2485745194" sldId="299"/>
            <ac:picMk id="4" creationId="{040A9EC4-5A56-4E90-AFA7-42B8864667AF}"/>
          </ac:picMkLst>
        </pc:picChg>
        <pc:picChg chg="add del mod modCrop">
          <ac:chgData name="King, Rob" userId="22c1ec03-e58e-4b5c-9696-193599425384" providerId="ADAL" clId="{2EA1180C-324D-43C1-8680-B1FC6B33F965}" dt="2022-09-15T14:46:23.438" v="1932" actId="478"/>
          <ac:picMkLst>
            <pc:docMk/>
            <pc:sldMk cId="2485745194" sldId="299"/>
            <ac:picMk id="5" creationId="{77881D3E-C4CE-4F88-B628-FDBF35FD8B7C}"/>
          </ac:picMkLst>
        </pc:picChg>
        <pc:picChg chg="add del mod modCrop">
          <ac:chgData name="King, Rob" userId="22c1ec03-e58e-4b5c-9696-193599425384" providerId="ADAL" clId="{2EA1180C-324D-43C1-8680-B1FC6B33F965}" dt="2022-09-15T14:46:24.540" v="1933" actId="478"/>
          <ac:picMkLst>
            <pc:docMk/>
            <pc:sldMk cId="2485745194" sldId="299"/>
            <ac:picMk id="6" creationId="{CA5864A8-BE19-4EBD-8321-6D50233769F9}"/>
          </ac:picMkLst>
        </pc:picChg>
        <pc:picChg chg="add del mod">
          <ac:chgData name="King, Rob" userId="22c1ec03-e58e-4b5c-9696-193599425384" providerId="ADAL" clId="{2EA1180C-324D-43C1-8680-B1FC6B33F965}" dt="2022-09-21T16:01:32.921" v="4341" actId="478"/>
          <ac:picMkLst>
            <pc:docMk/>
            <pc:sldMk cId="2485745194" sldId="299"/>
            <ac:picMk id="7" creationId="{2C3A8FED-643B-414F-8909-159BB3EBC987}"/>
          </ac:picMkLst>
        </pc:picChg>
        <pc:picChg chg="add del mod">
          <ac:chgData name="King, Rob" userId="22c1ec03-e58e-4b5c-9696-193599425384" providerId="ADAL" clId="{2EA1180C-324D-43C1-8680-B1FC6B33F965}" dt="2022-09-21T16:01:32.067" v="4340" actId="478"/>
          <ac:picMkLst>
            <pc:docMk/>
            <pc:sldMk cId="2485745194" sldId="299"/>
            <ac:picMk id="8" creationId="{24E4DDAB-C0C3-452E-BCCA-9075484E8354}"/>
          </ac:picMkLst>
        </pc:picChg>
        <pc:picChg chg="add mod">
          <ac:chgData name="King, Rob" userId="22c1ec03-e58e-4b5c-9696-193599425384" providerId="ADAL" clId="{2EA1180C-324D-43C1-8680-B1FC6B33F965}" dt="2022-09-22T14:21:09.240" v="4922" actId="1038"/>
          <ac:picMkLst>
            <pc:docMk/>
            <pc:sldMk cId="2485745194" sldId="299"/>
            <ac:picMk id="9" creationId="{E80FCE77-FEF9-4937-921A-5BB514E1234A}"/>
          </ac:picMkLst>
        </pc:picChg>
      </pc:sldChg>
      <pc:sldChg chg="addSp delSp modSp new del mod">
        <pc:chgData name="King, Rob" userId="22c1ec03-e58e-4b5c-9696-193599425384" providerId="ADAL" clId="{2EA1180C-324D-43C1-8680-B1FC6B33F965}" dt="2022-09-22T12:10:28.779" v="4886" actId="47"/>
        <pc:sldMkLst>
          <pc:docMk/>
          <pc:sldMk cId="1408007112" sldId="300"/>
        </pc:sldMkLst>
        <pc:spChg chg="del">
          <ac:chgData name="King, Rob" userId="22c1ec03-e58e-4b5c-9696-193599425384" providerId="ADAL" clId="{2EA1180C-324D-43C1-8680-B1FC6B33F965}" dt="2022-09-16T13:44:27.418" v="3213" actId="478"/>
          <ac:spMkLst>
            <pc:docMk/>
            <pc:sldMk cId="1408007112" sldId="300"/>
            <ac:spMk id="2" creationId="{FA52FE13-DE06-4626-ADF3-8F5551D3C145}"/>
          </ac:spMkLst>
        </pc:spChg>
        <pc:spChg chg="del">
          <ac:chgData name="King, Rob" userId="22c1ec03-e58e-4b5c-9696-193599425384" providerId="ADAL" clId="{2EA1180C-324D-43C1-8680-B1FC6B33F965}" dt="2022-09-16T13:44:27.418" v="3213" actId="478"/>
          <ac:spMkLst>
            <pc:docMk/>
            <pc:sldMk cId="1408007112" sldId="300"/>
            <ac:spMk id="3" creationId="{CA65E32E-C6AF-423B-8ED6-9476B33FADD4}"/>
          </ac:spMkLst>
        </pc:spChg>
        <pc:picChg chg="add mod">
          <ac:chgData name="King, Rob" userId="22c1ec03-e58e-4b5c-9696-193599425384" providerId="ADAL" clId="{2EA1180C-324D-43C1-8680-B1FC6B33F965}" dt="2022-09-16T13:44:35.269" v="3216" actId="1076"/>
          <ac:picMkLst>
            <pc:docMk/>
            <pc:sldMk cId="1408007112" sldId="300"/>
            <ac:picMk id="4" creationId="{3BA8764B-8379-416F-B24F-55FF6D8FA0B6}"/>
          </ac:picMkLst>
        </pc:picChg>
      </pc:sldChg>
      <pc:sldChg chg="addSp delSp modSp add mod">
        <pc:chgData name="King, Rob" userId="22c1ec03-e58e-4b5c-9696-193599425384" providerId="ADAL" clId="{2EA1180C-324D-43C1-8680-B1FC6B33F965}" dt="2022-09-22T14:21:47.477" v="4986" actId="1038"/>
        <pc:sldMkLst>
          <pc:docMk/>
          <pc:sldMk cId="3742529513" sldId="301"/>
        </pc:sldMkLst>
        <pc:spChg chg="del">
          <ac:chgData name="King, Rob" userId="22c1ec03-e58e-4b5c-9696-193599425384" providerId="ADAL" clId="{2EA1180C-324D-43C1-8680-B1FC6B33F965}" dt="2022-09-21T16:39:46.059" v="4525" actId="478"/>
          <ac:spMkLst>
            <pc:docMk/>
            <pc:sldMk cId="3742529513" sldId="301"/>
            <ac:spMk id="10" creationId="{15B31131-A645-442E-A354-2E7E684ADBD9}"/>
          </ac:spMkLst>
        </pc:spChg>
        <pc:spChg chg="del">
          <ac:chgData name="King, Rob" userId="22c1ec03-e58e-4b5c-9696-193599425384" providerId="ADAL" clId="{2EA1180C-324D-43C1-8680-B1FC6B33F965}" dt="2022-09-21T16:39:47.477" v="4526" actId="478"/>
          <ac:spMkLst>
            <pc:docMk/>
            <pc:sldMk cId="3742529513" sldId="301"/>
            <ac:spMk id="11" creationId="{926E84F7-E427-41E3-B416-E2F504CD7CE4}"/>
          </ac:spMkLst>
        </pc:spChg>
        <pc:spChg chg="add mod">
          <ac:chgData name="King, Rob" userId="22c1ec03-e58e-4b5c-9696-193599425384" providerId="ADAL" clId="{2EA1180C-324D-43C1-8680-B1FC6B33F965}" dt="2022-09-21T16:39:59.158" v="4534"/>
          <ac:spMkLst>
            <pc:docMk/>
            <pc:sldMk cId="3742529513" sldId="301"/>
            <ac:spMk id="12" creationId="{71FCE5EA-A15C-4954-AA9A-06EBEB973B09}"/>
          </ac:spMkLst>
        </pc:spChg>
        <pc:picChg chg="del">
          <ac:chgData name="King, Rob" userId="22c1ec03-e58e-4b5c-9696-193599425384" providerId="ADAL" clId="{2EA1180C-324D-43C1-8680-B1FC6B33F965}" dt="2022-09-21T16:39:57.500" v="4533" actId="478"/>
          <ac:picMkLst>
            <pc:docMk/>
            <pc:sldMk cId="3742529513" sldId="301"/>
            <ac:picMk id="7" creationId="{2C3A8FED-643B-414F-8909-159BB3EBC987}"/>
          </ac:picMkLst>
        </pc:picChg>
        <pc:picChg chg="mod">
          <ac:chgData name="King, Rob" userId="22c1ec03-e58e-4b5c-9696-193599425384" providerId="ADAL" clId="{2EA1180C-324D-43C1-8680-B1FC6B33F965}" dt="2022-09-22T14:21:47.477" v="4986" actId="1038"/>
          <ac:picMkLst>
            <pc:docMk/>
            <pc:sldMk cId="3742529513" sldId="301"/>
            <ac:picMk id="8" creationId="{24E4DDAB-C0C3-452E-BCCA-9075484E8354}"/>
          </ac:picMkLst>
        </pc:picChg>
        <pc:picChg chg="del">
          <ac:chgData name="King, Rob" userId="22c1ec03-e58e-4b5c-9696-193599425384" providerId="ADAL" clId="{2EA1180C-324D-43C1-8680-B1FC6B33F965}" dt="2022-09-21T16:39:56.897" v="4532" actId="478"/>
          <ac:picMkLst>
            <pc:docMk/>
            <pc:sldMk cId="3742529513" sldId="301"/>
            <ac:picMk id="9" creationId="{E80FCE77-FEF9-4937-921A-5BB514E1234A}"/>
          </ac:picMkLst>
        </pc:picChg>
      </pc:sldChg>
      <pc:sldChg chg="addSp delSp modSp add mod">
        <pc:chgData name="King, Rob" userId="22c1ec03-e58e-4b5c-9696-193599425384" providerId="ADAL" clId="{2EA1180C-324D-43C1-8680-B1FC6B33F965}" dt="2022-09-22T14:22:04.888" v="5039" actId="1037"/>
        <pc:sldMkLst>
          <pc:docMk/>
          <pc:sldMk cId="2837170548" sldId="302"/>
        </pc:sldMkLst>
        <pc:spChg chg="del">
          <ac:chgData name="King, Rob" userId="22c1ec03-e58e-4b5c-9696-193599425384" providerId="ADAL" clId="{2EA1180C-324D-43C1-8680-B1FC6B33F965}" dt="2022-09-21T16:39:49.868" v="4527" actId="478"/>
          <ac:spMkLst>
            <pc:docMk/>
            <pc:sldMk cId="2837170548" sldId="302"/>
            <ac:spMk id="10" creationId="{15B31131-A645-442E-A354-2E7E684ADBD9}"/>
          </ac:spMkLst>
        </pc:spChg>
        <pc:spChg chg="del">
          <ac:chgData name="King, Rob" userId="22c1ec03-e58e-4b5c-9696-193599425384" providerId="ADAL" clId="{2EA1180C-324D-43C1-8680-B1FC6B33F965}" dt="2022-09-21T16:39:51.270" v="4528" actId="478"/>
          <ac:spMkLst>
            <pc:docMk/>
            <pc:sldMk cId="2837170548" sldId="302"/>
            <ac:spMk id="11" creationId="{926E84F7-E427-41E3-B416-E2F504CD7CE4}"/>
          </ac:spMkLst>
        </pc:spChg>
        <pc:spChg chg="add mod">
          <ac:chgData name="King, Rob" userId="22c1ec03-e58e-4b5c-9696-193599425384" providerId="ADAL" clId="{2EA1180C-324D-43C1-8680-B1FC6B33F965}" dt="2022-09-21T16:39:54.324" v="4531"/>
          <ac:spMkLst>
            <pc:docMk/>
            <pc:sldMk cId="2837170548" sldId="302"/>
            <ac:spMk id="12" creationId="{408C65F4-1DE7-488E-835D-5D99B828493E}"/>
          </ac:spMkLst>
        </pc:spChg>
        <pc:picChg chg="mod">
          <ac:chgData name="King, Rob" userId="22c1ec03-e58e-4b5c-9696-193599425384" providerId="ADAL" clId="{2EA1180C-324D-43C1-8680-B1FC6B33F965}" dt="2022-09-22T14:22:04.888" v="5039" actId="1037"/>
          <ac:picMkLst>
            <pc:docMk/>
            <pc:sldMk cId="2837170548" sldId="302"/>
            <ac:picMk id="7" creationId="{2C3A8FED-643B-414F-8909-159BB3EBC987}"/>
          </ac:picMkLst>
        </pc:picChg>
        <pc:picChg chg="del">
          <ac:chgData name="King, Rob" userId="22c1ec03-e58e-4b5c-9696-193599425384" providerId="ADAL" clId="{2EA1180C-324D-43C1-8680-B1FC6B33F965}" dt="2022-09-21T16:39:53.035" v="4530" actId="478"/>
          <ac:picMkLst>
            <pc:docMk/>
            <pc:sldMk cId="2837170548" sldId="302"/>
            <ac:picMk id="8" creationId="{24E4DDAB-C0C3-452E-BCCA-9075484E8354}"/>
          </ac:picMkLst>
        </pc:picChg>
        <pc:picChg chg="del">
          <ac:chgData name="King, Rob" userId="22c1ec03-e58e-4b5c-9696-193599425384" providerId="ADAL" clId="{2EA1180C-324D-43C1-8680-B1FC6B33F965}" dt="2022-09-21T16:39:52.288" v="4529" actId="478"/>
          <ac:picMkLst>
            <pc:docMk/>
            <pc:sldMk cId="2837170548" sldId="302"/>
            <ac:picMk id="9" creationId="{E80FCE77-FEF9-4937-921A-5BB514E1234A}"/>
          </ac:picMkLst>
        </pc:picChg>
      </pc:sldChg>
      <pc:sldChg chg="addSp delSp modSp add mod">
        <pc:chgData name="King, Rob" userId="22c1ec03-e58e-4b5c-9696-193599425384" providerId="ADAL" clId="{2EA1180C-324D-43C1-8680-B1FC6B33F965}" dt="2022-09-23T17:04:35.389" v="6042" actId="113"/>
        <pc:sldMkLst>
          <pc:docMk/>
          <pc:sldMk cId="2572412041" sldId="303"/>
        </pc:sldMkLst>
        <pc:spChg chg="del">
          <ac:chgData name="King, Rob" userId="22c1ec03-e58e-4b5c-9696-193599425384" providerId="ADAL" clId="{2EA1180C-324D-43C1-8680-B1FC6B33F965}" dt="2022-09-22T14:39:12.631" v="5049" actId="478"/>
          <ac:spMkLst>
            <pc:docMk/>
            <pc:sldMk cId="2572412041" sldId="303"/>
            <ac:spMk id="4" creationId="{676ABAB4-A794-44BB-A226-2E10AD0509A8}"/>
          </ac:spMkLst>
        </pc:spChg>
        <pc:spChg chg="add mod">
          <ac:chgData name="King, Rob" userId="22c1ec03-e58e-4b5c-9696-193599425384" providerId="ADAL" clId="{2EA1180C-324D-43C1-8680-B1FC6B33F965}" dt="2022-09-23T17:04:35.389" v="6042" actId="113"/>
          <ac:spMkLst>
            <pc:docMk/>
            <pc:sldMk cId="2572412041" sldId="303"/>
            <ac:spMk id="9" creationId="{BBC7AAAE-01FE-44E3-B8E5-10E8BB854842}"/>
          </ac:spMkLst>
        </pc:spChg>
        <pc:spChg chg="add mod">
          <ac:chgData name="King, Rob" userId="22c1ec03-e58e-4b5c-9696-193599425384" providerId="ADAL" clId="{2EA1180C-324D-43C1-8680-B1FC6B33F965}" dt="2022-09-22T16:27:31.343" v="5811"/>
          <ac:spMkLst>
            <pc:docMk/>
            <pc:sldMk cId="2572412041" sldId="303"/>
            <ac:spMk id="10" creationId="{7B9606EA-3D0C-4AB3-A968-84B0F77B9C35}"/>
          </ac:spMkLst>
        </pc:spChg>
        <pc:spChg chg="add mod">
          <ac:chgData name="King, Rob" userId="22c1ec03-e58e-4b5c-9696-193599425384" providerId="ADAL" clId="{2EA1180C-324D-43C1-8680-B1FC6B33F965}" dt="2022-09-22T16:38:14.272" v="5948"/>
          <ac:spMkLst>
            <pc:docMk/>
            <pc:sldMk cId="2572412041" sldId="303"/>
            <ac:spMk id="12" creationId="{B9FFABD7-7B9B-4FB4-B8A9-B17C0CFE1AD5}"/>
          </ac:spMkLst>
        </pc:spChg>
        <pc:spChg chg="add mod">
          <ac:chgData name="King, Rob" userId="22c1ec03-e58e-4b5c-9696-193599425384" providerId="ADAL" clId="{2EA1180C-324D-43C1-8680-B1FC6B33F965}" dt="2022-09-22T16:40:04.044" v="5985"/>
          <ac:spMkLst>
            <pc:docMk/>
            <pc:sldMk cId="2572412041" sldId="303"/>
            <ac:spMk id="13" creationId="{581BC784-C3D3-4A06-9BB7-E95BBC0950EA}"/>
          </ac:spMkLst>
        </pc:spChg>
        <pc:picChg chg="del">
          <ac:chgData name="King, Rob" userId="22c1ec03-e58e-4b5c-9696-193599425384" providerId="ADAL" clId="{2EA1180C-324D-43C1-8680-B1FC6B33F965}" dt="2022-09-21T16:57:49.861" v="4553" actId="478"/>
          <ac:picMkLst>
            <pc:docMk/>
            <pc:sldMk cId="2572412041" sldId="303"/>
            <ac:picMk id="5" creationId="{9EF2AE5F-01A5-480F-A039-A4AE1EA5BAB9}"/>
          </ac:picMkLst>
        </pc:picChg>
        <pc:picChg chg="del">
          <ac:chgData name="King, Rob" userId="22c1ec03-e58e-4b5c-9696-193599425384" providerId="ADAL" clId="{2EA1180C-324D-43C1-8680-B1FC6B33F965}" dt="2022-09-21T16:57:49.212" v="4552" actId="478"/>
          <ac:picMkLst>
            <pc:docMk/>
            <pc:sldMk cId="2572412041" sldId="303"/>
            <ac:picMk id="6" creationId="{64128E2D-35D9-484F-ADA1-3120137FA7DC}"/>
          </ac:picMkLst>
        </pc:picChg>
        <pc:picChg chg="add del mod">
          <ac:chgData name="King, Rob" userId="22c1ec03-e58e-4b5c-9696-193599425384" providerId="ADAL" clId="{2EA1180C-324D-43C1-8680-B1FC6B33F965}" dt="2022-09-22T16:37:11.220" v="5937" actId="478"/>
          <ac:picMkLst>
            <pc:docMk/>
            <pc:sldMk cId="2572412041" sldId="303"/>
            <ac:picMk id="6" creationId="{C93F9369-33A2-4632-B606-8FE5A8B1CFBE}"/>
          </ac:picMkLst>
        </pc:picChg>
        <pc:picChg chg="del">
          <ac:chgData name="King, Rob" userId="22c1ec03-e58e-4b5c-9696-193599425384" providerId="ADAL" clId="{2EA1180C-324D-43C1-8680-B1FC6B33F965}" dt="2022-09-22T14:39:51.585" v="5050" actId="478"/>
          <ac:picMkLst>
            <pc:docMk/>
            <pc:sldMk cId="2572412041" sldId="303"/>
            <ac:picMk id="7" creationId="{F25BC22A-3979-4B08-B32A-C7DE27A5D595}"/>
          </ac:picMkLst>
        </pc:picChg>
        <pc:picChg chg="add mod">
          <ac:chgData name="King, Rob" userId="22c1ec03-e58e-4b5c-9696-193599425384" providerId="ADAL" clId="{2EA1180C-324D-43C1-8680-B1FC6B33F965}" dt="2022-09-22T16:40:27.537" v="5988" actId="732"/>
          <ac:picMkLst>
            <pc:docMk/>
            <pc:sldMk cId="2572412041" sldId="303"/>
            <ac:picMk id="8" creationId="{00B6803F-CE57-4177-9F2D-CF60A6DB0255}"/>
          </ac:picMkLst>
        </pc:picChg>
        <pc:picChg chg="add mod">
          <ac:chgData name="King, Rob" userId="22c1ec03-e58e-4b5c-9696-193599425384" providerId="ADAL" clId="{2EA1180C-324D-43C1-8680-B1FC6B33F965}" dt="2022-09-22T16:37:48.182" v="5943" actId="167"/>
          <ac:picMkLst>
            <pc:docMk/>
            <pc:sldMk cId="2572412041" sldId="303"/>
            <ac:picMk id="11" creationId="{F5802FD1-D21F-4EFB-9395-E4C977278E23}"/>
          </ac:picMkLst>
        </pc:picChg>
        <pc:picChg chg="del">
          <ac:chgData name="King, Rob" userId="22c1ec03-e58e-4b5c-9696-193599425384" providerId="ADAL" clId="{2EA1180C-324D-43C1-8680-B1FC6B33F965}" dt="2022-09-21T16:57:50.316" v="4554" actId="478"/>
          <ac:picMkLst>
            <pc:docMk/>
            <pc:sldMk cId="2572412041" sldId="303"/>
            <ac:picMk id="2050" creationId="{9A0C9B29-36CB-41D8-AB5A-5DB2A4BEC407}"/>
          </ac:picMkLst>
        </pc:picChg>
      </pc:sldChg>
      <pc:sldChg chg="addSp delSp modSp add mod">
        <pc:chgData name="King, Rob" userId="22c1ec03-e58e-4b5c-9696-193599425384" providerId="ADAL" clId="{2EA1180C-324D-43C1-8680-B1FC6B33F965}" dt="2022-09-23T17:04:32.028" v="6041" actId="113"/>
        <pc:sldMkLst>
          <pc:docMk/>
          <pc:sldMk cId="2705584088" sldId="304"/>
        </pc:sldMkLst>
        <pc:spChg chg="add del mod">
          <ac:chgData name="King, Rob" userId="22c1ec03-e58e-4b5c-9696-193599425384" providerId="ADAL" clId="{2EA1180C-324D-43C1-8680-B1FC6B33F965}" dt="2022-09-22T12:02:40.474" v="4697"/>
          <ac:spMkLst>
            <pc:docMk/>
            <pc:sldMk cId="2705584088" sldId="304"/>
            <ac:spMk id="2" creationId="{A0A11D18-DE57-4466-84B1-1B9E6345E90B}"/>
          </ac:spMkLst>
        </pc:spChg>
        <pc:spChg chg="mod">
          <ac:chgData name="King, Rob" userId="22c1ec03-e58e-4b5c-9696-193599425384" providerId="ADAL" clId="{2EA1180C-324D-43C1-8680-B1FC6B33F965}" dt="2022-09-23T17:04:32.028" v="6041" actId="113"/>
          <ac:spMkLst>
            <pc:docMk/>
            <pc:sldMk cId="2705584088" sldId="304"/>
            <ac:spMk id="4" creationId="{676ABAB4-A794-44BB-A226-2E10AD0509A8}"/>
          </ac:spMkLst>
        </pc:spChg>
        <pc:spChg chg="add del mod">
          <ac:chgData name="King, Rob" userId="22c1ec03-e58e-4b5c-9696-193599425384" providerId="ADAL" clId="{2EA1180C-324D-43C1-8680-B1FC6B33F965}" dt="2022-09-22T16:27:38.211" v="5813" actId="478"/>
          <ac:spMkLst>
            <pc:docMk/>
            <pc:sldMk cId="2705584088" sldId="304"/>
            <ac:spMk id="5" creationId="{CB78EBAE-7992-411E-BE24-B37194099071}"/>
          </ac:spMkLst>
        </pc:spChg>
        <pc:spChg chg="add mod">
          <ac:chgData name="King, Rob" userId="22c1ec03-e58e-4b5c-9696-193599425384" providerId="ADAL" clId="{2EA1180C-324D-43C1-8680-B1FC6B33F965}" dt="2022-09-22T16:40:01.521" v="5984" actId="1036"/>
          <ac:spMkLst>
            <pc:docMk/>
            <pc:sldMk cId="2705584088" sldId="304"/>
            <ac:spMk id="6" creationId="{9EBA3421-01B1-4161-B6C6-C65697F7534C}"/>
          </ac:spMkLst>
        </pc:spChg>
        <pc:spChg chg="add mod">
          <ac:chgData name="King, Rob" userId="22c1ec03-e58e-4b5c-9696-193599425384" providerId="ADAL" clId="{2EA1180C-324D-43C1-8680-B1FC6B33F965}" dt="2022-09-22T16:27:35.966" v="5812"/>
          <ac:spMkLst>
            <pc:docMk/>
            <pc:sldMk cId="2705584088" sldId="304"/>
            <ac:spMk id="9" creationId="{375FBECF-342F-4D94-AE2C-89D0D54445C5}"/>
          </ac:spMkLst>
        </pc:spChg>
        <pc:spChg chg="add del mod">
          <ac:chgData name="King, Rob" userId="22c1ec03-e58e-4b5c-9696-193599425384" providerId="ADAL" clId="{2EA1180C-324D-43C1-8680-B1FC6B33F965}" dt="2022-09-22T12:09:44.313" v="4881" actId="478"/>
          <ac:spMkLst>
            <pc:docMk/>
            <pc:sldMk cId="2705584088" sldId="304"/>
            <ac:spMk id="10" creationId="{09940845-78A3-406B-84EE-661FAAEA5A23}"/>
          </ac:spMkLst>
        </pc:spChg>
        <pc:spChg chg="add mod">
          <ac:chgData name="King, Rob" userId="22c1ec03-e58e-4b5c-9696-193599425384" providerId="ADAL" clId="{2EA1180C-324D-43C1-8680-B1FC6B33F965}" dt="2022-09-22T16:38:32.784" v="5951"/>
          <ac:spMkLst>
            <pc:docMk/>
            <pc:sldMk cId="2705584088" sldId="304"/>
            <ac:spMk id="11" creationId="{AED54513-62E7-47F8-A7B0-743C011208F6}"/>
          </ac:spMkLst>
        </pc:spChg>
        <pc:picChg chg="del">
          <ac:chgData name="King, Rob" userId="22c1ec03-e58e-4b5c-9696-193599425384" providerId="ADAL" clId="{2EA1180C-324D-43C1-8680-B1FC6B33F965}" dt="2022-09-21T16:57:52.783" v="4556" actId="478"/>
          <ac:picMkLst>
            <pc:docMk/>
            <pc:sldMk cId="2705584088" sldId="304"/>
            <ac:picMk id="5" creationId="{9EF2AE5F-01A5-480F-A039-A4AE1EA5BAB9}"/>
          </ac:picMkLst>
        </pc:picChg>
        <pc:picChg chg="del">
          <ac:chgData name="King, Rob" userId="22c1ec03-e58e-4b5c-9696-193599425384" providerId="ADAL" clId="{2EA1180C-324D-43C1-8680-B1FC6B33F965}" dt="2022-09-21T16:57:52.351" v="4555" actId="478"/>
          <ac:picMkLst>
            <pc:docMk/>
            <pc:sldMk cId="2705584088" sldId="304"/>
            <ac:picMk id="6" creationId="{64128E2D-35D9-484F-ADA1-3120137FA7DC}"/>
          </ac:picMkLst>
        </pc:picChg>
        <pc:picChg chg="mod">
          <ac:chgData name="King, Rob" userId="22c1ec03-e58e-4b5c-9696-193599425384" providerId="ADAL" clId="{2EA1180C-324D-43C1-8680-B1FC6B33F965}" dt="2022-09-22T16:37:04.401" v="5936" actId="1038"/>
          <ac:picMkLst>
            <pc:docMk/>
            <pc:sldMk cId="2705584088" sldId="304"/>
            <ac:picMk id="7" creationId="{F25BC22A-3979-4B08-B32A-C7DE27A5D595}"/>
          </ac:picMkLst>
        </pc:picChg>
        <pc:picChg chg="add mod">
          <ac:chgData name="King, Rob" userId="22c1ec03-e58e-4b5c-9696-193599425384" providerId="ADAL" clId="{2EA1180C-324D-43C1-8680-B1FC6B33F965}" dt="2022-09-22T16:40:40.817" v="5989" actId="732"/>
          <ac:picMkLst>
            <pc:docMk/>
            <pc:sldMk cId="2705584088" sldId="304"/>
            <ac:picMk id="8" creationId="{65206D2F-498F-48F0-B742-4A1C804257DA}"/>
          </ac:picMkLst>
        </pc:picChg>
        <pc:picChg chg="del">
          <ac:chgData name="King, Rob" userId="22c1ec03-e58e-4b5c-9696-193599425384" providerId="ADAL" clId="{2EA1180C-324D-43C1-8680-B1FC6B33F965}" dt="2022-09-21T16:57:53.284" v="4557" actId="478"/>
          <ac:picMkLst>
            <pc:docMk/>
            <pc:sldMk cId="2705584088" sldId="304"/>
            <ac:picMk id="2050" creationId="{9A0C9B29-36CB-41D8-AB5A-5DB2A4BEC407}"/>
          </ac:picMkLst>
        </pc:picChg>
      </pc:sldChg>
      <pc:sldChg chg="addSp delSp modSp add mod">
        <pc:chgData name="King, Rob" userId="22c1ec03-e58e-4b5c-9696-193599425384" providerId="ADAL" clId="{2EA1180C-324D-43C1-8680-B1FC6B33F965}" dt="2022-09-22T16:14:49.068" v="5637"/>
        <pc:sldMkLst>
          <pc:docMk/>
          <pc:sldMk cId="2844415370" sldId="305"/>
        </pc:sldMkLst>
        <pc:spChg chg="add mod">
          <ac:chgData name="King, Rob" userId="22c1ec03-e58e-4b5c-9696-193599425384" providerId="ADAL" clId="{2EA1180C-324D-43C1-8680-B1FC6B33F965}" dt="2022-09-22T16:14:07.025" v="5617"/>
          <ac:spMkLst>
            <pc:docMk/>
            <pc:sldMk cId="2844415370" sldId="305"/>
            <ac:spMk id="10" creationId="{98C824D0-6D3D-413C-BC59-B724F8B715D2}"/>
          </ac:spMkLst>
        </pc:spChg>
        <pc:spChg chg="add mod">
          <ac:chgData name="King, Rob" userId="22c1ec03-e58e-4b5c-9696-193599425384" providerId="ADAL" clId="{2EA1180C-324D-43C1-8680-B1FC6B33F965}" dt="2022-09-22T16:14:49.068" v="5637"/>
          <ac:spMkLst>
            <pc:docMk/>
            <pc:sldMk cId="2844415370" sldId="305"/>
            <ac:spMk id="11" creationId="{0D983077-72AF-4148-9F4D-F3B85DF70841}"/>
          </ac:spMkLst>
        </pc:spChg>
        <pc:picChg chg="del">
          <ac:chgData name="King, Rob" userId="22c1ec03-e58e-4b5c-9696-193599425384" providerId="ADAL" clId="{2EA1180C-324D-43C1-8680-B1FC6B33F965}" dt="2022-09-22T16:10:30.101" v="5589" actId="478"/>
          <ac:picMkLst>
            <pc:docMk/>
            <pc:sldMk cId="2844415370" sldId="305"/>
            <ac:picMk id="4" creationId="{C25D96F0-00E1-46AE-835A-021FE228E2DA}"/>
          </ac:picMkLst>
        </pc:picChg>
        <pc:picChg chg="del">
          <ac:chgData name="King, Rob" userId="22c1ec03-e58e-4b5c-9696-193599425384" providerId="ADAL" clId="{2EA1180C-324D-43C1-8680-B1FC6B33F965}" dt="2022-09-22T16:10:31.289" v="5591" actId="478"/>
          <ac:picMkLst>
            <pc:docMk/>
            <pc:sldMk cId="2844415370" sldId="305"/>
            <ac:picMk id="5" creationId="{F8A20D39-AA20-42FF-87A3-8937D3DB3D68}"/>
          </ac:picMkLst>
        </pc:picChg>
        <pc:picChg chg="del">
          <ac:chgData name="King, Rob" userId="22c1ec03-e58e-4b5c-9696-193599425384" providerId="ADAL" clId="{2EA1180C-324D-43C1-8680-B1FC6B33F965}" dt="2022-09-22T16:10:30.603" v="5590" actId="478"/>
          <ac:picMkLst>
            <pc:docMk/>
            <pc:sldMk cId="2844415370" sldId="305"/>
            <ac:picMk id="7" creationId="{5F20BE20-0E59-44E3-9249-7E894DF1F391}"/>
          </ac:picMkLst>
        </pc:picChg>
        <pc:picChg chg="add mod">
          <ac:chgData name="King, Rob" userId="22c1ec03-e58e-4b5c-9696-193599425384" providerId="ADAL" clId="{2EA1180C-324D-43C1-8680-B1FC6B33F965}" dt="2022-09-22T16:10:46.944" v="5594" actId="1076"/>
          <ac:picMkLst>
            <pc:docMk/>
            <pc:sldMk cId="2844415370" sldId="305"/>
            <ac:picMk id="8" creationId="{EE394763-4A10-4D8D-A36F-06E119AC44B6}"/>
          </ac:picMkLst>
        </pc:picChg>
        <pc:picChg chg="add mod">
          <ac:chgData name="King, Rob" userId="22c1ec03-e58e-4b5c-9696-193599425384" providerId="ADAL" clId="{2EA1180C-324D-43C1-8680-B1FC6B33F965}" dt="2022-09-22T16:11:44.705" v="5605" actId="1076"/>
          <ac:picMkLst>
            <pc:docMk/>
            <pc:sldMk cId="2844415370" sldId="305"/>
            <ac:picMk id="9" creationId="{46B31D97-EB0C-484D-83E2-E4DEF5561B87}"/>
          </ac:picMkLst>
        </pc:picChg>
      </pc:sldChg>
      <pc:sldChg chg="addSp delSp modSp add mod">
        <pc:chgData name="King, Rob" userId="22c1ec03-e58e-4b5c-9696-193599425384" providerId="ADAL" clId="{2EA1180C-324D-43C1-8680-B1FC6B33F965}" dt="2022-09-22T16:14:50.643" v="5638"/>
        <pc:sldMkLst>
          <pc:docMk/>
          <pc:sldMk cId="640571576" sldId="306"/>
        </pc:sldMkLst>
        <pc:spChg chg="add mod">
          <ac:chgData name="King, Rob" userId="22c1ec03-e58e-4b5c-9696-193599425384" providerId="ADAL" clId="{2EA1180C-324D-43C1-8680-B1FC6B33F965}" dt="2022-09-22T16:14:03.550" v="5616" actId="1076"/>
          <ac:spMkLst>
            <pc:docMk/>
            <pc:sldMk cId="640571576" sldId="306"/>
            <ac:spMk id="2" creationId="{A7774EB1-20C4-499E-9AF0-78D5C044ED5F}"/>
          </ac:spMkLst>
        </pc:spChg>
        <pc:spChg chg="add mod">
          <ac:chgData name="King, Rob" userId="22c1ec03-e58e-4b5c-9696-193599425384" providerId="ADAL" clId="{2EA1180C-324D-43C1-8680-B1FC6B33F965}" dt="2022-09-22T16:14:50.643" v="5638"/>
          <ac:spMkLst>
            <pc:docMk/>
            <pc:sldMk cId="640571576" sldId="306"/>
            <ac:spMk id="10" creationId="{B64B9A96-54E3-41BD-978D-169DD9968793}"/>
          </ac:spMkLst>
        </pc:spChg>
        <pc:picChg chg="del">
          <ac:chgData name="King, Rob" userId="22c1ec03-e58e-4b5c-9696-193599425384" providerId="ADAL" clId="{2EA1180C-324D-43C1-8680-B1FC6B33F965}" dt="2022-09-22T16:10:27.348" v="5586" actId="478"/>
          <ac:picMkLst>
            <pc:docMk/>
            <pc:sldMk cId="640571576" sldId="306"/>
            <ac:picMk id="4" creationId="{C25D96F0-00E1-46AE-835A-021FE228E2DA}"/>
          </ac:picMkLst>
        </pc:picChg>
        <pc:picChg chg="del">
          <ac:chgData name="King, Rob" userId="22c1ec03-e58e-4b5c-9696-193599425384" providerId="ADAL" clId="{2EA1180C-324D-43C1-8680-B1FC6B33F965}" dt="2022-09-22T16:10:28.365" v="5588" actId="478"/>
          <ac:picMkLst>
            <pc:docMk/>
            <pc:sldMk cId="640571576" sldId="306"/>
            <ac:picMk id="5" creationId="{F8A20D39-AA20-42FF-87A3-8937D3DB3D68}"/>
          </ac:picMkLst>
        </pc:picChg>
        <pc:picChg chg="del">
          <ac:chgData name="King, Rob" userId="22c1ec03-e58e-4b5c-9696-193599425384" providerId="ADAL" clId="{2EA1180C-324D-43C1-8680-B1FC6B33F965}" dt="2022-09-22T16:10:27.880" v="5587" actId="478"/>
          <ac:picMkLst>
            <pc:docMk/>
            <pc:sldMk cId="640571576" sldId="306"/>
            <ac:picMk id="7" creationId="{5F20BE20-0E59-44E3-9249-7E894DF1F391}"/>
          </ac:picMkLst>
        </pc:picChg>
        <pc:picChg chg="add mod">
          <ac:chgData name="King, Rob" userId="22c1ec03-e58e-4b5c-9696-193599425384" providerId="ADAL" clId="{2EA1180C-324D-43C1-8680-B1FC6B33F965}" dt="2022-09-22T16:10:58.933" v="5597" actId="1076"/>
          <ac:picMkLst>
            <pc:docMk/>
            <pc:sldMk cId="640571576" sldId="306"/>
            <ac:picMk id="8" creationId="{78616E4B-5999-4E58-B67A-53B9E92FA46C}"/>
          </ac:picMkLst>
        </pc:picChg>
        <pc:picChg chg="add mod">
          <ac:chgData name="King, Rob" userId="22c1ec03-e58e-4b5c-9696-193599425384" providerId="ADAL" clId="{2EA1180C-324D-43C1-8680-B1FC6B33F965}" dt="2022-09-22T16:11:56.795" v="5608" actId="1076"/>
          <ac:picMkLst>
            <pc:docMk/>
            <pc:sldMk cId="640571576" sldId="306"/>
            <ac:picMk id="9" creationId="{9336BBCB-2800-4A77-BC9A-BD66A9ED22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4C97-B0AB-415A-87C7-A72C5EB9248F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B7FA-AB46-4993-BA79-F306F77A2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294" cy="5153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844586"/>
            <a:ext cx="5016036" cy="101150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2022,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9" y="56982"/>
            <a:ext cx="1803781" cy="7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764088"/>
            <a:ext cx="4087988" cy="511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09468"/>
            <a:ext cx="9143999" cy="40223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BBBDB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359B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844586"/>
            <a:ext cx="5016036" cy="101150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2022,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9" y="56982"/>
            <a:ext cx="1803781" cy="7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8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55C6B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2022,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 dirty="0"/>
              <a:t>For more information </a:t>
            </a:r>
            <a:r>
              <a:rPr lang="fr-BE" sz="1600" dirty="0" err="1"/>
              <a:t>please</a:t>
            </a:r>
            <a:r>
              <a:rPr lang="fr-BE" sz="1600" dirty="0"/>
              <a:t> contact</a:t>
            </a:r>
            <a:endParaRPr lang="en-GB" sz="16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65DAA60-F452-4BB2-8381-A1AABC7B0FFA}"/>
              </a:ext>
            </a:extLst>
          </p:cNvPr>
          <p:cNvSpPr>
            <a:spLocks noGrp="1"/>
          </p:cNvSpPr>
          <p:nvPr userDrawn="1"/>
        </p:nvSpPr>
        <p:spPr>
          <a:xfrm>
            <a:off x="735353" y="3513515"/>
            <a:ext cx="81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Tx/>
              <a:buNone/>
            </a:pPr>
            <a:r>
              <a:rPr lang="en-US" sz="1600" dirty="0"/>
              <a:t>Insert phone number here</a:t>
            </a:r>
            <a:endParaRPr lang="en-GB" sz="1600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1A70674-0AF3-4543-A11C-A3B5C2B0FA74}"/>
              </a:ext>
            </a:extLst>
          </p:cNvPr>
          <p:cNvSpPr>
            <a:spLocks noGrp="1"/>
          </p:cNvSpPr>
          <p:nvPr userDrawn="1"/>
        </p:nvSpPr>
        <p:spPr>
          <a:xfrm>
            <a:off x="735353" y="3068336"/>
            <a:ext cx="81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dirty="0"/>
              <a:t>Insert e-mail here</a:t>
            </a:r>
            <a:endParaRPr lang="en-GB" sz="1600" dirty="0"/>
          </a:p>
        </p:txBody>
      </p:sp>
      <p:pic>
        <p:nvPicPr>
          <p:cNvPr id="21" name="web-icon.png">
            <a:extLst>
              <a:ext uri="{FF2B5EF4-FFF2-40B4-BE49-F238E27FC236}">
                <a16:creationId xmlns:a16="http://schemas.microsoft.com/office/drawing/2014/main" id="{897C26A7-E5A9-429C-88CE-6D761AA4B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648" y="2609806"/>
            <a:ext cx="396000" cy="3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F812764-35C6-4759-8316-7323965CEE11}"/>
              </a:ext>
            </a:extLst>
          </p:cNvPr>
          <p:cNvSpPr>
            <a:spLocks noGrp="1"/>
          </p:cNvSpPr>
          <p:nvPr userDrawn="1"/>
        </p:nvSpPr>
        <p:spPr>
          <a:xfrm>
            <a:off x="735353" y="2620340"/>
            <a:ext cx="81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dirty="0"/>
              <a:t>www.metoffice.gov.uk</a:t>
            </a:r>
            <a:endParaRPr lang="en-GB" sz="1600" dirty="0"/>
          </a:p>
        </p:txBody>
      </p:sp>
      <p:pic>
        <p:nvPicPr>
          <p:cNvPr id="23" name="web-icon.png">
            <a:extLst>
              <a:ext uri="{FF2B5EF4-FFF2-40B4-BE49-F238E27FC236}">
                <a16:creationId xmlns:a16="http://schemas.microsoft.com/office/drawing/2014/main" id="{B472CB18-3C04-46E9-A4DC-7923E8BEB0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648" y="3048185"/>
            <a:ext cx="396000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web-icon.png">
            <a:extLst>
              <a:ext uri="{FF2B5EF4-FFF2-40B4-BE49-F238E27FC236}">
                <a16:creationId xmlns:a16="http://schemas.microsoft.com/office/drawing/2014/main" id="{33E1C480-D76C-4A08-A27B-EFA5CDC40A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648" y="3494141"/>
            <a:ext cx="396000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web-icon.png">
            <a:extLst>
              <a:ext uri="{FF2B5EF4-FFF2-40B4-BE49-F238E27FC236}">
                <a16:creationId xmlns:a16="http://schemas.microsoft.com/office/drawing/2014/main" id="{D4C35C27-B01B-47C2-AAF1-3D38290F18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648" y="3932520"/>
            <a:ext cx="396000" cy="3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968136C3-37A7-4311-9705-49E0C1351CA2}"/>
              </a:ext>
            </a:extLst>
          </p:cNvPr>
          <p:cNvSpPr>
            <a:spLocks noGrp="1"/>
          </p:cNvSpPr>
          <p:nvPr userDrawn="1"/>
        </p:nvSpPr>
        <p:spPr>
          <a:xfrm>
            <a:off x="735353" y="3956494"/>
            <a:ext cx="81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FontTx/>
              <a:buNone/>
            </a:pPr>
            <a:r>
              <a:rPr lang="en-US" sz="1600" dirty="0"/>
              <a:t>Insert social media handle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844586"/>
            <a:ext cx="8640000" cy="101150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2022,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9" y="56982"/>
            <a:ext cx="1803781" cy="7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858032"/>
            <a:ext cx="8640000" cy="99806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2022,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989556"/>
            <a:ext cx="8640000" cy="86653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2022,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850596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9" y="56982"/>
            <a:ext cx="1803781" cy="7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995818"/>
            <a:ext cx="8640000" cy="86027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2022, Met Office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48"/>
          <p:cNvSpPr/>
          <p:nvPr userDrawn="1"/>
        </p:nvSpPr>
        <p:spPr>
          <a:xfrm>
            <a:off x="-1" y="-6009"/>
            <a:ext cx="9144002" cy="850596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2022,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6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307" y="40500"/>
            <a:ext cx="1803780" cy="56565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52000" y="985596"/>
            <a:ext cx="8640000" cy="87049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768633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7" y="56368"/>
            <a:ext cx="1783501" cy="7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  <p:sldLayoutId id="2147483659" r:id="rId3"/>
    <p:sldLayoutId id="2147483681" r:id="rId4"/>
    <p:sldLayoutId id="2147483684" r:id="rId5"/>
    <p:sldLayoutId id="2147483682" r:id="rId6"/>
    <p:sldLayoutId id="2147483685" r:id="rId7"/>
    <p:sldLayoutId id="2147483660" r:id="rId8"/>
    <p:sldLayoutId id="2147483662" r:id="rId9"/>
    <p:sldLayoutId id="2147483670" r:id="rId10"/>
    <p:sldLayoutId id="2147483669" r:id="rId11"/>
    <p:sldLayoutId id="2147483668" r:id="rId12"/>
    <p:sldLayoutId id="2147483664" r:id="rId13"/>
    <p:sldLayoutId id="2147483671" r:id="rId14"/>
    <p:sldLayoutId id="2147483665" r:id="rId15"/>
    <p:sldLayoutId id="2147483677" r:id="rId16"/>
    <p:sldLayoutId id="2147483672" r:id="rId17"/>
    <p:sldLayoutId id="2147483676" r:id="rId18"/>
    <p:sldLayoutId id="2147483674" r:id="rId19"/>
    <p:sldLayoutId id="2147483675" r:id="rId20"/>
    <p:sldLayoutId id="2147483673" r:id="rId21"/>
    <p:sldLayoutId id="2147483683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75502A-8593-4943-8835-00F4A7FD3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1200186"/>
            <a:ext cx="5016036" cy="1011509"/>
          </a:xfrm>
        </p:spPr>
        <p:txBody>
          <a:bodyPr>
            <a:noAutofit/>
          </a:bodyPr>
          <a:lstStyle/>
          <a:p>
            <a:r>
              <a:rPr lang="en-GB" sz="2800" dirty="0">
                <a:effectLst/>
                <a:ea typeface="Calibri" panose="020F0502020204030204" pitchFamily="34" charset="0"/>
              </a:rPr>
              <a:t>Use of LST-minus-T2m as a metric to measure moisture stress in vegetation </a:t>
            </a:r>
            <a:endParaRPr lang="en-GB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8568AF-A57B-4853-A22B-7D909BD9E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000" y="2484651"/>
            <a:ext cx="4333648" cy="1814299"/>
          </a:xfrm>
        </p:spPr>
        <p:txBody>
          <a:bodyPr/>
          <a:lstStyle/>
          <a:p>
            <a:r>
              <a:rPr lang="en-GB" dirty="0"/>
              <a:t>Robert King</a:t>
            </a:r>
          </a:p>
        </p:txBody>
      </p:sp>
    </p:spTree>
    <p:extLst>
      <p:ext uri="{BB962C8B-B14F-4D97-AF65-F5344CB8AC3E}">
        <p14:creationId xmlns:p14="http://schemas.microsoft.com/office/powerpoint/2010/main" val="120697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0133B4-1670-41BF-B0B5-675FF39F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2003 European Heatwave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0FCE77-FEF9-4937-921A-5BB514E12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2"/>
          <a:stretch/>
        </p:blipFill>
        <p:spPr>
          <a:xfrm>
            <a:off x="4772268" y="1436759"/>
            <a:ext cx="4311890" cy="2428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B31131-A645-442E-A354-2E7E684ADBD9}"/>
              </a:ext>
            </a:extLst>
          </p:cNvPr>
          <p:cNvSpPr txBox="1"/>
          <p:nvPr/>
        </p:nvSpPr>
        <p:spPr>
          <a:xfrm>
            <a:off x="252001" y="1521232"/>
            <a:ext cx="43281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Monthly climatology of LST-</a:t>
            </a:r>
            <a:r>
              <a:rPr lang="en-GB" sz="1600" dirty="0" err="1"/>
              <a:t>Tair</a:t>
            </a:r>
            <a:r>
              <a:rPr lang="en-GB" sz="1600" dirty="0"/>
              <a:t> and 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Examine this for the three biomes Grass, Broadleaf Tree &amp; Needleleaf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Black: LST – </a:t>
            </a:r>
            <a:r>
              <a:rPr lang="en-GB" sz="1600" dirty="0" err="1"/>
              <a:t>Tair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Blue: 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Shading: Range 2003-2013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Red: 2003 for both LST-</a:t>
            </a:r>
            <a:r>
              <a:rPr lang="en-GB" sz="1600" dirty="0" err="1"/>
              <a:t>Tair</a:t>
            </a:r>
            <a:r>
              <a:rPr lang="en-GB" sz="1600" dirty="0"/>
              <a:t> and 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Summer 2003 shows the maximum of LST-</a:t>
            </a:r>
            <a:r>
              <a:rPr lang="en-GB" sz="1600" dirty="0" err="1"/>
              <a:t>Tair</a:t>
            </a:r>
            <a:r>
              <a:rPr lang="en-GB" sz="1600" dirty="0"/>
              <a:t> and minimum of Soil Moisture.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8574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0133B4-1670-41BF-B0B5-675FF39F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2003 European Heatwave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4DDAB-C0C3-452E-BCCA-9075484E8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6" b="33583"/>
          <a:stretch/>
        </p:blipFill>
        <p:spPr>
          <a:xfrm>
            <a:off x="4749071" y="1580440"/>
            <a:ext cx="4311891" cy="2270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FCE5EA-A15C-4954-AA9A-06EBEB973B09}"/>
              </a:ext>
            </a:extLst>
          </p:cNvPr>
          <p:cNvSpPr txBox="1"/>
          <p:nvPr/>
        </p:nvSpPr>
        <p:spPr>
          <a:xfrm>
            <a:off x="252001" y="1521232"/>
            <a:ext cx="43281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Monthly climatology of LST-</a:t>
            </a:r>
            <a:r>
              <a:rPr lang="en-GB" sz="1600" dirty="0" err="1"/>
              <a:t>Tair</a:t>
            </a:r>
            <a:r>
              <a:rPr lang="en-GB" sz="1600" dirty="0"/>
              <a:t> and 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Examine this for the three biomes Grass, Broadleaf Tree &amp; Needleleaf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Black: LST – </a:t>
            </a:r>
            <a:r>
              <a:rPr lang="en-GB" sz="1600" dirty="0" err="1"/>
              <a:t>Tair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Blue: 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Shading: Range 2003-2013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Red: 2003 for both LST-</a:t>
            </a:r>
            <a:r>
              <a:rPr lang="en-GB" sz="1600" dirty="0" err="1"/>
              <a:t>Tair</a:t>
            </a:r>
            <a:r>
              <a:rPr lang="en-GB" sz="1600" dirty="0"/>
              <a:t> and 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Summer 2003 shows the maximum of LST-</a:t>
            </a:r>
            <a:r>
              <a:rPr lang="en-GB" sz="1600" dirty="0" err="1"/>
              <a:t>Tair</a:t>
            </a:r>
            <a:r>
              <a:rPr lang="en-GB" sz="1600" dirty="0"/>
              <a:t> and minimum of Soil Moisture.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4252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0133B4-1670-41BF-B0B5-675FF39F6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2003 European Heatwave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3A8FED-643B-414F-8909-159BB3EBC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40"/>
          <a:stretch/>
        </p:blipFill>
        <p:spPr>
          <a:xfrm>
            <a:off x="4764160" y="1572559"/>
            <a:ext cx="4311891" cy="2342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8C65F4-1DE7-488E-835D-5D99B828493E}"/>
              </a:ext>
            </a:extLst>
          </p:cNvPr>
          <p:cNvSpPr txBox="1"/>
          <p:nvPr/>
        </p:nvSpPr>
        <p:spPr>
          <a:xfrm>
            <a:off x="252001" y="1521232"/>
            <a:ext cx="43281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Monthly climatology of LST-</a:t>
            </a:r>
            <a:r>
              <a:rPr lang="en-GB" sz="1600" dirty="0" err="1"/>
              <a:t>Tair</a:t>
            </a:r>
            <a:r>
              <a:rPr lang="en-GB" sz="1600" dirty="0"/>
              <a:t> and 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Examine this for the three biomes Grass, Broadleaf Tree &amp; Needleleaf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Black: LST – </a:t>
            </a:r>
            <a:r>
              <a:rPr lang="en-GB" sz="1600" dirty="0" err="1"/>
              <a:t>Tair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Blue: 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Shading: Range 2003-2013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Red: 2003 for both LST-</a:t>
            </a:r>
            <a:r>
              <a:rPr lang="en-GB" sz="1600" dirty="0" err="1"/>
              <a:t>Tair</a:t>
            </a:r>
            <a:r>
              <a:rPr lang="en-GB" sz="1600" dirty="0"/>
              <a:t> and 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Summer 2003 shows the maximum of LST-</a:t>
            </a:r>
            <a:r>
              <a:rPr lang="en-GB" sz="1600" dirty="0" err="1"/>
              <a:t>Tair</a:t>
            </a:r>
            <a:r>
              <a:rPr lang="en-GB" sz="1600" dirty="0"/>
              <a:t> and minimum of Soil Moisture.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3717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F2DB1-47B2-4311-88DC-6D833A5A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2003 European Heatwave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4128E2D-35D9-484F-ADA1-3120137FA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3286" r="22150" b="67556"/>
          <a:stretch/>
        </p:blipFill>
        <p:spPr bwMode="auto">
          <a:xfrm>
            <a:off x="4738498" y="1463444"/>
            <a:ext cx="4405502" cy="24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C33BCF-5500-4A2B-B002-9E1DC8E31629}"/>
              </a:ext>
            </a:extLst>
          </p:cNvPr>
          <p:cNvSpPr txBox="1"/>
          <p:nvPr/>
        </p:nvSpPr>
        <p:spPr>
          <a:xfrm>
            <a:off x="252000" y="1463444"/>
            <a:ext cx="36838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Each monthly pair of LST-</a:t>
            </a:r>
            <a:r>
              <a:rPr lang="en-GB" sz="1400" dirty="0" err="1"/>
              <a:t>Tair</a:t>
            </a:r>
            <a:r>
              <a:rPr lang="en-GB" sz="1400" dirty="0"/>
              <a:t> and Soil Moisture is shown for 2003-2013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2003 Summer highlighted with </a:t>
            </a:r>
            <a:r>
              <a:rPr lang="en-GB" sz="1400" b="1" dirty="0"/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Summer (April-September) / Winter (October-March) fits given, show the effect of vegetation/evapotranspiration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Difference in slopes suggests the cooling influence from evapotranspiration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Consistent with other studies showing low soil moisture was a </a:t>
            </a:r>
            <a:r>
              <a:rPr lang="en-GB" sz="1400" dirty="0">
                <a:effectLst/>
                <a:ea typeface="MS Mincho" panose="02020609040205080304" pitchFamily="49" charset="-128"/>
              </a:rPr>
              <a:t>major contributor to the intensification of the 2003 European heat wave, </a:t>
            </a:r>
            <a:r>
              <a:rPr lang="en-GB" sz="1400" dirty="0" err="1">
                <a:effectLst/>
                <a:ea typeface="MS Mincho" panose="02020609040205080304" pitchFamily="49" charset="-128"/>
              </a:rPr>
              <a:t>Fennessy</a:t>
            </a:r>
            <a:r>
              <a:rPr lang="en-GB" sz="1400" dirty="0">
                <a:effectLst/>
                <a:ea typeface="MS Mincho" panose="02020609040205080304" pitchFamily="49" charset="-128"/>
              </a:rPr>
              <a:t> and </a:t>
            </a:r>
            <a:r>
              <a:rPr lang="en-GB" sz="1400" dirty="0" err="1">
                <a:effectLst/>
                <a:ea typeface="MS Mincho" panose="02020609040205080304" pitchFamily="49" charset="-128"/>
              </a:rPr>
              <a:t>Kinter</a:t>
            </a:r>
            <a:r>
              <a:rPr lang="en-GB" sz="1400" dirty="0">
                <a:effectLst/>
                <a:ea typeface="MS Mincho" panose="02020609040205080304" pitchFamily="49" charset="-128"/>
              </a:rPr>
              <a:t>, 2011.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9756C-F3AE-471E-8F6B-621B45F80CF8}"/>
              </a:ext>
            </a:extLst>
          </p:cNvPr>
          <p:cNvSpPr txBox="1"/>
          <p:nvPr/>
        </p:nvSpPr>
        <p:spPr>
          <a:xfrm>
            <a:off x="252000" y="4787431"/>
            <a:ext cx="81483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effectLst/>
                <a:ea typeface="Times New Roman" panose="02020603050405020304" pitchFamily="18" charset="0"/>
              </a:rPr>
              <a:t>Fennessy</a:t>
            </a:r>
            <a:r>
              <a:rPr lang="en-GB" sz="1050" dirty="0">
                <a:effectLst/>
                <a:ea typeface="Times New Roman" panose="02020603050405020304" pitchFamily="18" charset="0"/>
              </a:rPr>
              <a:t>, M.J. and </a:t>
            </a:r>
            <a:r>
              <a:rPr lang="en-GB" sz="1050" dirty="0" err="1">
                <a:effectLst/>
                <a:ea typeface="Times New Roman" panose="02020603050405020304" pitchFamily="18" charset="0"/>
              </a:rPr>
              <a:t>Kinter</a:t>
            </a:r>
            <a:r>
              <a:rPr lang="en-GB" sz="1050" dirty="0">
                <a:effectLst/>
                <a:ea typeface="Times New Roman" panose="02020603050405020304" pitchFamily="18" charset="0"/>
              </a:rPr>
              <a:t>, J.L 2011 Climatic feedbacks during the 2003 European heat wave. Journal of Climate. 24(23), 5953-5967.</a:t>
            </a:r>
            <a:endParaRPr lang="en-GB" sz="1050" dirty="0">
              <a:effectLst/>
              <a:ea typeface="MS Mincho" panose="02020609040205080304" pitchFamily="49" charset="-128"/>
            </a:endParaRPr>
          </a:p>
          <a:p>
            <a:endParaRPr lang="en-GB" sz="105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0AB01DD-1319-437D-B5D9-4F0D23785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5" t="3501" r="5515" b="67810"/>
          <a:stretch/>
        </p:blipFill>
        <p:spPr bwMode="auto">
          <a:xfrm>
            <a:off x="3968242" y="1967201"/>
            <a:ext cx="616367" cy="16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E868B7-1001-40C2-8AE9-B9699D5DD154}"/>
              </a:ext>
            </a:extLst>
          </p:cNvPr>
          <p:cNvSpPr txBox="1"/>
          <p:nvPr/>
        </p:nvSpPr>
        <p:spPr>
          <a:xfrm rot="16200000">
            <a:off x="4015030" y="2640807"/>
            <a:ext cx="113915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LST-</a:t>
            </a:r>
            <a:r>
              <a:rPr lang="en-GB" sz="1400" dirty="0" err="1"/>
              <a:t>Tair</a:t>
            </a:r>
            <a:r>
              <a:rPr lang="en-GB" sz="1400" dirty="0"/>
              <a:t> (K)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5C5F8-95B4-4BDC-B6F3-46279F5A6F56}"/>
              </a:ext>
            </a:extLst>
          </p:cNvPr>
          <p:cNvSpPr txBox="1"/>
          <p:nvPr/>
        </p:nvSpPr>
        <p:spPr>
          <a:xfrm>
            <a:off x="5978284" y="3998272"/>
            <a:ext cx="186663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Soil Moisture (m</a:t>
            </a:r>
            <a:r>
              <a:rPr lang="en-GB" sz="1400" baseline="30000" dirty="0"/>
              <a:t>3</a:t>
            </a:r>
            <a:r>
              <a:rPr lang="en-GB" sz="1400" dirty="0"/>
              <a:t>/m</a:t>
            </a:r>
            <a:r>
              <a:rPr lang="en-GB" sz="1400" baseline="30000" dirty="0"/>
              <a:t>3</a:t>
            </a:r>
            <a:r>
              <a:rPr lang="en-GB" sz="1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3918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F5802FD1-D21F-4EFB-9395-E4C977278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5" t="3501" r="5515" b="67810"/>
          <a:stretch/>
        </p:blipFill>
        <p:spPr bwMode="auto">
          <a:xfrm>
            <a:off x="3968242" y="1967201"/>
            <a:ext cx="616367" cy="16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AF2DB1-47B2-4311-88DC-6D833A5A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2003 European Heatwave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0B6803F-CE57-4177-9F2D-CF60A6DB0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35147" r="21910" b="35177"/>
          <a:stretch/>
        </p:blipFill>
        <p:spPr bwMode="auto">
          <a:xfrm>
            <a:off x="4679205" y="1463445"/>
            <a:ext cx="4439573" cy="253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C7AAAE-01FE-44E3-B8E5-10E8BB854842}"/>
              </a:ext>
            </a:extLst>
          </p:cNvPr>
          <p:cNvSpPr txBox="1"/>
          <p:nvPr/>
        </p:nvSpPr>
        <p:spPr>
          <a:xfrm>
            <a:off x="252000" y="1463444"/>
            <a:ext cx="36838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Each monthly pair of LST-</a:t>
            </a:r>
            <a:r>
              <a:rPr lang="en-GB" sz="1400" dirty="0" err="1"/>
              <a:t>Tair</a:t>
            </a:r>
            <a:r>
              <a:rPr lang="en-GB" sz="1400" dirty="0"/>
              <a:t> and Soil Moisture is shown for 2003-2013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2003 Summer highlighted with </a:t>
            </a:r>
            <a:r>
              <a:rPr lang="en-GB" sz="1400" b="1" dirty="0"/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Summer (April-September) / Winter (October-March) fits given, show the effect of vegetation/evapotranspiration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Difference in slopes suggests the cooling influence from evapotranspiration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Consistent with other studies showing low soil moisture was a </a:t>
            </a:r>
            <a:r>
              <a:rPr lang="en-GB" sz="1400" dirty="0">
                <a:effectLst/>
                <a:ea typeface="MS Mincho" panose="02020609040205080304" pitchFamily="49" charset="-128"/>
              </a:rPr>
              <a:t>major contributor to the intensification of the 2003 European heat wave, </a:t>
            </a:r>
            <a:r>
              <a:rPr lang="en-GB" sz="1400" dirty="0" err="1">
                <a:effectLst/>
                <a:ea typeface="MS Mincho" panose="02020609040205080304" pitchFamily="49" charset="-128"/>
              </a:rPr>
              <a:t>Fennessy</a:t>
            </a:r>
            <a:r>
              <a:rPr lang="en-GB" sz="1400" dirty="0">
                <a:effectLst/>
                <a:ea typeface="MS Mincho" panose="02020609040205080304" pitchFamily="49" charset="-128"/>
              </a:rPr>
              <a:t> and </a:t>
            </a:r>
            <a:r>
              <a:rPr lang="en-GB" sz="1400" dirty="0" err="1">
                <a:effectLst/>
                <a:ea typeface="MS Mincho" panose="02020609040205080304" pitchFamily="49" charset="-128"/>
              </a:rPr>
              <a:t>Kinter</a:t>
            </a:r>
            <a:r>
              <a:rPr lang="en-GB" sz="1400" dirty="0">
                <a:effectLst/>
                <a:ea typeface="MS Mincho" panose="02020609040205080304" pitchFamily="49" charset="-128"/>
              </a:rPr>
              <a:t>, 2011.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606EA-3D0C-4AB3-A968-84B0F77B9C35}"/>
              </a:ext>
            </a:extLst>
          </p:cNvPr>
          <p:cNvSpPr txBox="1"/>
          <p:nvPr/>
        </p:nvSpPr>
        <p:spPr>
          <a:xfrm>
            <a:off x="252000" y="4787431"/>
            <a:ext cx="81483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effectLst/>
                <a:ea typeface="Times New Roman" panose="02020603050405020304" pitchFamily="18" charset="0"/>
              </a:rPr>
              <a:t>Fennessy</a:t>
            </a:r>
            <a:r>
              <a:rPr lang="en-GB" sz="1050" dirty="0">
                <a:effectLst/>
                <a:ea typeface="Times New Roman" panose="02020603050405020304" pitchFamily="18" charset="0"/>
              </a:rPr>
              <a:t>, M.J. and </a:t>
            </a:r>
            <a:r>
              <a:rPr lang="en-GB" sz="1050" dirty="0" err="1">
                <a:effectLst/>
                <a:ea typeface="Times New Roman" panose="02020603050405020304" pitchFamily="18" charset="0"/>
              </a:rPr>
              <a:t>Kinter</a:t>
            </a:r>
            <a:r>
              <a:rPr lang="en-GB" sz="1050" dirty="0">
                <a:effectLst/>
                <a:ea typeface="Times New Roman" panose="02020603050405020304" pitchFamily="18" charset="0"/>
              </a:rPr>
              <a:t>, J.L 2011 Climatic feedbacks during the 2003 European heat wave. Journal of Climate. 24(23), 5953-5967.</a:t>
            </a:r>
            <a:endParaRPr lang="en-GB" sz="1050" dirty="0">
              <a:effectLst/>
              <a:ea typeface="MS Mincho" panose="02020609040205080304" pitchFamily="49" charset="-128"/>
            </a:endParaRPr>
          </a:p>
          <a:p>
            <a:endParaRPr lang="en-GB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FABD7-7B9B-4FB4-B8A9-B17C0CFE1AD5}"/>
              </a:ext>
            </a:extLst>
          </p:cNvPr>
          <p:cNvSpPr txBox="1"/>
          <p:nvPr/>
        </p:nvSpPr>
        <p:spPr>
          <a:xfrm rot="16200000">
            <a:off x="4015030" y="2640807"/>
            <a:ext cx="113915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LST-</a:t>
            </a:r>
            <a:r>
              <a:rPr lang="en-GB" sz="1400" dirty="0" err="1"/>
              <a:t>Tair</a:t>
            </a:r>
            <a:r>
              <a:rPr lang="en-GB" sz="1400" dirty="0"/>
              <a:t> (K)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BC784-C3D3-4A06-9BB7-E95BBC0950EA}"/>
              </a:ext>
            </a:extLst>
          </p:cNvPr>
          <p:cNvSpPr txBox="1"/>
          <p:nvPr/>
        </p:nvSpPr>
        <p:spPr>
          <a:xfrm>
            <a:off x="5978284" y="3998272"/>
            <a:ext cx="186663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Soil Moisture (m</a:t>
            </a:r>
            <a:r>
              <a:rPr lang="en-GB" sz="1400" baseline="30000" dirty="0"/>
              <a:t>3</a:t>
            </a:r>
            <a:r>
              <a:rPr lang="en-GB" sz="1400" dirty="0"/>
              <a:t>/m</a:t>
            </a:r>
            <a:r>
              <a:rPr lang="en-GB" sz="1400" baseline="30000" dirty="0"/>
              <a:t>3</a:t>
            </a:r>
            <a:r>
              <a:rPr lang="en-GB" sz="1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57241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25BC22A-3979-4B08-B32A-C7DE27A5D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5" t="3501" r="5515" b="67810"/>
          <a:stretch/>
        </p:blipFill>
        <p:spPr bwMode="auto">
          <a:xfrm>
            <a:off x="3968242" y="1967201"/>
            <a:ext cx="616367" cy="16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AF2DB1-47B2-4311-88DC-6D833A5A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2003 European Heatwave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ABAB4-A794-44BB-A226-2E10AD0509A8}"/>
              </a:ext>
            </a:extLst>
          </p:cNvPr>
          <p:cNvSpPr txBox="1"/>
          <p:nvPr/>
        </p:nvSpPr>
        <p:spPr>
          <a:xfrm>
            <a:off x="252000" y="1456818"/>
            <a:ext cx="36838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Each monthly pair of LST-</a:t>
            </a:r>
            <a:r>
              <a:rPr lang="en-GB" sz="1400" dirty="0" err="1"/>
              <a:t>Tair</a:t>
            </a:r>
            <a:r>
              <a:rPr lang="en-GB" sz="1400" dirty="0"/>
              <a:t> and Soil Moisture is shown for 2003-2013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2003 Summer highlighted with </a:t>
            </a:r>
            <a:r>
              <a:rPr lang="en-GB" sz="1400" b="1" dirty="0"/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Summer (April-September) / Winter (October-March) fits given, show the effect of vegetation/evapotranspiration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Difference in slopes suggests the cooling influence from evapotranspiration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Consistent with other studies showing low soil moisture was a </a:t>
            </a:r>
            <a:r>
              <a:rPr lang="en-GB" sz="1400" dirty="0">
                <a:effectLst/>
                <a:ea typeface="MS Mincho" panose="02020609040205080304" pitchFamily="49" charset="-128"/>
              </a:rPr>
              <a:t>major contributor to the intensification of the 2003 European heat wave, </a:t>
            </a:r>
            <a:r>
              <a:rPr lang="en-GB" sz="1400" dirty="0" err="1">
                <a:effectLst/>
                <a:ea typeface="MS Mincho" panose="02020609040205080304" pitchFamily="49" charset="-128"/>
              </a:rPr>
              <a:t>Fennessy</a:t>
            </a:r>
            <a:r>
              <a:rPr lang="en-GB" sz="1400" dirty="0">
                <a:effectLst/>
                <a:ea typeface="MS Mincho" panose="02020609040205080304" pitchFamily="49" charset="-128"/>
              </a:rPr>
              <a:t> and </a:t>
            </a:r>
            <a:r>
              <a:rPr lang="en-GB" sz="1400" dirty="0" err="1">
                <a:effectLst/>
                <a:ea typeface="MS Mincho" panose="02020609040205080304" pitchFamily="49" charset="-128"/>
              </a:rPr>
              <a:t>Kinter</a:t>
            </a:r>
            <a:r>
              <a:rPr lang="en-GB" sz="1400" dirty="0">
                <a:effectLst/>
                <a:ea typeface="MS Mincho" panose="02020609040205080304" pitchFamily="49" charset="-128"/>
              </a:rPr>
              <a:t>, 2011.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5206D2F-498F-48F0-B742-4A1C80425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66931" r="21397" b="3316"/>
          <a:stretch/>
        </p:blipFill>
        <p:spPr bwMode="auto">
          <a:xfrm>
            <a:off x="4679206" y="1456819"/>
            <a:ext cx="4464794" cy="25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5FBECF-342F-4D94-AE2C-89D0D54445C5}"/>
              </a:ext>
            </a:extLst>
          </p:cNvPr>
          <p:cNvSpPr txBox="1"/>
          <p:nvPr/>
        </p:nvSpPr>
        <p:spPr>
          <a:xfrm>
            <a:off x="252000" y="4787431"/>
            <a:ext cx="81483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>
                <a:effectLst/>
                <a:ea typeface="Times New Roman" panose="02020603050405020304" pitchFamily="18" charset="0"/>
              </a:rPr>
              <a:t>Fennessy</a:t>
            </a:r>
            <a:r>
              <a:rPr lang="en-GB" sz="1050" dirty="0">
                <a:effectLst/>
                <a:ea typeface="Times New Roman" panose="02020603050405020304" pitchFamily="18" charset="0"/>
              </a:rPr>
              <a:t>, M.J. and </a:t>
            </a:r>
            <a:r>
              <a:rPr lang="en-GB" sz="1050" dirty="0" err="1">
                <a:effectLst/>
                <a:ea typeface="Times New Roman" panose="02020603050405020304" pitchFamily="18" charset="0"/>
              </a:rPr>
              <a:t>Kinter</a:t>
            </a:r>
            <a:r>
              <a:rPr lang="en-GB" sz="1050" dirty="0">
                <a:effectLst/>
                <a:ea typeface="Times New Roman" panose="02020603050405020304" pitchFamily="18" charset="0"/>
              </a:rPr>
              <a:t>, J.L 2011 Climatic feedbacks during the 2003 European heat wave. Journal of Climate. 24(23), 5953-5967.</a:t>
            </a:r>
            <a:endParaRPr lang="en-GB" sz="1050" dirty="0">
              <a:effectLst/>
              <a:ea typeface="MS Mincho" panose="02020609040205080304" pitchFamily="49" charset="-128"/>
            </a:endParaRPr>
          </a:p>
          <a:p>
            <a:endParaRPr lang="en-GB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54513-62E7-47F8-A7B0-743C011208F6}"/>
              </a:ext>
            </a:extLst>
          </p:cNvPr>
          <p:cNvSpPr txBox="1"/>
          <p:nvPr/>
        </p:nvSpPr>
        <p:spPr>
          <a:xfrm rot="16200000">
            <a:off x="4015030" y="2640807"/>
            <a:ext cx="113915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LST-</a:t>
            </a:r>
            <a:r>
              <a:rPr lang="en-GB" sz="1400" dirty="0" err="1"/>
              <a:t>Tair</a:t>
            </a:r>
            <a:r>
              <a:rPr lang="en-GB" sz="1400" dirty="0"/>
              <a:t> (K)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A3421-01B1-4161-B6C6-C65697F7534C}"/>
              </a:ext>
            </a:extLst>
          </p:cNvPr>
          <p:cNvSpPr txBox="1"/>
          <p:nvPr/>
        </p:nvSpPr>
        <p:spPr>
          <a:xfrm>
            <a:off x="5978284" y="3998272"/>
            <a:ext cx="186663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Soil Moisture (m</a:t>
            </a:r>
            <a:r>
              <a:rPr lang="en-GB" sz="1400" baseline="30000" dirty="0"/>
              <a:t>3</a:t>
            </a:r>
            <a:r>
              <a:rPr lang="en-GB" sz="1400" dirty="0"/>
              <a:t>/m</a:t>
            </a:r>
            <a:r>
              <a:rPr lang="en-GB" sz="1400" baseline="30000" dirty="0"/>
              <a:t>3</a:t>
            </a:r>
            <a:r>
              <a:rPr lang="en-GB" sz="1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0558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F2DB1-47B2-4311-88DC-6D833A5A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of CMIP6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7FD87-C491-47D2-9FC4-BEB0F4F8FC1C}"/>
              </a:ext>
            </a:extLst>
          </p:cNvPr>
          <p:cNvGrpSpPr/>
          <p:nvPr/>
        </p:nvGrpSpPr>
        <p:grpSpPr>
          <a:xfrm>
            <a:off x="4232688" y="1056633"/>
            <a:ext cx="4772445" cy="3704284"/>
            <a:chOff x="252000" y="1483204"/>
            <a:chExt cx="5327650" cy="41352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48283D-944D-4929-A830-42E87EFE7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704"/>
            <a:stretch/>
          </p:blipFill>
          <p:spPr>
            <a:xfrm>
              <a:off x="252000" y="1483204"/>
              <a:ext cx="5327650" cy="16270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DC4855-75D7-44A3-B9A1-4380598A5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47"/>
            <a:stretch/>
          </p:blipFill>
          <p:spPr>
            <a:xfrm>
              <a:off x="252000" y="2935320"/>
              <a:ext cx="5327650" cy="268310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703620F-4CBE-42F5-90C9-045D33F6AAB4}"/>
              </a:ext>
            </a:extLst>
          </p:cNvPr>
          <p:cNvSpPr txBox="1"/>
          <p:nvPr/>
        </p:nvSpPr>
        <p:spPr>
          <a:xfrm>
            <a:off x="252000" y="1392755"/>
            <a:ext cx="37371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the LST-</a:t>
            </a:r>
            <a:r>
              <a:rPr lang="en-GB" dirty="0" err="1"/>
              <a:t>Tair</a:t>
            </a:r>
            <a:r>
              <a:rPr lang="en-GB" dirty="0"/>
              <a:t> and Soil Moisture relationship developed, consider the behaviour of the CMIP6 models.</a:t>
            </a:r>
          </a:p>
          <a:p>
            <a:r>
              <a:rPr lang="en-GB" dirty="0"/>
              <a:t>Like with observations, this is a valid relationship over all land points, but we consider only vegetated regions in our analysis.</a:t>
            </a:r>
          </a:p>
          <a:p>
            <a:endParaRPr lang="en-GB" dirty="0"/>
          </a:p>
          <a:p>
            <a:r>
              <a:rPr lang="en-GB" dirty="0" err="1"/>
              <a:t>TaiESM</a:t>
            </a:r>
            <a:r>
              <a:rPr lang="en-GB" dirty="0"/>
              <a:t> and UKESM can be seen to have different climatological values for LST-</a:t>
            </a:r>
            <a:r>
              <a:rPr lang="en-GB" dirty="0" err="1"/>
              <a:t>Tair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73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F2DB1-47B2-4311-88DC-6D833A5A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of CMIP6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77CDB-78E3-45E2-AD16-2F8D03335F15}"/>
              </a:ext>
            </a:extLst>
          </p:cNvPr>
          <p:cNvSpPr txBox="1"/>
          <p:nvPr/>
        </p:nvSpPr>
        <p:spPr>
          <a:xfrm>
            <a:off x="252000" y="1490544"/>
            <a:ext cx="45780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Climatology (2003-2013) of monthly mean LST-</a:t>
            </a:r>
            <a:r>
              <a:rPr lang="en-GB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Tair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for the three biomes studied over France: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Broadleaf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Needleleaf</a:t>
            </a:r>
          </a:p>
          <a:p>
            <a:r>
              <a:rPr lang="en-GB" sz="1600" dirty="0">
                <a:solidFill>
                  <a:srgbClr val="000000"/>
                </a:solidFill>
              </a:rPr>
              <a:t>Black is CCI LST and ERA5 </a:t>
            </a:r>
            <a:r>
              <a:rPr lang="en-GB" sz="1600" dirty="0" err="1">
                <a:solidFill>
                  <a:srgbClr val="000000"/>
                </a:solidFill>
              </a:rPr>
              <a:t>Tair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Coloured lines are CMIP6 models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Models are consistent with each other but observations show several degrees variation from the models.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0BE20-0E59-44E3-9249-7E894DF1F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" b="63579"/>
          <a:stretch/>
        </p:blipFill>
        <p:spPr>
          <a:xfrm>
            <a:off x="4572000" y="1918022"/>
            <a:ext cx="4333292" cy="1945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8B2489-3746-4543-BE82-08B9231FCC26}"/>
              </a:ext>
            </a:extLst>
          </p:cNvPr>
          <p:cNvSpPr txBox="1"/>
          <p:nvPr/>
        </p:nvSpPr>
        <p:spPr>
          <a:xfrm>
            <a:off x="6397846" y="37594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Month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57BA1-62F3-4A0B-AD65-D5966E44530C}"/>
              </a:ext>
            </a:extLst>
          </p:cNvPr>
          <p:cNvSpPr txBox="1"/>
          <p:nvPr/>
        </p:nvSpPr>
        <p:spPr>
          <a:xfrm rot="16200000">
            <a:off x="3909234" y="2737037"/>
            <a:ext cx="113915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LST-</a:t>
            </a:r>
            <a:r>
              <a:rPr lang="en-GB" sz="1400" dirty="0" err="1"/>
              <a:t>Tair</a:t>
            </a:r>
            <a:r>
              <a:rPr lang="en-GB" sz="1400" dirty="0"/>
              <a:t> (K)</a:t>
            </a:r>
          </a:p>
        </p:txBody>
      </p:sp>
    </p:spTree>
    <p:extLst>
      <p:ext uri="{BB962C8B-B14F-4D97-AF65-F5344CB8AC3E}">
        <p14:creationId xmlns:p14="http://schemas.microsoft.com/office/powerpoint/2010/main" val="90687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F2DB1-47B2-4311-88DC-6D833A5A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of CMIP6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77CDB-78E3-45E2-AD16-2F8D03335F15}"/>
              </a:ext>
            </a:extLst>
          </p:cNvPr>
          <p:cNvSpPr txBox="1"/>
          <p:nvPr/>
        </p:nvSpPr>
        <p:spPr>
          <a:xfrm>
            <a:off x="252000" y="1490544"/>
            <a:ext cx="45780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Climatology (2003-2013) of monthly mean LST-</a:t>
            </a:r>
            <a:r>
              <a:rPr lang="en-GB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Tair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for the three biomes studied over France: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Broadleaf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Needleleaf</a:t>
            </a:r>
          </a:p>
          <a:p>
            <a:r>
              <a:rPr lang="en-GB" sz="1600" dirty="0">
                <a:solidFill>
                  <a:srgbClr val="000000"/>
                </a:solidFill>
              </a:rPr>
              <a:t>Black is CCI LST and ERA5 </a:t>
            </a:r>
            <a:r>
              <a:rPr lang="en-GB" sz="1600" dirty="0" err="1">
                <a:solidFill>
                  <a:srgbClr val="000000"/>
                </a:solidFill>
              </a:rPr>
              <a:t>Tair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Coloured lines are CMIP6 models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Models are consistent with each other but observations show several degrees variation from the models.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94763-4A10-4D8D-A36F-06E119AC4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3" b="31523"/>
          <a:stretch/>
        </p:blipFill>
        <p:spPr>
          <a:xfrm>
            <a:off x="4572000" y="1938741"/>
            <a:ext cx="4333291" cy="1904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B31D97-EB0C-484D-83E2-E4DEF5561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1" t="4283" b="79906"/>
          <a:stretch/>
        </p:blipFill>
        <p:spPr>
          <a:xfrm>
            <a:off x="8259400" y="1951302"/>
            <a:ext cx="632600" cy="939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C824D0-6D3D-413C-BC59-B724F8B715D2}"/>
              </a:ext>
            </a:extLst>
          </p:cNvPr>
          <p:cNvSpPr txBox="1"/>
          <p:nvPr/>
        </p:nvSpPr>
        <p:spPr>
          <a:xfrm>
            <a:off x="6397846" y="37594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Month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83077-72AF-4148-9F4D-F3B85DF70841}"/>
              </a:ext>
            </a:extLst>
          </p:cNvPr>
          <p:cNvSpPr txBox="1"/>
          <p:nvPr/>
        </p:nvSpPr>
        <p:spPr>
          <a:xfrm rot="16200000">
            <a:off x="3909234" y="2737037"/>
            <a:ext cx="113915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LST-</a:t>
            </a:r>
            <a:r>
              <a:rPr lang="en-GB" sz="1400" dirty="0" err="1"/>
              <a:t>Tair</a:t>
            </a:r>
            <a:r>
              <a:rPr lang="en-GB" sz="1400" dirty="0"/>
              <a:t> (K)</a:t>
            </a:r>
          </a:p>
        </p:txBody>
      </p:sp>
    </p:spTree>
    <p:extLst>
      <p:ext uri="{BB962C8B-B14F-4D97-AF65-F5344CB8AC3E}">
        <p14:creationId xmlns:p14="http://schemas.microsoft.com/office/powerpoint/2010/main" val="284441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F2DB1-47B2-4311-88DC-6D833A5A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of CMIP6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77CDB-78E3-45E2-AD16-2F8D03335F15}"/>
              </a:ext>
            </a:extLst>
          </p:cNvPr>
          <p:cNvSpPr txBox="1"/>
          <p:nvPr/>
        </p:nvSpPr>
        <p:spPr>
          <a:xfrm>
            <a:off x="252000" y="1490544"/>
            <a:ext cx="45780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Climatology (2003-2013) of monthly mean LST-</a:t>
            </a:r>
            <a:r>
              <a:rPr lang="en-GB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Tair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for the three biomes studied over France: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Broadleaf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Needleleaf</a:t>
            </a:r>
          </a:p>
          <a:p>
            <a:r>
              <a:rPr lang="en-GB" sz="1600" dirty="0">
                <a:solidFill>
                  <a:srgbClr val="000000"/>
                </a:solidFill>
              </a:rPr>
              <a:t>Black is CCI LST and ERA5 </a:t>
            </a:r>
            <a:r>
              <a:rPr lang="en-GB" sz="1600" dirty="0" err="1">
                <a:solidFill>
                  <a:srgbClr val="000000"/>
                </a:solidFill>
              </a:rPr>
              <a:t>Tair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Coloured lines are CMIP6 models</a:t>
            </a:r>
          </a:p>
          <a:p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Models are consistent with each other but observations show several degrees variation from the models.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616E4B-5999-4E58-B67A-53B9E92FA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6"/>
          <a:stretch/>
        </p:blipFill>
        <p:spPr>
          <a:xfrm>
            <a:off x="4572000" y="1938741"/>
            <a:ext cx="4333291" cy="1904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36BBCB-2800-4A77-BC9A-BD66A9ED2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1" t="4283" b="79906"/>
          <a:stretch/>
        </p:blipFill>
        <p:spPr>
          <a:xfrm>
            <a:off x="8272691" y="1938741"/>
            <a:ext cx="632600" cy="939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74EB1-20C4-499E-9AF0-78D5C044ED5F}"/>
              </a:ext>
            </a:extLst>
          </p:cNvPr>
          <p:cNvSpPr txBox="1"/>
          <p:nvPr/>
        </p:nvSpPr>
        <p:spPr>
          <a:xfrm>
            <a:off x="6397846" y="3759434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Month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B9A96-54E3-41BD-978D-169DD9968793}"/>
              </a:ext>
            </a:extLst>
          </p:cNvPr>
          <p:cNvSpPr txBox="1"/>
          <p:nvPr/>
        </p:nvSpPr>
        <p:spPr>
          <a:xfrm rot="16200000">
            <a:off x="3909234" y="2737037"/>
            <a:ext cx="113915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LST-</a:t>
            </a:r>
            <a:r>
              <a:rPr lang="en-GB" sz="1400" dirty="0" err="1"/>
              <a:t>Tair</a:t>
            </a:r>
            <a:r>
              <a:rPr lang="en-GB" sz="1400" dirty="0"/>
              <a:t> (K)</a:t>
            </a:r>
          </a:p>
        </p:txBody>
      </p:sp>
    </p:spTree>
    <p:extLst>
      <p:ext uri="{BB962C8B-B14F-4D97-AF65-F5344CB8AC3E}">
        <p14:creationId xmlns:p14="http://schemas.microsoft.com/office/powerpoint/2010/main" val="64057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Leaf Temperature and Soil Moisture</a:t>
            </a:r>
          </a:p>
          <a:p>
            <a:r>
              <a:rPr lang="en-GB" dirty="0"/>
              <a:t>What is CMUG?</a:t>
            </a:r>
          </a:p>
          <a:p>
            <a:endParaRPr lang="en-GB" dirty="0"/>
          </a:p>
          <a:p>
            <a:r>
              <a:rPr lang="en-GB" dirty="0"/>
              <a:t>LST – Air Temperature difference in observations</a:t>
            </a:r>
          </a:p>
          <a:p>
            <a:r>
              <a:rPr lang="en-GB" dirty="0"/>
              <a:t>CMIP6 Models LST – Air Temperature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000" y="775412"/>
            <a:ext cx="8640000" cy="576000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36823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F75F55E1-BCA8-41D6-B231-6A9648D93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82" y="422275"/>
            <a:ext cx="5731510" cy="42989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BCEA55-F3AC-48F4-8F7C-C489BFC7E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Uncertainties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E20EC-710B-490E-9353-ED15A0CB6792}"/>
              </a:ext>
            </a:extLst>
          </p:cNvPr>
          <p:cNvSpPr txBox="1"/>
          <p:nvPr/>
        </p:nvSpPr>
        <p:spPr>
          <a:xfrm>
            <a:off x="252000" y="1316713"/>
            <a:ext cx="3804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Propagate the individual uncertainty components to get area “average”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Created an ESMValTool diagnostic to evaluate CMIP5 and CMIP6 models against the CCI LST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Region of shrubland in California, </a:t>
            </a:r>
            <a:r>
              <a:rPr lang="en-GB" dirty="0">
                <a:highlight>
                  <a:srgbClr val="E47452"/>
                </a:highlight>
              </a:rPr>
              <a:t>HadGem2</a:t>
            </a:r>
            <a:r>
              <a:rPr lang="en-GB" dirty="0"/>
              <a:t> and </a:t>
            </a:r>
            <a:r>
              <a:rPr lang="en-GB" dirty="0">
                <a:highlight>
                  <a:srgbClr val="C4E90C"/>
                </a:highlight>
              </a:rPr>
              <a:t>UKESM</a:t>
            </a:r>
            <a:r>
              <a:rPr lang="en-GB" dirty="0"/>
              <a:t>, with </a:t>
            </a:r>
            <a:r>
              <a:rPr lang="en-GB" dirty="0">
                <a:highlight>
                  <a:srgbClr val="359BC0"/>
                </a:highlight>
              </a:rPr>
              <a:t>CCI LST + uncertainty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96F97-7866-42C6-8DDD-A7448C72A2F8}"/>
              </a:ext>
            </a:extLst>
          </p:cNvPr>
          <p:cNvSpPr txBox="1"/>
          <p:nvPr/>
        </p:nvSpPr>
        <p:spPr>
          <a:xfrm>
            <a:off x="252000" y="4790662"/>
            <a:ext cx="1548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www.esmvaltool.org</a:t>
            </a:r>
          </a:p>
        </p:txBody>
      </p:sp>
    </p:spTree>
    <p:extLst>
      <p:ext uri="{BB962C8B-B14F-4D97-AF65-F5344CB8AC3E}">
        <p14:creationId xmlns:p14="http://schemas.microsoft.com/office/powerpoint/2010/main" val="1105867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909AC8-DB18-4BD5-BE8C-9999A3CEE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476483"/>
            <a:ext cx="3542449" cy="3060000"/>
          </a:xfrm>
        </p:spPr>
        <p:txBody>
          <a:bodyPr>
            <a:normAutofit fontScale="92500"/>
          </a:bodyPr>
          <a:lstStyle/>
          <a:p>
            <a:r>
              <a:rPr lang="en-GB" dirty="0"/>
              <a:t>This work chose to use Aqua MODIS</a:t>
            </a:r>
          </a:p>
          <a:p>
            <a:r>
              <a:rPr lang="en-GB" dirty="0"/>
              <a:t>Overpass time ~1330 Local coincides with peak vegetation activity</a:t>
            </a:r>
          </a:p>
          <a:p>
            <a:r>
              <a:rPr lang="en-GB" dirty="0"/>
              <a:t>Consider Terra MODIS ~1030L overpass</a:t>
            </a:r>
          </a:p>
          <a:p>
            <a:r>
              <a:rPr lang="en-GB" dirty="0"/>
              <a:t>Care needs to be taken when choosing satellite product for model evaluation.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779DC6-53F5-41B9-BCAC-D2F1759B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Choice of Platform</a:t>
            </a:r>
          </a:p>
        </p:txBody>
      </p:sp>
      <p:pic>
        <p:nvPicPr>
          <p:cNvPr id="5" name="Picture 4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F5BE3AD4-932F-4AAD-9E48-20B001EE0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9841"/>
          <a:stretch/>
        </p:blipFill>
        <p:spPr>
          <a:xfrm>
            <a:off x="3854578" y="1344633"/>
            <a:ext cx="5134293" cy="2554504"/>
          </a:xfrm>
          <a:prstGeom prst="rect">
            <a:avLst/>
          </a:prstGeom>
        </p:spPr>
      </p:pic>
      <p:pic>
        <p:nvPicPr>
          <p:cNvPr id="6" name="Picture 5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1C646322-A8C1-41D8-B454-EE544FC8E1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2" t="66891" b="12029"/>
          <a:stretch/>
        </p:blipFill>
        <p:spPr>
          <a:xfrm>
            <a:off x="8027849" y="3922306"/>
            <a:ext cx="850208" cy="771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365F88-2357-4408-94A1-33380291FB98}"/>
              </a:ext>
            </a:extLst>
          </p:cNvPr>
          <p:cNvSpPr txBox="1"/>
          <p:nvPr/>
        </p:nvSpPr>
        <p:spPr>
          <a:xfrm>
            <a:off x="4614178" y="1206137"/>
            <a:ext cx="361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France Grassland Climatology (2003-2013)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20E2C-4052-4266-B81C-8DC2673F700C}"/>
              </a:ext>
            </a:extLst>
          </p:cNvPr>
          <p:cNvSpPr txBox="1"/>
          <p:nvPr/>
        </p:nvSpPr>
        <p:spPr>
          <a:xfrm>
            <a:off x="7066755" y="4000035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CMIP6</a:t>
            </a:r>
          </a:p>
          <a:p>
            <a:r>
              <a:rPr lang="en-GB" sz="1600" dirty="0"/>
              <a:t>Models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DA478-8FB4-4A5C-AD1D-E2AA6FEADC0A}"/>
              </a:ext>
            </a:extLst>
          </p:cNvPr>
          <p:cNvSpPr txBox="1"/>
          <p:nvPr/>
        </p:nvSpPr>
        <p:spPr>
          <a:xfrm>
            <a:off x="4280029" y="4000035"/>
            <a:ext cx="2670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CCI LST			Aqua</a:t>
            </a:r>
          </a:p>
          <a:p>
            <a:r>
              <a:rPr lang="en-GB" sz="1600" dirty="0"/>
              <a:t>				Terra</a:t>
            </a:r>
          </a:p>
          <a:p>
            <a:endParaRPr lang="en-GB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8B10E2-2BC2-4E8F-962A-248AF9A14D85}"/>
              </a:ext>
            </a:extLst>
          </p:cNvPr>
          <p:cNvCxnSpPr/>
          <p:nvPr/>
        </p:nvCxnSpPr>
        <p:spPr>
          <a:xfrm>
            <a:off x="5552661" y="4181928"/>
            <a:ext cx="410817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915048-65B2-4FCF-8923-0BDBA78344DE}"/>
              </a:ext>
            </a:extLst>
          </p:cNvPr>
          <p:cNvCxnSpPr/>
          <p:nvPr/>
        </p:nvCxnSpPr>
        <p:spPr>
          <a:xfrm>
            <a:off x="5552661" y="4446972"/>
            <a:ext cx="410817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3F2411B-1EBA-48EF-954E-890F6C0AAFE3}"/>
              </a:ext>
            </a:extLst>
          </p:cNvPr>
          <p:cNvSpPr txBox="1"/>
          <p:nvPr/>
        </p:nvSpPr>
        <p:spPr>
          <a:xfrm rot="16200000">
            <a:off x="3224870" y="2467996"/>
            <a:ext cx="113915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LST-</a:t>
            </a:r>
            <a:r>
              <a:rPr lang="en-GB" sz="1400" dirty="0" err="1"/>
              <a:t>Tair</a:t>
            </a:r>
            <a:r>
              <a:rPr lang="en-GB" sz="1400" dirty="0"/>
              <a:t> (K)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2F4B8-020C-4EFE-9AD3-CFE1A4934C67}"/>
              </a:ext>
            </a:extLst>
          </p:cNvPr>
          <p:cNvSpPr txBox="1"/>
          <p:nvPr/>
        </p:nvSpPr>
        <p:spPr>
          <a:xfrm>
            <a:off x="6080925" y="3676000"/>
            <a:ext cx="681597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233688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BCAABB-5D17-47AC-871F-BA716840A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LST to Air Temperature difference can be used as measure of vegetation moisture stress</a:t>
            </a:r>
          </a:p>
          <a:p>
            <a:r>
              <a:rPr lang="en-GB" dirty="0"/>
              <a:t>LST-</a:t>
            </a:r>
            <a:r>
              <a:rPr lang="en-GB" dirty="0" err="1"/>
              <a:t>Tair</a:t>
            </a:r>
            <a:r>
              <a:rPr lang="en-GB" dirty="0"/>
              <a:t> relationship matches soil moisture but out of phase with each other</a:t>
            </a:r>
          </a:p>
          <a:p>
            <a:r>
              <a:rPr lang="en-GB" dirty="0"/>
              <a:t>The 2003 European heatwave shows using LST-</a:t>
            </a:r>
            <a:r>
              <a:rPr lang="en-GB" dirty="0" err="1"/>
              <a:t>Tair</a:t>
            </a:r>
            <a:r>
              <a:rPr lang="en-GB" dirty="0"/>
              <a:t>, derived from CCI LST data</a:t>
            </a:r>
          </a:p>
          <a:p>
            <a:r>
              <a:rPr lang="en-GB" dirty="0"/>
              <a:t>Different satellites give different results when evaluating climate models</a:t>
            </a:r>
          </a:p>
          <a:p>
            <a:pPr lvl="1"/>
            <a:r>
              <a:rPr lang="en-GB" dirty="0"/>
              <a:t>On-going work around this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AF2DB1-47B2-4311-88DC-6D833A5A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333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000" y="775412"/>
            <a:ext cx="8640000" cy="576000"/>
          </a:xfrm>
        </p:spPr>
        <p:txBody>
          <a:bodyPr/>
          <a:lstStyle/>
          <a:p>
            <a:r>
              <a:rPr lang="en-GB" dirty="0"/>
              <a:t>Leaf Temperature and Moisture Stress</a:t>
            </a:r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2A4C8D8D-E864-4A41-9E62-14215ED37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439" y="2019047"/>
            <a:ext cx="2254783" cy="170086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FDC754-056A-4E07-A2D1-C970F036ED74}"/>
              </a:ext>
            </a:extLst>
          </p:cNvPr>
          <p:cNvCxnSpPr/>
          <p:nvPr/>
        </p:nvCxnSpPr>
        <p:spPr>
          <a:xfrm>
            <a:off x="853439" y="4018868"/>
            <a:ext cx="2254783" cy="78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E44452-DCBC-490D-BDAA-A6280644E77F}"/>
              </a:ext>
            </a:extLst>
          </p:cNvPr>
          <p:cNvCxnSpPr/>
          <p:nvPr/>
        </p:nvCxnSpPr>
        <p:spPr>
          <a:xfrm>
            <a:off x="853438" y="1712206"/>
            <a:ext cx="2254783" cy="788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913587-6CA3-4C77-BFED-8CFC911FEEF5}"/>
              </a:ext>
            </a:extLst>
          </p:cNvPr>
          <p:cNvSpPr txBox="1"/>
          <p:nvPr/>
        </p:nvSpPr>
        <p:spPr>
          <a:xfrm>
            <a:off x="1092861" y="1351412"/>
            <a:ext cx="1775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Leaf Temp Increases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30F09-4152-4F92-B9B0-AF031B671186}"/>
              </a:ext>
            </a:extLst>
          </p:cNvPr>
          <p:cNvSpPr txBox="1"/>
          <p:nvPr/>
        </p:nvSpPr>
        <p:spPr>
          <a:xfrm>
            <a:off x="889824" y="4187209"/>
            <a:ext cx="2182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Moisture Stress Increases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6BFE86-D1C3-4583-AF7F-69FD6D1433A6}"/>
              </a:ext>
            </a:extLst>
          </p:cNvPr>
          <p:cNvGrpSpPr/>
          <p:nvPr/>
        </p:nvGrpSpPr>
        <p:grpSpPr>
          <a:xfrm>
            <a:off x="1007328" y="1858588"/>
            <a:ext cx="505213" cy="505213"/>
            <a:chOff x="5743289" y="1804748"/>
            <a:chExt cx="505213" cy="5052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1336136-5FD0-497C-9E66-8635EBD52623}"/>
                </a:ext>
              </a:extLst>
            </p:cNvPr>
            <p:cNvSpPr/>
            <p:nvPr/>
          </p:nvSpPr>
          <p:spPr>
            <a:xfrm>
              <a:off x="5743289" y="1804748"/>
              <a:ext cx="505213" cy="50521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36AF40-B39C-4E20-BDB5-094687D972CD}"/>
                </a:ext>
              </a:extLst>
            </p:cNvPr>
            <p:cNvSpPr txBox="1"/>
            <p:nvPr/>
          </p:nvSpPr>
          <p:spPr>
            <a:xfrm>
              <a:off x="5756086" y="187268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/>
                <a:t>21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2DA8C4-BF08-44A0-8A62-BED7093FFABC}"/>
              </a:ext>
            </a:extLst>
          </p:cNvPr>
          <p:cNvGrpSpPr/>
          <p:nvPr/>
        </p:nvGrpSpPr>
        <p:grpSpPr>
          <a:xfrm>
            <a:off x="1723606" y="1849942"/>
            <a:ext cx="505213" cy="505213"/>
            <a:chOff x="2175641" y="2987566"/>
            <a:chExt cx="648000" cy="64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66430D-2CDA-4F26-8D5B-6EFC3B2423A6}"/>
                </a:ext>
              </a:extLst>
            </p:cNvPr>
            <p:cNvSpPr/>
            <p:nvPr/>
          </p:nvSpPr>
          <p:spPr>
            <a:xfrm>
              <a:off x="2175641" y="2987566"/>
              <a:ext cx="648000" cy="648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3DB7CA-D2D8-4980-8826-634AEEB3067E}"/>
                </a:ext>
              </a:extLst>
            </p:cNvPr>
            <p:cNvSpPr txBox="1"/>
            <p:nvPr/>
          </p:nvSpPr>
          <p:spPr>
            <a:xfrm>
              <a:off x="2192055" y="3074708"/>
              <a:ext cx="615171" cy="473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/>
                <a:t>22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2D7317-4A94-4B2E-A4E4-6805BE873EBC}"/>
              </a:ext>
            </a:extLst>
          </p:cNvPr>
          <p:cNvGrpSpPr/>
          <p:nvPr/>
        </p:nvGrpSpPr>
        <p:grpSpPr>
          <a:xfrm>
            <a:off x="2439884" y="1851422"/>
            <a:ext cx="505213" cy="505213"/>
            <a:chOff x="2175641" y="2987566"/>
            <a:chExt cx="648000" cy="64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F65ED14-370E-4DA2-9257-BA3F6AB7B459}"/>
                </a:ext>
              </a:extLst>
            </p:cNvPr>
            <p:cNvSpPr/>
            <p:nvPr/>
          </p:nvSpPr>
          <p:spPr>
            <a:xfrm>
              <a:off x="2175641" y="2987566"/>
              <a:ext cx="648000" cy="648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737CEA-E7A0-419F-8EC8-BF71E61A90AB}"/>
                </a:ext>
              </a:extLst>
            </p:cNvPr>
            <p:cNvSpPr txBox="1"/>
            <p:nvPr/>
          </p:nvSpPr>
          <p:spPr>
            <a:xfrm>
              <a:off x="2192055" y="3078734"/>
              <a:ext cx="615171" cy="473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/>
                <a:t>24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981362-4FAD-4A11-A1B5-4AC778C18E23}"/>
              </a:ext>
            </a:extLst>
          </p:cNvPr>
          <p:cNvSpPr txBox="1"/>
          <p:nvPr/>
        </p:nvSpPr>
        <p:spPr>
          <a:xfrm>
            <a:off x="3206400" y="2684812"/>
            <a:ext cx="98456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GB" sz="1800" dirty="0"/>
              <a:t>Air: 22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FD4D7F-A222-44C2-A142-C631BBD45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55" y="2586123"/>
            <a:ext cx="2134781" cy="1601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A0EDBF-9CC8-4D22-9033-A7B9123B68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33" y="2557377"/>
            <a:ext cx="2134781" cy="16010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A538C1-A146-410E-9DDF-9F4CDCF01030}"/>
              </a:ext>
            </a:extLst>
          </p:cNvPr>
          <p:cNvSpPr txBox="1"/>
          <p:nvPr/>
        </p:nvSpPr>
        <p:spPr>
          <a:xfrm>
            <a:off x="8052669" y="2428317"/>
            <a:ext cx="1005403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March</a:t>
            </a:r>
          </a:p>
          <a:p>
            <a:r>
              <a:rPr lang="en-GB" dirty="0">
                <a:solidFill>
                  <a:srgbClr val="FF0000"/>
                </a:solidFill>
              </a:rPr>
              <a:t>October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BBE7C5-0B2D-4949-8DA9-60452D2CDC15}"/>
              </a:ext>
            </a:extLst>
          </p:cNvPr>
          <p:cNvSpPr txBox="1"/>
          <p:nvPr/>
        </p:nvSpPr>
        <p:spPr>
          <a:xfrm>
            <a:off x="5110514" y="4279542"/>
            <a:ext cx="1334661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North West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FB6628-D96C-4B48-8E37-1F658A3CFB33}"/>
              </a:ext>
            </a:extLst>
          </p:cNvPr>
          <p:cNvSpPr txBox="1"/>
          <p:nvPr/>
        </p:nvSpPr>
        <p:spPr>
          <a:xfrm>
            <a:off x="7077069" y="4271641"/>
            <a:ext cx="1274708" cy="3693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North East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83F963-869E-488C-B265-9D8F1D732462}"/>
              </a:ext>
            </a:extLst>
          </p:cNvPr>
          <p:cNvGrpSpPr/>
          <p:nvPr/>
        </p:nvGrpSpPr>
        <p:grpSpPr>
          <a:xfrm>
            <a:off x="8051139" y="1344502"/>
            <a:ext cx="984565" cy="1025995"/>
            <a:chOff x="5189115" y="1926528"/>
            <a:chExt cx="984565" cy="1025995"/>
          </a:xfrm>
          <a:solidFill>
            <a:schemeClr val="accent3"/>
          </a:solidFill>
        </p:grpSpPr>
        <p:pic>
          <p:nvPicPr>
            <p:cNvPr id="25" name="Content Placeholder 3">
              <a:extLst>
                <a:ext uri="{FF2B5EF4-FFF2-40B4-BE49-F238E27FC236}">
                  <a16:creationId xmlns:a16="http://schemas.microsoft.com/office/drawing/2014/main" id="{938B7F0E-B6EE-4D7F-B00C-D125CB4CB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8" t="9374" r="26456" b="8953"/>
            <a:stretch/>
          </p:blipFill>
          <p:spPr>
            <a:xfrm>
              <a:off x="5189115" y="1926528"/>
              <a:ext cx="984565" cy="1025995"/>
            </a:xfrm>
            <a:prstGeom prst="rect">
              <a:avLst/>
            </a:prstGeom>
            <a:grpFill/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347627-0EC9-4F5B-B503-A7708AF2936B}"/>
                </a:ext>
              </a:extLst>
            </p:cNvPr>
            <p:cNvSpPr/>
            <p:nvPr/>
          </p:nvSpPr>
          <p:spPr>
            <a:xfrm>
              <a:off x="5352240" y="2225336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80A29CA-3476-40BA-ACD7-9DA494CB2034}"/>
                </a:ext>
              </a:extLst>
            </p:cNvPr>
            <p:cNvSpPr/>
            <p:nvPr/>
          </p:nvSpPr>
          <p:spPr>
            <a:xfrm>
              <a:off x="5777844" y="2225336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4F47F07-E803-45C0-9EEE-1E3D9483820A}"/>
              </a:ext>
            </a:extLst>
          </p:cNvPr>
          <p:cNvSpPr txBox="1"/>
          <p:nvPr/>
        </p:nvSpPr>
        <p:spPr>
          <a:xfrm>
            <a:off x="4859603" y="1489911"/>
            <a:ext cx="2699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Effect visible at leaf-level and satellite/model grid box scales</a:t>
            </a:r>
          </a:p>
        </p:txBody>
      </p:sp>
    </p:spTree>
    <p:extLst>
      <p:ext uri="{BB962C8B-B14F-4D97-AF65-F5344CB8AC3E}">
        <p14:creationId xmlns:p14="http://schemas.microsoft.com/office/powerpoint/2010/main" val="258761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D0064-B253-4255-88D5-206F07DBC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6653"/>
            <a:ext cx="9144000" cy="7180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098E7D-314A-43C0-9FCC-341B5BC9E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ESA Climate Modelling User Group</a:t>
            </a:r>
          </a:p>
          <a:p>
            <a:pPr lvl="1"/>
            <a:r>
              <a:rPr lang="en-GB" dirty="0"/>
              <a:t>Several institutions and collaborators</a:t>
            </a:r>
          </a:p>
          <a:p>
            <a:r>
              <a:rPr lang="en-GB" dirty="0"/>
              <a:t>Part of the Climate Change Initiative project</a:t>
            </a:r>
          </a:p>
          <a:p>
            <a:pPr lvl="1"/>
            <a:r>
              <a:rPr lang="en-GB" dirty="0"/>
              <a:t>Many new satellite observation datasets</a:t>
            </a:r>
          </a:p>
          <a:p>
            <a:pPr lvl="1"/>
            <a:r>
              <a:rPr lang="en-GB" dirty="0"/>
              <a:t>Fire, LST, Ice, Lakes, Snow, Biomass, Land Cover, Permafrost, Soil Moisture, …</a:t>
            </a:r>
          </a:p>
          <a:p>
            <a:r>
              <a:rPr lang="en-GB" dirty="0"/>
              <a:t>Lots of experiments and investigations, using and linking the datasets, CMIP6 data and the underlying science</a:t>
            </a:r>
          </a:p>
          <a:p>
            <a:r>
              <a:rPr lang="en-GB" dirty="0"/>
              <a:t>https://climate.esa.int/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BF017A-B96D-4356-96C0-B15AC38D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GB" dirty="0">
                <a:solidFill>
                  <a:schemeClr val="bg2"/>
                </a:solidFill>
              </a:rPr>
              <a:t>CMUG</a:t>
            </a:r>
          </a:p>
        </p:txBody>
      </p:sp>
    </p:spTree>
    <p:extLst>
      <p:ext uri="{BB962C8B-B14F-4D97-AF65-F5344CB8AC3E}">
        <p14:creationId xmlns:p14="http://schemas.microsoft.com/office/powerpoint/2010/main" val="42389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9BD26F-781B-45DF-A2CB-2352AFF47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480944"/>
            <a:ext cx="8556720" cy="306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European Space Agency Climate Change Initiative</a:t>
            </a:r>
          </a:p>
          <a:p>
            <a:pPr marL="0" indent="0">
              <a:buNone/>
            </a:pPr>
            <a:r>
              <a:rPr lang="en-GB" dirty="0"/>
              <a:t>CCI Data used here:</a:t>
            </a:r>
          </a:p>
          <a:p>
            <a:r>
              <a:rPr lang="en-GB" dirty="0"/>
              <a:t>LST</a:t>
            </a:r>
          </a:p>
          <a:p>
            <a:pPr lvl="1"/>
            <a:r>
              <a:rPr lang="en-GB" dirty="0"/>
              <a:t>Aqua MODIS – further processing of monthly Day and Night averages using ESMValTool</a:t>
            </a:r>
          </a:p>
          <a:p>
            <a:r>
              <a:rPr lang="en-GB" dirty="0"/>
              <a:t>Soil Moisture</a:t>
            </a:r>
          </a:p>
          <a:p>
            <a:pPr lvl="1"/>
            <a:r>
              <a:rPr lang="en-GB" dirty="0"/>
              <a:t>Daily Combined (Active &amp; Passive) product processed into monthly averages</a:t>
            </a:r>
          </a:p>
          <a:p>
            <a:r>
              <a:rPr lang="en-GB" dirty="0"/>
              <a:t>Land Cover</a:t>
            </a:r>
          </a:p>
          <a:p>
            <a:pPr lvl="1"/>
            <a:r>
              <a:rPr lang="en-GB" dirty="0"/>
              <a:t>Yearly data </a:t>
            </a:r>
          </a:p>
          <a:p>
            <a:pPr lvl="1"/>
            <a:endParaRPr lang="en-GB" dirty="0"/>
          </a:p>
          <a:p>
            <a:r>
              <a:rPr lang="en-GB" dirty="0"/>
              <a:t>(ERA 5 Land Monthly 2m Air Temperature)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5ECB7-F065-4558-8EA7-CEE72BC0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Used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17FF36-5177-40E2-93E7-9C37EAA5803E}"/>
              </a:ext>
            </a:extLst>
          </p:cNvPr>
          <p:cNvGrpSpPr/>
          <p:nvPr/>
        </p:nvGrpSpPr>
        <p:grpSpPr>
          <a:xfrm>
            <a:off x="6906768" y="813787"/>
            <a:ext cx="1661458" cy="485692"/>
            <a:chOff x="6004560" y="768633"/>
            <a:chExt cx="1661458" cy="4856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1967C7-EB32-4295-8335-E27E41DA5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09" t="44164" r="76358" b="44973"/>
            <a:stretch/>
          </p:blipFill>
          <p:spPr>
            <a:xfrm>
              <a:off x="7199376" y="787683"/>
              <a:ext cx="466642" cy="46664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A03BA4-EED7-4247-9FAD-F1AB29050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5" t="58195" r="76358" b="30345"/>
            <a:stretch/>
          </p:blipFill>
          <p:spPr>
            <a:xfrm>
              <a:off x="6601968" y="768633"/>
              <a:ext cx="463296" cy="4823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D0369F-5236-454D-96F8-A1AF7226F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76" t="2078" r="77378" b="78450"/>
            <a:stretch/>
          </p:blipFill>
          <p:spPr>
            <a:xfrm>
              <a:off x="6004560" y="787683"/>
              <a:ext cx="463296" cy="463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1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E2650C-46B5-4DB4-9F19-834CD19C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LST – Air Temperature Difference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12102-01FE-4B87-ACB7-C9DE41534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7"/>
          <a:stretch/>
        </p:blipFill>
        <p:spPr>
          <a:xfrm>
            <a:off x="4135120" y="1299912"/>
            <a:ext cx="4030980" cy="3350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E8E2F1-8542-4659-9122-EE841D3D0F51}"/>
              </a:ext>
            </a:extLst>
          </p:cNvPr>
          <p:cNvSpPr txBox="1"/>
          <p:nvPr/>
        </p:nvSpPr>
        <p:spPr>
          <a:xfrm>
            <a:off x="252000" y="1821163"/>
            <a:ext cx="38831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LST – </a:t>
            </a:r>
            <a:r>
              <a:rPr lang="en-GB" dirty="0">
                <a:ea typeface="Times New Roman" panose="02020603050405020304" pitchFamily="18" charset="0"/>
              </a:rPr>
              <a:t>Air Temperature (</a:t>
            </a:r>
            <a:r>
              <a:rPr lang="en-GB" dirty="0" err="1">
                <a:ea typeface="Times New Roman" panose="02020603050405020304" pitchFamily="18" charset="0"/>
              </a:rPr>
              <a:t>Tair</a:t>
            </a:r>
            <a:r>
              <a:rPr lang="en-GB" dirty="0">
                <a:ea typeface="Times New Roman" panose="02020603050405020304" pitchFamily="18" charset="0"/>
              </a:rPr>
              <a:t>) shows variation across biomes and seasons,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Driven by radiation, vegetation, soil moisture… changes,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Top </a:t>
            </a:r>
            <a:r>
              <a:rPr lang="en-GB" dirty="0">
                <a:effectLst/>
                <a:ea typeface="Times New Roman" panose="02020603050405020304" pitchFamily="18" charset="0"/>
              </a:rPr>
              <a:t>July 2003,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B</a:t>
            </a:r>
            <a:r>
              <a:rPr lang="en-GB" dirty="0">
                <a:effectLst/>
                <a:ea typeface="Times New Roman" panose="02020603050405020304" pitchFamily="18" charset="0"/>
              </a:rPr>
              <a:t>ottom January 2004.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51734-0150-4AB3-92F0-E0F47B1091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1" t="22210" r="681" b="20732"/>
          <a:stretch/>
        </p:blipFill>
        <p:spPr>
          <a:xfrm>
            <a:off x="8483600" y="1380913"/>
            <a:ext cx="615949" cy="31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5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670E14-EF55-4F2F-A4C0-0855649EC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501567"/>
            <a:ext cx="3843750" cy="3060000"/>
          </a:xfrm>
        </p:spPr>
        <p:txBody>
          <a:bodyPr>
            <a:noAutofit/>
          </a:bodyPr>
          <a:lstStyle/>
          <a:p>
            <a:r>
              <a:rPr lang="en-GB" sz="1500" b="0" i="0" dirty="0">
                <a:solidFill>
                  <a:srgbClr val="000000"/>
                </a:solidFill>
                <a:effectLst/>
              </a:rPr>
              <a:t>LST – </a:t>
            </a:r>
            <a:r>
              <a:rPr lang="en-GB" sz="1500" b="0" i="0" dirty="0" err="1">
                <a:solidFill>
                  <a:srgbClr val="000000"/>
                </a:solidFill>
                <a:effectLst/>
              </a:rPr>
              <a:t>Tair</a:t>
            </a:r>
            <a:r>
              <a:rPr lang="en-GB" sz="1500" b="0" i="0" dirty="0">
                <a:solidFill>
                  <a:srgbClr val="000000"/>
                </a:solidFill>
                <a:effectLst/>
              </a:rPr>
              <a:t> and Soil Moisture show similarities in their large-scale seasonal cycles.</a:t>
            </a:r>
          </a:p>
          <a:p>
            <a:r>
              <a:rPr lang="en-GB" sz="1500" dirty="0">
                <a:solidFill>
                  <a:srgbClr val="000000"/>
                </a:solidFill>
              </a:rPr>
              <a:t>Figure is the January and July </a:t>
            </a:r>
            <a:r>
              <a:rPr lang="en-GB" sz="1500" dirty="0" err="1">
                <a:solidFill>
                  <a:srgbClr val="000000"/>
                </a:solidFill>
              </a:rPr>
              <a:t>climatologies</a:t>
            </a:r>
            <a:r>
              <a:rPr lang="en-GB" sz="1500" dirty="0">
                <a:solidFill>
                  <a:srgbClr val="000000"/>
                </a:solidFill>
              </a:rPr>
              <a:t> (2003-2013)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</a:rPr>
              <a:t>Shows a qualitative indication of a broad negative relationship</a:t>
            </a:r>
          </a:p>
          <a:p>
            <a:pPr lvl="1"/>
            <a:r>
              <a:rPr lang="en-GB" sz="1500" b="0" i="0" dirty="0">
                <a:solidFill>
                  <a:srgbClr val="000000"/>
                </a:solidFill>
                <a:effectLst/>
              </a:rPr>
              <a:t>Winter a lower LST-</a:t>
            </a:r>
            <a:r>
              <a:rPr lang="en-GB" sz="1500" b="0" i="0" dirty="0" err="1">
                <a:solidFill>
                  <a:srgbClr val="000000"/>
                </a:solidFill>
                <a:effectLst/>
              </a:rPr>
              <a:t>Tair</a:t>
            </a:r>
            <a:r>
              <a:rPr lang="en-GB" sz="1500" b="0" i="0" dirty="0">
                <a:solidFill>
                  <a:srgbClr val="000000"/>
                </a:solidFill>
                <a:effectLst/>
              </a:rPr>
              <a:t> and higher SM</a:t>
            </a:r>
          </a:p>
          <a:p>
            <a:pPr lvl="1"/>
            <a:r>
              <a:rPr lang="en-GB" sz="1500" b="0" i="0" dirty="0">
                <a:solidFill>
                  <a:srgbClr val="000000"/>
                </a:solidFill>
                <a:effectLst/>
              </a:rPr>
              <a:t>Summer a higher LST-</a:t>
            </a:r>
            <a:r>
              <a:rPr lang="en-GB" sz="1500" b="0" i="0" dirty="0" err="1">
                <a:solidFill>
                  <a:srgbClr val="000000"/>
                </a:solidFill>
                <a:effectLst/>
              </a:rPr>
              <a:t>Tair</a:t>
            </a:r>
            <a:r>
              <a:rPr lang="en-GB" sz="1500" b="0" i="0" dirty="0">
                <a:solidFill>
                  <a:srgbClr val="000000"/>
                </a:solidFill>
                <a:effectLst/>
              </a:rPr>
              <a:t> and lower SM</a:t>
            </a:r>
          </a:p>
          <a:p>
            <a:r>
              <a:rPr lang="en-GB" sz="1500" b="0" i="0" dirty="0">
                <a:solidFill>
                  <a:srgbClr val="000000"/>
                </a:solidFill>
                <a:effectLst/>
              </a:rPr>
              <a:t>This is related to seasonal radiation changes. </a:t>
            </a:r>
            <a:endParaRPr lang="en-GB" sz="1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2917D-2E28-45F9-B9D7-5A07B128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Relationship to Soil Moisture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3BD81C-08D0-4876-AF4A-5F7EB133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423100"/>
            <a:ext cx="4810055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7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F2DB1-47B2-4311-88DC-6D833A5A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Relationship to Soil Moisture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C2F5B-BEA0-4A98-A730-E624FCAEE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97" y="1547176"/>
            <a:ext cx="5488305" cy="29381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38EFA9-28FB-4365-A61B-AF0FE4AC5183}"/>
              </a:ext>
            </a:extLst>
          </p:cNvPr>
          <p:cNvSpPr txBox="1"/>
          <p:nvPr/>
        </p:nvSpPr>
        <p:spPr>
          <a:xfrm>
            <a:off x="252000" y="1547176"/>
            <a:ext cx="3468052" cy="3330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LST-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Tair</a:t>
            </a:r>
            <a:r>
              <a:rPr lang="en-GB" dirty="0">
                <a:ea typeface="Times New Roman" panose="02020603050405020304" pitchFamily="18" charset="0"/>
              </a:rPr>
              <a:t> shows a negative relationship with soil moisture.</a:t>
            </a: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Shown here over France 2003-2013.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Black: LST – </a:t>
            </a:r>
            <a:r>
              <a:rPr lang="en-GB" dirty="0" err="1">
                <a:ea typeface="Times New Roman" panose="02020603050405020304" pitchFamily="18" charset="0"/>
              </a:rPr>
              <a:t>Tair</a:t>
            </a:r>
            <a:endParaRPr lang="en-GB" dirty="0"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Blue: Soil Moisture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ea typeface="Times New Roman" panose="02020603050405020304" pitchFamily="18" charset="0"/>
              </a:rPr>
              <a:t>Maximum LST-</a:t>
            </a:r>
            <a:r>
              <a:rPr lang="en-GB" dirty="0" err="1">
                <a:ea typeface="Times New Roman" panose="02020603050405020304" pitchFamily="18" charset="0"/>
              </a:rPr>
              <a:t>Tair</a:t>
            </a:r>
            <a:r>
              <a:rPr lang="en-GB" dirty="0">
                <a:ea typeface="Times New Roman" panose="02020603050405020304" pitchFamily="18" charset="0"/>
              </a:rPr>
              <a:t> coincides with minimum Soil Moisture.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BFAA5E-4A70-428D-A755-8E1EF8BD504B}"/>
              </a:ext>
            </a:extLst>
          </p:cNvPr>
          <p:cNvCxnSpPr>
            <a:cxnSpLocks/>
          </p:cNvCxnSpPr>
          <p:nvPr/>
        </p:nvCxnSpPr>
        <p:spPr>
          <a:xfrm flipV="1">
            <a:off x="6930390" y="1931670"/>
            <a:ext cx="0" cy="205359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0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F2DB1-47B2-4311-88DC-6D833A5A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Study: 2003 European Heatwave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A7CDB-82FD-4D30-831A-C0592C7BD19E}"/>
              </a:ext>
            </a:extLst>
          </p:cNvPr>
          <p:cNvSpPr txBox="1"/>
          <p:nvPr/>
        </p:nvSpPr>
        <p:spPr>
          <a:xfrm>
            <a:off x="251999" y="1452563"/>
            <a:ext cx="8640000" cy="2971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0000"/>
                </a:solidFill>
                <a:effectLst/>
              </a:rPr>
              <a:t>The 2003 European heatwave was an extreme heat and drought event, </a:t>
            </a:r>
            <a:r>
              <a:rPr lang="en-GB" sz="1600" b="0" i="0" dirty="0" err="1">
                <a:solidFill>
                  <a:srgbClr val="000000"/>
                </a:solidFill>
                <a:effectLst/>
              </a:rPr>
              <a:t>eg</a:t>
            </a:r>
            <a:r>
              <a:rPr lang="en-GB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</a:rPr>
              <a:t>Vandentorren</a:t>
            </a:r>
            <a:r>
              <a:rPr lang="en-GB" sz="1600" b="0" i="0" dirty="0">
                <a:solidFill>
                  <a:srgbClr val="000000"/>
                </a:solidFill>
                <a:effectLst/>
              </a:rPr>
              <a:t> et al. 2004, Fischer et al. 2007.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Lead to </a:t>
            </a:r>
            <a:r>
              <a:rPr lang="en-GB" sz="1600" b="0" i="0" dirty="0">
                <a:solidFill>
                  <a:srgbClr val="000000"/>
                </a:solidFill>
                <a:effectLst/>
              </a:rPr>
              <a:t>strong land-surface responses and feedbacks on local climate, including low soil water content, reduced evapotranspiration and latent cooling, and increased sensible heat fluxes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This </a:t>
            </a:r>
            <a:r>
              <a:rPr lang="en-GB" sz="1600" b="0" i="0" dirty="0">
                <a:solidFill>
                  <a:srgbClr val="000000"/>
                </a:solidFill>
                <a:effectLst/>
              </a:rPr>
              <a:t>resulted in amplification and persistence of the heatwave and drought conditions</a:t>
            </a:r>
            <a:endParaRPr lang="en-GB" sz="1600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a typeface="Times New Roman" panose="02020603050405020304" pitchFamily="18" charset="0"/>
              </a:rPr>
              <a:t>Use France as a case study of how LST – </a:t>
            </a:r>
            <a:r>
              <a:rPr lang="en-GB" sz="1600" dirty="0" err="1">
                <a:ea typeface="Times New Roman" panose="02020603050405020304" pitchFamily="18" charset="0"/>
              </a:rPr>
              <a:t>Tair</a:t>
            </a:r>
            <a:r>
              <a:rPr lang="en-GB" sz="1600" dirty="0">
                <a:ea typeface="Times New Roman" panose="02020603050405020304" pitchFamily="18" charset="0"/>
              </a:rPr>
              <a:t> can be used to detect heatwaves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a typeface="Times New Roman" panose="02020603050405020304" pitchFamily="18" charset="0"/>
              </a:rPr>
              <a:t>Concentrate on three biomes/plant functional types (Aggregated from CCI Land Cover)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a typeface="Times New Roman" panose="02020603050405020304" pitchFamily="18" charset="0"/>
              </a:rPr>
              <a:t>Grass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a typeface="Times New Roman" panose="02020603050405020304" pitchFamily="18" charset="0"/>
              </a:rPr>
              <a:t>Broadleaf Trees (BT)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ea typeface="Times New Roman" panose="02020603050405020304" pitchFamily="18" charset="0"/>
              </a:rPr>
              <a:t>Needleleaf Trees (NT)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0518D-150E-4C01-94A7-93A2BCB72B4F}"/>
              </a:ext>
            </a:extLst>
          </p:cNvPr>
          <p:cNvSpPr txBox="1"/>
          <p:nvPr/>
        </p:nvSpPr>
        <p:spPr>
          <a:xfrm>
            <a:off x="251999" y="4749143"/>
            <a:ext cx="88937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effectLst/>
                <a:ea typeface="Times New Roman" panose="02020603050405020304" pitchFamily="18" charset="0"/>
              </a:rPr>
              <a:t>Vandentorren</a:t>
            </a:r>
            <a:r>
              <a:rPr lang="en-GB" sz="1000" dirty="0">
                <a:effectLst/>
                <a:ea typeface="Times New Roman" panose="02020603050405020304" pitchFamily="18" charset="0"/>
              </a:rPr>
              <a:t>, S. et al. 2004 Mortality in 13 French Cities During the August 2003 Heat Wave. American Journal of Public Health. 94(9), 1518.</a:t>
            </a:r>
            <a:r>
              <a:rPr lang="en-GB" sz="1000" dirty="0">
                <a:effectLst/>
                <a:ea typeface="MS Mincho" panose="02020609040205080304" pitchFamily="49" charset="-128"/>
              </a:rPr>
              <a:t> </a:t>
            </a:r>
          </a:p>
          <a:p>
            <a:r>
              <a:rPr lang="en-GB" sz="1000" dirty="0">
                <a:effectLst/>
                <a:ea typeface="Times New Roman" panose="02020603050405020304" pitchFamily="18" charset="0"/>
              </a:rPr>
              <a:t>Fischer, E.M. et al. 2007 Soil moisture-atmosphere interactions during the 2003 European summer heat wave. Journal of Climate. 20(20), 5081-5099.</a:t>
            </a:r>
            <a:endParaRPr lang="en-GB" sz="1000" dirty="0">
              <a:effectLst/>
              <a:ea typeface="MS Mincho" panose="02020609040205080304" pitchFamily="49" charset="-128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1969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Met_Office_Hadley_Centre_PowerPoint_Presentation_Template (2)" id="{AAC0E25A-03EF-4D25-9406-BC3469F437AE}" vid="{C9006137-378C-4D22-8ABA-692C23BE0E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963C5F6F042EE741B2088D16BA7FF332" ma:contentTypeVersion="0" ma:contentTypeDescription="Create a new folder." ma:contentTypeScope="" ma:versionID="1299e6a18849ef1071dd8d74be0582c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6c1f134535a5987f8506c273f35564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014535-FB8F-41A6-8924-67375ED3D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58D549-B3F8-43CC-B3FE-B67AA58CE901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CDF013-312E-4514-A369-B39DD37CC3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</TotalTime>
  <Words>1435</Words>
  <Application>Microsoft Office PowerPoint</Application>
  <PresentationFormat>On-screen Show (16:9)</PresentationFormat>
  <Paragraphs>191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Use of LST-minus-T2m as a metric to measure moisture stress in vegetation </vt:lpstr>
      <vt:lpstr>Outline</vt:lpstr>
      <vt:lpstr>Leaf Temperature and Moisture Stress</vt:lpstr>
      <vt:lpstr> CMUG</vt:lpstr>
      <vt:lpstr>Data Used</vt:lpstr>
      <vt:lpstr>LST – Air Temperature Difference</vt:lpstr>
      <vt:lpstr>Relationship to Soil Moisture</vt:lpstr>
      <vt:lpstr>Relationship to Soil Moisture</vt:lpstr>
      <vt:lpstr>Case Study: 2003 European Heatwave</vt:lpstr>
      <vt:lpstr>Case Study: 2003 European Heatwave</vt:lpstr>
      <vt:lpstr>Case Study: 2003 European Heatwave</vt:lpstr>
      <vt:lpstr>Case Study: 2003 European Heatwave</vt:lpstr>
      <vt:lpstr>Case Study: 2003 European Heatwave</vt:lpstr>
      <vt:lpstr>Case Study: 2003 European Heatwave</vt:lpstr>
      <vt:lpstr>Case Study: 2003 European Heatwave</vt:lpstr>
      <vt:lpstr>Evaluation of CMIP6</vt:lpstr>
      <vt:lpstr>Evaluation of CMIP6</vt:lpstr>
      <vt:lpstr>Evaluation of CMIP6</vt:lpstr>
      <vt:lpstr>Evaluation of CMIP6</vt:lpstr>
      <vt:lpstr>Using Uncertainties</vt:lpstr>
      <vt:lpstr>Choice of Platform</vt:lpstr>
      <vt:lpstr>Summary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Stanford, Jonathan</dc:creator>
  <cp:lastModifiedBy>King, Rob</cp:lastModifiedBy>
  <cp:revision>7</cp:revision>
  <dcterms:created xsi:type="dcterms:W3CDTF">2019-11-05T11:11:26Z</dcterms:created>
  <dcterms:modified xsi:type="dcterms:W3CDTF">2022-09-23T17:04:43Z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0x012000963C5F6F042EE741B2088D16BA7FF332</vt:lpwstr>
  </property>
  <property fmtid="{D5CDD505-2E9C-101B-9397-08002B2CF9AE}" pid="3" name="Order">
    <vt:r8>4814800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