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763" r:id="rId5"/>
    <p:sldMasterId id="2147483800" r:id="rId6"/>
    <p:sldMasterId id="2147483832" r:id="rId7"/>
  </p:sldMasterIdLst>
  <p:notesMasterIdLst>
    <p:notesMasterId r:id="rId17"/>
  </p:notesMasterIdLst>
  <p:sldIdLst>
    <p:sldId id="2134807046" r:id="rId8"/>
    <p:sldId id="2134807248" r:id="rId9"/>
    <p:sldId id="2134807242" r:id="rId10"/>
    <p:sldId id="2134807249" r:id="rId11"/>
    <p:sldId id="2134807250" r:id="rId12"/>
    <p:sldId id="2134807251" r:id="rId13"/>
    <p:sldId id="2134807252" r:id="rId14"/>
    <p:sldId id="2134807254" r:id="rId15"/>
    <p:sldId id="2134807253" r:id="rId16"/>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49" autoAdjust="0"/>
  </p:normalViewPr>
  <p:slideViewPr>
    <p:cSldViewPr snapToGrid="0">
      <p:cViewPr varScale="1">
        <p:scale>
          <a:sx n="100" d="100"/>
          <a:sy n="100" d="100"/>
        </p:scale>
        <p:origin x="9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lace, Emily" userId="6969272a-abd6-4c3a-b9e2-a6c79f826fe0" providerId="ADAL" clId="{22BC79C8-08D5-453E-9484-6D7021E0AA48}"/>
    <pc:docChg chg="modSld">
      <pc:chgData name="Wallace, Emily" userId="6969272a-abd6-4c3a-b9e2-a6c79f826fe0" providerId="ADAL" clId="{22BC79C8-08D5-453E-9484-6D7021E0AA48}" dt="2022-09-27T09:45:22.577" v="15" actId="20577"/>
      <pc:docMkLst>
        <pc:docMk/>
      </pc:docMkLst>
      <pc:sldChg chg="modNotesTx">
        <pc:chgData name="Wallace, Emily" userId="6969272a-abd6-4c3a-b9e2-a6c79f826fe0" providerId="ADAL" clId="{22BC79C8-08D5-453E-9484-6D7021E0AA48}" dt="2022-09-27T09:45:00.294" v="1" actId="6549"/>
        <pc:sldMkLst>
          <pc:docMk/>
          <pc:sldMk cId="209092297" sldId="2134807242"/>
        </pc:sldMkLst>
      </pc:sldChg>
      <pc:sldChg chg="modNotesTx">
        <pc:chgData name="Wallace, Emily" userId="6969272a-abd6-4c3a-b9e2-a6c79f826fe0" providerId="ADAL" clId="{22BC79C8-08D5-453E-9484-6D7021E0AA48}" dt="2022-09-27T09:44:57.487" v="0" actId="6549"/>
        <pc:sldMkLst>
          <pc:docMk/>
          <pc:sldMk cId="3778027913" sldId="2134807248"/>
        </pc:sldMkLst>
      </pc:sldChg>
      <pc:sldChg chg="modNotesTx">
        <pc:chgData name="Wallace, Emily" userId="6969272a-abd6-4c3a-b9e2-a6c79f826fe0" providerId="ADAL" clId="{22BC79C8-08D5-453E-9484-6D7021E0AA48}" dt="2022-09-27T09:45:03.257" v="2" actId="6549"/>
        <pc:sldMkLst>
          <pc:docMk/>
          <pc:sldMk cId="943960523" sldId="2134807249"/>
        </pc:sldMkLst>
      </pc:sldChg>
      <pc:sldChg chg="modNotesTx">
        <pc:chgData name="Wallace, Emily" userId="6969272a-abd6-4c3a-b9e2-a6c79f826fe0" providerId="ADAL" clId="{22BC79C8-08D5-453E-9484-6D7021E0AA48}" dt="2022-09-27T09:45:06.170" v="3" actId="6549"/>
        <pc:sldMkLst>
          <pc:docMk/>
          <pc:sldMk cId="3695773620" sldId="2134807250"/>
        </pc:sldMkLst>
      </pc:sldChg>
      <pc:sldChg chg="modNotesTx">
        <pc:chgData name="Wallace, Emily" userId="6969272a-abd6-4c3a-b9e2-a6c79f826fe0" providerId="ADAL" clId="{22BC79C8-08D5-453E-9484-6D7021E0AA48}" dt="2022-09-27T09:45:10.263" v="4" actId="6549"/>
        <pc:sldMkLst>
          <pc:docMk/>
          <pc:sldMk cId="816112814" sldId="2134807252"/>
        </pc:sldMkLst>
      </pc:sldChg>
      <pc:sldChg chg="modNotesTx">
        <pc:chgData name="Wallace, Emily" userId="6969272a-abd6-4c3a-b9e2-a6c79f826fe0" providerId="ADAL" clId="{22BC79C8-08D5-453E-9484-6D7021E0AA48}" dt="2022-09-27T09:45:22.577" v="15" actId="20577"/>
        <pc:sldMkLst>
          <pc:docMk/>
          <pc:sldMk cId="1979481574" sldId="21348072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41ACC5EC-9779-48A7-91FE-09EB9ABAF8C1}" type="datetimeFigureOut">
              <a:rPr lang="en-GB" smtClean="0"/>
              <a:t>27/09/2022</a:t>
            </a:fld>
            <a:endParaRPr lang="en-GB"/>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3B3026E1-4352-41D3-BCF7-B70820BE9353}" type="slidenum">
              <a:rPr lang="en-GB" smtClean="0"/>
              <a:t>‹#›</a:t>
            </a:fld>
            <a:endParaRPr lang="en-GB"/>
          </a:p>
        </p:txBody>
      </p:sp>
    </p:spTree>
    <p:extLst>
      <p:ext uri="{BB962C8B-B14F-4D97-AF65-F5344CB8AC3E}">
        <p14:creationId xmlns:p14="http://schemas.microsoft.com/office/powerpoint/2010/main" val="1024992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3026E1-4352-41D3-BCF7-B70820BE9353}" type="slidenum">
              <a:rPr lang="en-GB" smtClean="0"/>
              <a:t>2</a:t>
            </a:fld>
            <a:endParaRPr lang="en-GB"/>
          </a:p>
        </p:txBody>
      </p:sp>
    </p:spTree>
    <p:extLst>
      <p:ext uri="{BB962C8B-B14F-4D97-AF65-F5344CB8AC3E}">
        <p14:creationId xmlns:p14="http://schemas.microsoft.com/office/powerpoint/2010/main" val="6325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F9C9F5-3C1B-4B25-8CD6-8A779B95300F}" type="slidenum">
              <a:rPr lang="en-GB" smtClean="0"/>
              <a:t>3</a:t>
            </a:fld>
            <a:endParaRPr lang="en-GB"/>
          </a:p>
        </p:txBody>
      </p:sp>
    </p:spTree>
    <p:extLst>
      <p:ext uri="{BB962C8B-B14F-4D97-AF65-F5344CB8AC3E}">
        <p14:creationId xmlns:p14="http://schemas.microsoft.com/office/powerpoint/2010/main" val="671693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3026E1-4352-41D3-BCF7-B70820BE9353}" type="slidenum">
              <a:rPr lang="en-GB" smtClean="0"/>
              <a:t>4</a:t>
            </a:fld>
            <a:endParaRPr lang="en-GB"/>
          </a:p>
        </p:txBody>
      </p:sp>
    </p:spTree>
    <p:extLst>
      <p:ext uri="{BB962C8B-B14F-4D97-AF65-F5344CB8AC3E}">
        <p14:creationId xmlns:p14="http://schemas.microsoft.com/office/powerpoint/2010/main" val="92414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3026E1-4352-41D3-BCF7-B70820BE9353}" type="slidenum">
              <a:rPr lang="en-GB" smtClean="0"/>
              <a:t>5</a:t>
            </a:fld>
            <a:endParaRPr lang="en-GB"/>
          </a:p>
        </p:txBody>
      </p:sp>
    </p:spTree>
    <p:extLst>
      <p:ext uri="{BB962C8B-B14F-4D97-AF65-F5344CB8AC3E}">
        <p14:creationId xmlns:p14="http://schemas.microsoft.com/office/powerpoint/2010/main" val="3311960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926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3026E1-4352-41D3-BCF7-B70820BE9353}" type="slidenum">
              <a:rPr lang="en-GB" smtClean="0"/>
              <a:t>7</a:t>
            </a:fld>
            <a:endParaRPr lang="en-GB"/>
          </a:p>
        </p:txBody>
      </p:sp>
    </p:spTree>
    <p:extLst>
      <p:ext uri="{BB962C8B-B14F-4D97-AF65-F5344CB8AC3E}">
        <p14:creationId xmlns:p14="http://schemas.microsoft.com/office/powerpoint/2010/main" val="49215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framework lean approach to innovation in service development</a:t>
            </a:r>
          </a:p>
          <a:p>
            <a:r>
              <a:rPr lang="en-GB"/>
              <a:t>Scientists excel </a:t>
            </a:r>
            <a:r>
              <a:rPr lang="en-GB" dirty="0"/>
              <a:t>at answering difficult questions in prototype</a:t>
            </a:r>
          </a:p>
          <a:p>
            <a:r>
              <a:rPr lang="en-GB" dirty="0"/>
              <a:t>Usually not understood the wider market demand or business model, which means we’re unable to scale.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3026E1-4352-41D3-BCF7-B70820BE935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544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jpeg"/><Relationship Id="rId5" Type="http://schemas.openxmlformats.org/officeDocument/2006/relationships/image" Target="../media/image22.emf"/><Relationship Id="rId4" Type="http://schemas.openxmlformats.org/officeDocument/2006/relationships/oleObject" Target="../embeddings/oleObject2.bin"/></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5.xml"/><Relationship Id="rId4" Type="http://schemas.openxmlformats.org/officeDocument/2006/relationships/image" Target="../media/image22.emf"/></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22.emf"/><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stretch>
            <a:fillRect/>
          </a:stretch>
        </p:blipFill>
        <p:spPr>
          <a:xfrm>
            <a:off x="0" y="0"/>
            <a:ext cx="12192000" cy="68580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263525" y="2348707"/>
            <a:ext cx="11251407" cy="815608"/>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stretch>
            <a:fillRect/>
          </a:stretch>
        </p:blipFill>
        <p:spPr>
          <a:xfrm>
            <a:off x="89742" y="54000"/>
            <a:ext cx="2405040" cy="754200"/>
          </a:xfrm>
          <a:prstGeom prst="rect">
            <a:avLst/>
          </a:prstGeom>
          <a:ln w="12700">
            <a:miter lim="400000"/>
          </a:ln>
        </p:spPr>
      </p:pic>
      <p:sp>
        <p:nvSpPr>
          <p:cNvPr id="2" name="Footer Placeholder 1"/>
          <p:cNvSpPr>
            <a:spLocks noGrp="1"/>
          </p:cNvSpPr>
          <p:nvPr>
            <p:ph type="ftr" sz="quarter" idx="11"/>
          </p:nvPr>
        </p:nvSpPr>
        <p:spPr>
          <a:noFill/>
        </p:spPr>
        <p:txBody>
          <a:bodyPr/>
          <a:lstStyle>
            <a:lvl1pPr>
              <a:defRPr>
                <a:solidFill>
                  <a:schemeClr val="accent6"/>
                </a:solidFill>
              </a:defRPr>
            </a:lvl1pPr>
          </a:lstStyle>
          <a:p>
            <a:pPr defTabSz="292058" hangingPunct="0"/>
            <a:r>
              <a:rPr lang="en-GB" kern="0">
                <a:solidFill>
                  <a:srgbClr val="FFFFFF"/>
                </a:solidFill>
                <a:sym typeface="Helvetica Light"/>
              </a:rPr>
              <a:t>www.metoffice.gov.uk																										                 © Crown Copyright 2018, Met Office</a:t>
            </a:r>
          </a:p>
        </p:txBody>
      </p:sp>
    </p:spTree>
    <p:extLst>
      <p:ext uri="{BB962C8B-B14F-4D97-AF65-F5344CB8AC3E}">
        <p14:creationId xmlns:p14="http://schemas.microsoft.com/office/powerpoint/2010/main" val="42161726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a:defRPr/>
            </a:lvl1pPr>
          </a:lstStyle>
          <a:p>
            <a:pPr defTabSz="292058" hangingPunct="0"/>
            <a:r>
              <a:rPr lang="en-GB" kern="0">
                <a:solidFill>
                  <a:srgbClr val="2A2A2A"/>
                </a:solidFill>
                <a:sym typeface="Helvetica Light"/>
              </a:rPr>
              <a:t>www.metoffice.gov.uk																										                 © Crown Copyright 2018, Met Office</a:t>
            </a:r>
          </a:p>
        </p:txBody>
      </p:sp>
      <p:sp>
        <p:nvSpPr>
          <p:cNvPr id="5" name="Text Placeholder 4"/>
          <p:cNvSpPr>
            <a:spLocks noGrp="1"/>
          </p:cNvSpPr>
          <p:nvPr>
            <p:ph type="body" sz="quarter" idx="11" hasCustomPrompt="1"/>
          </p:nvPr>
        </p:nvSpPr>
        <p:spPr>
          <a:xfrm>
            <a:off x="263527" y="2360613"/>
            <a:ext cx="5400675" cy="36068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a:t>
            </a:r>
            <a:r>
              <a:rPr lang="en-GB" err="1"/>
              <a:t>center</a:t>
            </a:r>
            <a:r>
              <a:rPr lang="en-GB"/>
              <a:t> (</a:t>
            </a:r>
            <a:r>
              <a:rPr lang="en-GB" err="1"/>
              <a:t>cac</a:t>
            </a:r>
            <a:r>
              <a:rPr lang="en-GB"/>
              <a:t>) cloud cloudburst downdraft geostrophic wind hydrometeor icing mean sea level oceanography overcast rotor cloud salt water snowflakes</a:t>
            </a:r>
            <a:endParaRPr lang="en-US"/>
          </a:p>
        </p:txBody>
      </p:sp>
      <p:sp>
        <p:nvSpPr>
          <p:cNvPr id="6" name="Text Placeholder 4"/>
          <p:cNvSpPr>
            <a:spLocks noGrp="1"/>
          </p:cNvSpPr>
          <p:nvPr>
            <p:ph type="body" sz="quarter" idx="13" hasCustomPrompt="1"/>
          </p:nvPr>
        </p:nvSpPr>
        <p:spPr>
          <a:xfrm>
            <a:off x="6114258" y="2360613"/>
            <a:ext cx="5400675" cy="36068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a:t>
            </a:r>
            <a:r>
              <a:rPr lang="en-GB" err="1"/>
              <a:t>center</a:t>
            </a:r>
            <a:r>
              <a:rPr lang="en-GB"/>
              <a:t> (</a:t>
            </a:r>
            <a:r>
              <a:rPr lang="en-GB" err="1"/>
              <a:t>cac</a:t>
            </a:r>
            <a:r>
              <a:rPr lang="en-GB"/>
              <a:t>) cloud cloudburst downdraft geostrophic wind hydrometeor icing mean sea level oceanography overcast rotor cloud salt water snowflakes</a:t>
            </a:r>
            <a:endParaRPr lang="en-US"/>
          </a:p>
        </p:txBody>
      </p:sp>
    </p:spTree>
    <p:extLst>
      <p:ext uri="{BB962C8B-B14F-4D97-AF65-F5344CB8AC3E}">
        <p14:creationId xmlns:p14="http://schemas.microsoft.com/office/powerpoint/2010/main" val="50530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a:defRPr/>
            </a:lvl1pPr>
          </a:lstStyle>
          <a:p>
            <a:pPr defTabSz="292058" hangingPunct="0"/>
            <a:r>
              <a:rPr lang="en-GB" kern="0">
                <a:solidFill>
                  <a:srgbClr val="2A2A2A"/>
                </a:solidFill>
                <a:sym typeface="Helvetica Light"/>
              </a:rPr>
              <a:t>www.metoffice.gov.uk																										                 © Crown Copyright 2018, Met Office</a:t>
            </a:r>
          </a:p>
        </p:txBody>
      </p:sp>
      <p:sp>
        <p:nvSpPr>
          <p:cNvPr id="5" name="Text Placeholder 4"/>
          <p:cNvSpPr>
            <a:spLocks noGrp="1"/>
          </p:cNvSpPr>
          <p:nvPr>
            <p:ph type="body" sz="quarter" idx="11" hasCustomPrompt="1"/>
          </p:nvPr>
        </p:nvSpPr>
        <p:spPr>
          <a:xfrm>
            <a:off x="263526" y="2360613"/>
            <a:ext cx="3438525" cy="36068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a:t>
            </a:r>
            <a:endParaRPr lang="en-US"/>
          </a:p>
        </p:txBody>
      </p:sp>
      <p:sp>
        <p:nvSpPr>
          <p:cNvPr id="6" name="Text Placeholder 4"/>
          <p:cNvSpPr>
            <a:spLocks noGrp="1"/>
          </p:cNvSpPr>
          <p:nvPr>
            <p:ph type="body" sz="quarter" idx="13" hasCustomPrompt="1"/>
          </p:nvPr>
        </p:nvSpPr>
        <p:spPr>
          <a:xfrm>
            <a:off x="4169571" y="2360613"/>
            <a:ext cx="3438525" cy="36068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a:t>
            </a:r>
            <a:endParaRPr lang="en-US"/>
          </a:p>
        </p:txBody>
      </p:sp>
      <p:sp>
        <p:nvSpPr>
          <p:cNvPr id="8" name="Text Placeholder 4"/>
          <p:cNvSpPr>
            <a:spLocks noGrp="1"/>
          </p:cNvSpPr>
          <p:nvPr>
            <p:ph type="body" sz="quarter" idx="14" hasCustomPrompt="1"/>
          </p:nvPr>
        </p:nvSpPr>
        <p:spPr>
          <a:xfrm>
            <a:off x="8076408" y="2348707"/>
            <a:ext cx="3438525" cy="36068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a:t>
            </a:r>
            <a:endParaRPr lang="en-US"/>
          </a:p>
        </p:txBody>
      </p:sp>
    </p:spTree>
    <p:extLst>
      <p:ext uri="{BB962C8B-B14F-4D97-AF65-F5344CB8AC3E}">
        <p14:creationId xmlns:p14="http://schemas.microsoft.com/office/powerpoint/2010/main" val="54339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6096000" y="1"/>
            <a:ext cx="6096000" cy="6309519"/>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
        <p:nvSpPr>
          <p:cNvPr id="2" name="Footer Placeholder 1"/>
          <p:cNvSpPr>
            <a:spLocks noGrp="1"/>
          </p:cNvSpPr>
          <p:nvPr>
            <p:ph type="ftr" sz="quarter" idx="15"/>
          </p:nvPr>
        </p:nvSpPr>
        <p:spPr/>
        <p:txBody>
          <a:bodyPr/>
          <a:lstStyle>
            <a:lvl1pPr>
              <a:defRPr/>
            </a:lvl1pPr>
          </a:lstStyle>
          <a:p>
            <a:pPr defTabSz="292058" hangingPunct="0"/>
            <a:r>
              <a:rPr lang="en-GB" kern="0">
                <a:solidFill>
                  <a:srgbClr val="2A2A2A"/>
                </a:solidFill>
                <a:sym typeface="Helvetica Light"/>
              </a:rPr>
              <a:t>www.metoffice.gov.uk																										                 © Crown Copyright 2018, Met Office</a:t>
            </a:r>
          </a:p>
        </p:txBody>
      </p:sp>
      <p:sp>
        <p:nvSpPr>
          <p:cNvPr id="15" name="Text Placeholder 4"/>
          <p:cNvSpPr>
            <a:spLocks noGrp="1"/>
          </p:cNvSpPr>
          <p:nvPr>
            <p:ph type="body" sz="quarter" idx="11" hasCustomPrompt="1"/>
          </p:nvPr>
        </p:nvSpPr>
        <p:spPr>
          <a:xfrm>
            <a:off x="263527" y="2365037"/>
            <a:ext cx="5400675" cy="3618706"/>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a:t>
            </a:r>
            <a:r>
              <a:rPr lang="en-GB" err="1"/>
              <a:t>center</a:t>
            </a:r>
            <a:r>
              <a:rPr lang="en-GB"/>
              <a:t> (</a:t>
            </a:r>
            <a:r>
              <a:rPr lang="en-GB" err="1"/>
              <a:t>cac</a:t>
            </a:r>
            <a:r>
              <a:rPr lang="en-GB"/>
              <a:t>) cloud cloudburst downdraft geostrophic wind hydrometeor icing mean sea level oceanography overcast rotor cloud salt water.</a:t>
            </a:r>
            <a:endParaRPr lang="en-US"/>
          </a:p>
        </p:txBody>
      </p:sp>
      <p:sp>
        <p:nvSpPr>
          <p:cNvPr id="6" name="Title 2"/>
          <p:cNvSpPr>
            <a:spLocks noGrp="1"/>
          </p:cNvSpPr>
          <p:nvPr>
            <p:ph type="title" hasCustomPrompt="1"/>
          </p:nvPr>
        </p:nvSpPr>
        <p:spPr>
          <a:xfrm>
            <a:off x="263526" y="1386378"/>
            <a:ext cx="11250000" cy="830997"/>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144691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a:defRPr/>
            </a:lvl1pPr>
          </a:lstStyle>
          <a:p>
            <a:pPr defTabSz="292058" hangingPunct="0"/>
            <a:r>
              <a:rPr lang="en-GB" kern="0">
                <a:solidFill>
                  <a:srgbClr val="2A2A2A"/>
                </a:solidFill>
                <a:sym typeface="Helvetica Light"/>
              </a:rPr>
              <a:t>www.metoffice.gov.uk																										                 © Crown Copyright 2018, Met Office</a:t>
            </a:r>
          </a:p>
        </p:txBody>
      </p:sp>
      <p:sp>
        <p:nvSpPr>
          <p:cNvPr id="15" name="Text Placeholder 4"/>
          <p:cNvSpPr>
            <a:spLocks noGrp="1"/>
          </p:cNvSpPr>
          <p:nvPr>
            <p:ph type="body" sz="quarter" idx="11" hasCustomPrompt="1"/>
          </p:nvPr>
        </p:nvSpPr>
        <p:spPr>
          <a:xfrm>
            <a:off x="263527" y="2365037"/>
            <a:ext cx="5400675" cy="3618706"/>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a:t>
            </a:r>
            <a:r>
              <a:rPr lang="en-GB" err="1"/>
              <a:t>center</a:t>
            </a:r>
            <a:r>
              <a:rPr lang="en-GB"/>
              <a:t> (</a:t>
            </a:r>
            <a:r>
              <a:rPr lang="en-GB" err="1"/>
              <a:t>cac</a:t>
            </a:r>
            <a:r>
              <a:rPr lang="en-GB"/>
              <a:t>) cloud cloudburst downdraft geostrophic wind hydrometeor icing mean sea level oceanography overcast rotor cloud salt water.</a:t>
            </a:r>
            <a:endParaRPr lang="en-US"/>
          </a:p>
        </p:txBody>
      </p:sp>
      <p:sp>
        <p:nvSpPr>
          <p:cNvPr id="6" name="Table Placeholder 5"/>
          <p:cNvSpPr>
            <a:spLocks noGrp="1"/>
          </p:cNvSpPr>
          <p:nvPr>
            <p:ph type="tbl" sz="quarter" idx="17" hasCustomPrompt="1"/>
          </p:nvPr>
        </p:nvSpPr>
        <p:spPr>
          <a:xfrm>
            <a:off x="6096000" y="2348707"/>
            <a:ext cx="5418932" cy="3618706"/>
          </a:xfrm>
        </p:spPr>
        <p:style>
          <a:lnRef idx="3">
            <a:schemeClr val="lt1"/>
          </a:lnRef>
          <a:fillRef idx="1">
            <a:schemeClr val="accent6"/>
          </a:fillRef>
          <a:effectRef idx="1">
            <a:schemeClr val="accent6"/>
          </a:effectRef>
          <a:fontRef idx="none"/>
        </p:style>
        <p:txBody>
          <a:bodyPr anchor="ctr" anchorCtr="1"/>
          <a:lstStyle>
            <a:lvl1pPr>
              <a:defRPr/>
            </a:lvl1pPr>
          </a:lstStyle>
          <a:p>
            <a:r>
              <a:rPr lang="en-GB"/>
              <a:t>Click here to add table</a:t>
            </a:r>
          </a:p>
        </p:txBody>
      </p:sp>
      <p:sp>
        <p:nvSpPr>
          <p:cNvPr id="7" name="Title 2"/>
          <p:cNvSpPr>
            <a:spLocks noGrp="1"/>
          </p:cNvSpPr>
          <p:nvPr>
            <p:ph type="title" hasCustomPrompt="1"/>
          </p:nvPr>
        </p:nvSpPr>
        <p:spPr>
          <a:xfrm>
            <a:off x="263526" y="1386378"/>
            <a:ext cx="11250000" cy="830997"/>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83814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defTabSz="292058" hangingPunct="0"/>
            <a:r>
              <a:rPr lang="en-GB" kern="0">
                <a:solidFill>
                  <a:srgbClr val="2A2A2A"/>
                </a:solidFill>
                <a:sym typeface="Helvetica Light"/>
              </a:rPr>
              <a:t>www.metoffice.gov.uk																										                 © Crown Copyright 2018, Met Office</a:t>
            </a:r>
          </a:p>
        </p:txBody>
      </p:sp>
      <p:sp>
        <p:nvSpPr>
          <p:cNvPr id="6" name="Picture Placeholder 4"/>
          <p:cNvSpPr>
            <a:spLocks noGrp="1"/>
          </p:cNvSpPr>
          <p:nvPr>
            <p:ph type="pic" sz="quarter" idx="16" hasCustomPrompt="1"/>
          </p:nvPr>
        </p:nvSpPr>
        <p:spPr>
          <a:xfrm>
            <a:off x="0" y="998539"/>
            <a:ext cx="12192000" cy="5310981"/>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Tree>
    <p:extLst>
      <p:ext uri="{BB962C8B-B14F-4D97-AF65-F5344CB8AC3E}">
        <p14:creationId xmlns:p14="http://schemas.microsoft.com/office/powerpoint/2010/main" val="62584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a:defRPr/>
            </a:lvl1pPr>
          </a:lstStyle>
          <a:p>
            <a:pPr defTabSz="292058" hangingPunct="0"/>
            <a:r>
              <a:rPr lang="en-GB" kern="0">
                <a:solidFill>
                  <a:srgbClr val="2A2A2A"/>
                </a:solidFill>
                <a:sym typeface="Helvetica Light"/>
              </a:rPr>
              <a:t>www.metoffice.gov.uk																										                 © Crown Copyright 2018, Met Office</a:t>
            </a:r>
          </a:p>
        </p:txBody>
      </p:sp>
      <p:sp>
        <p:nvSpPr>
          <p:cNvPr id="5" name="Text Placeholder 4"/>
          <p:cNvSpPr>
            <a:spLocks noGrp="1"/>
          </p:cNvSpPr>
          <p:nvPr>
            <p:ph type="body" sz="quarter" idx="11" hasCustomPrompt="1"/>
          </p:nvPr>
        </p:nvSpPr>
        <p:spPr>
          <a:xfrm>
            <a:off x="263526" y="2348707"/>
            <a:ext cx="11249819" cy="3618706"/>
          </a:xfrm>
        </p:spPr>
        <p:txBody>
          <a:bodyPr/>
          <a:lstStyle>
            <a:lvl1pPr marL="285709" indent="-285709">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18335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a:defRPr/>
            </a:lvl1pPr>
          </a:lstStyle>
          <a:p>
            <a:pPr defTabSz="292058" hangingPunct="0"/>
            <a:r>
              <a:rPr lang="en-GB" kern="0">
                <a:solidFill>
                  <a:srgbClr val="2A2A2A"/>
                </a:solidFill>
                <a:sym typeface="Helvetica Light"/>
              </a:rPr>
              <a:t>www.metoffice.gov.uk																										                 © Crown Copyright 2018, Met Office</a:t>
            </a:r>
          </a:p>
        </p:txBody>
      </p:sp>
      <p:cxnSp>
        <p:nvCxnSpPr>
          <p:cNvPr id="7" name="Straight Connector 6"/>
          <p:cNvCxnSpPr/>
          <p:nvPr userDrawn="1"/>
        </p:nvCxnSpPr>
        <p:spPr>
          <a:xfrm>
            <a:off x="5871600" y="2360613"/>
            <a:ext cx="0" cy="3625429"/>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263526" y="2348707"/>
            <a:ext cx="5400675" cy="3618706"/>
          </a:xfrm>
        </p:spPr>
        <p:txBody>
          <a:bodyPr/>
          <a:lstStyle>
            <a:lvl1pPr marL="285709" indent="-285709">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6" name="Text Placeholder 4"/>
          <p:cNvSpPr>
            <a:spLocks noGrp="1"/>
          </p:cNvSpPr>
          <p:nvPr>
            <p:ph type="body" sz="quarter" idx="12" hasCustomPrompt="1"/>
          </p:nvPr>
        </p:nvSpPr>
        <p:spPr>
          <a:xfrm>
            <a:off x="6114258" y="2348707"/>
            <a:ext cx="5400675" cy="3618706"/>
          </a:xfrm>
        </p:spPr>
        <p:txBody>
          <a:bodyPr/>
          <a:lstStyle>
            <a:lvl1pPr marL="285709" indent="-285709">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394430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a:defRPr/>
            </a:lvl1pPr>
          </a:lstStyle>
          <a:p>
            <a:pPr defTabSz="292058" hangingPunct="0"/>
            <a:r>
              <a:rPr lang="en-GB" kern="0">
                <a:solidFill>
                  <a:srgbClr val="2A2A2A"/>
                </a:solidFill>
                <a:sym typeface="Helvetica Light"/>
              </a:rPr>
              <a:t>www.metoffice.gov.uk																										                 © Crown Copyright 2018, Met Office</a:t>
            </a:r>
          </a:p>
        </p:txBody>
      </p:sp>
      <p:sp>
        <p:nvSpPr>
          <p:cNvPr id="7" name="Picture Placeholder 4"/>
          <p:cNvSpPr>
            <a:spLocks noGrp="1"/>
          </p:cNvSpPr>
          <p:nvPr>
            <p:ph type="pic" sz="quarter" idx="16" hasCustomPrompt="1"/>
          </p:nvPr>
        </p:nvSpPr>
        <p:spPr>
          <a:xfrm>
            <a:off x="6096000" y="1"/>
            <a:ext cx="6096000" cy="6309519"/>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
        <p:nvSpPr>
          <p:cNvPr id="5" name="Text Placeholder 4"/>
          <p:cNvSpPr>
            <a:spLocks noGrp="1"/>
          </p:cNvSpPr>
          <p:nvPr>
            <p:ph type="body" sz="quarter" idx="11" hasCustomPrompt="1"/>
          </p:nvPr>
        </p:nvSpPr>
        <p:spPr>
          <a:xfrm>
            <a:off x="263526" y="2348707"/>
            <a:ext cx="5400675" cy="3618706"/>
          </a:xfrm>
        </p:spPr>
        <p:txBody>
          <a:bodyPr/>
          <a:lstStyle>
            <a:lvl1pPr marL="285709" indent="-285709">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6" name="Title 2"/>
          <p:cNvSpPr>
            <a:spLocks noGrp="1"/>
          </p:cNvSpPr>
          <p:nvPr>
            <p:ph type="title" hasCustomPrompt="1"/>
          </p:nvPr>
        </p:nvSpPr>
        <p:spPr>
          <a:xfrm>
            <a:off x="263526" y="1386378"/>
            <a:ext cx="11250000" cy="830997"/>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1411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a:defRPr/>
            </a:lvl1pPr>
          </a:lstStyle>
          <a:p>
            <a:pPr defTabSz="292058" hangingPunct="0"/>
            <a:r>
              <a:rPr lang="en-GB" kern="0">
                <a:solidFill>
                  <a:srgbClr val="2A2A2A"/>
                </a:solidFill>
                <a:sym typeface="Helvetica Light"/>
              </a:rPr>
              <a:t>www.metoffice.gov.uk																										                 © Crown Copyright 2018, Met Office</a:t>
            </a:r>
          </a:p>
        </p:txBody>
      </p:sp>
      <p:sp>
        <p:nvSpPr>
          <p:cNvPr id="6" name="Table Placeholder 5"/>
          <p:cNvSpPr>
            <a:spLocks noGrp="1"/>
          </p:cNvSpPr>
          <p:nvPr>
            <p:ph type="tbl" sz="quarter" idx="17" hasCustomPrompt="1"/>
          </p:nvPr>
        </p:nvSpPr>
        <p:spPr>
          <a:xfrm>
            <a:off x="6096000" y="2348707"/>
            <a:ext cx="5418932" cy="3618706"/>
          </a:xfrm>
        </p:spPr>
        <p:style>
          <a:lnRef idx="3">
            <a:schemeClr val="lt1"/>
          </a:lnRef>
          <a:fillRef idx="1">
            <a:schemeClr val="accent6"/>
          </a:fillRef>
          <a:effectRef idx="1">
            <a:schemeClr val="accent6"/>
          </a:effectRef>
          <a:fontRef idx="none"/>
        </p:style>
        <p:txBody>
          <a:bodyPr anchor="ctr" anchorCtr="1"/>
          <a:lstStyle>
            <a:lvl1pPr>
              <a:defRPr/>
            </a:lvl1pPr>
          </a:lstStyle>
          <a:p>
            <a:r>
              <a:rPr lang="en-GB"/>
              <a:t>Click here to add table</a:t>
            </a:r>
          </a:p>
        </p:txBody>
      </p:sp>
      <p:sp>
        <p:nvSpPr>
          <p:cNvPr id="5" name="Text Placeholder 4"/>
          <p:cNvSpPr>
            <a:spLocks noGrp="1"/>
          </p:cNvSpPr>
          <p:nvPr>
            <p:ph type="body" sz="quarter" idx="11" hasCustomPrompt="1"/>
          </p:nvPr>
        </p:nvSpPr>
        <p:spPr>
          <a:xfrm>
            <a:off x="263526" y="2348707"/>
            <a:ext cx="5400675" cy="3618706"/>
          </a:xfrm>
        </p:spPr>
        <p:txBody>
          <a:bodyPr/>
          <a:lstStyle>
            <a:lvl1pPr marL="285709" indent="-285709">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7" name="Title 2"/>
          <p:cNvSpPr>
            <a:spLocks noGrp="1"/>
          </p:cNvSpPr>
          <p:nvPr>
            <p:ph type="title" hasCustomPrompt="1"/>
          </p:nvPr>
        </p:nvSpPr>
        <p:spPr>
          <a:xfrm>
            <a:off x="263526" y="1386378"/>
            <a:ext cx="11250000" cy="830997"/>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393048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a:defRPr/>
            </a:lvl1pPr>
          </a:lstStyle>
          <a:p>
            <a:pPr defTabSz="292058" hangingPunct="0"/>
            <a:r>
              <a:rPr lang="en-GB" kern="0">
                <a:solidFill>
                  <a:srgbClr val="2A2A2A"/>
                </a:solidFill>
                <a:sym typeface="Helvetica Light"/>
              </a:rPr>
              <a:t>www.metoffice.gov.uk																										                 © Crown Copyright 2018, Met Office</a:t>
            </a:r>
          </a:p>
        </p:txBody>
      </p:sp>
      <p:cxnSp>
        <p:nvCxnSpPr>
          <p:cNvPr id="7" name="Straight Connector 6"/>
          <p:cNvCxnSpPr/>
          <p:nvPr userDrawn="1"/>
        </p:nvCxnSpPr>
        <p:spPr>
          <a:xfrm>
            <a:off x="3916800" y="2341984"/>
            <a:ext cx="0" cy="3625429"/>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7831800" y="2341984"/>
            <a:ext cx="0" cy="3625429"/>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263525" y="2348707"/>
            <a:ext cx="3438525" cy="3618706"/>
          </a:xfrm>
        </p:spPr>
        <p:txBody>
          <a:bodyPr/>
          <a:lstStyle>
            <a:lvl1pPr marL="285709" indent="-285709">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8" name="Text Placeholder 4"/>
          <p:cNvSpPr>
            <a:spLocks noGrp="1"/>
          </p:cNvSpPr>
          <p:nvPr>
            <p:ph type="body" sz="quarter" idx="12" hasCustomPrompt="1"/>
          </p:nvPr>
        </p:nvSpPr>
        <p:spPr>
          <a:xfrm>
            <a:off x="4157476" y="2348707"/>
            <a:ext cx="3459574" cy="3618706"/>
          </a:xfrm>
        </p:spPr>
        <p:txBody>
          <a:bodyPr/>
          <a:lstStyle>
            <a:lvl1pPr marL="285709" indent="-285709">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9" name="Text Placeholder 4"/>
          <p:cNvSpPr>
            <a:spLocks noGrp="1"/>
          </p:cNvSpPr>
          <p:nvPr>
            <p:ph type="body" sz="quarter" idx="13" hasCustomPrompt="1"/>
          </p:nvPr>
        </p:nvSpPr>
        <p:spPr>
          <a:xfrm>
            <a:off x="8072476" y="2348708"/>
            <a:ext cx="3438525" cy="3611983"/>
          </a:xfrm>
        </p:spPr>
        <p:txBody>
          <a:bodyPr/>
          <a:lstStyle>
            <a:lvl1pPr marL="285709" indent="-285709">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21007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full image">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263525" y="2348707"/>
            <a:ext cx="11251407" cy="815608"/>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stretch>
            <a:fillRect/>
          </a:stretch>
        </p:blipFill>
        <p:spPr>
          <a:xfrm>
            <a:off x="89742" y="54000"/>
            <a:ext cx="2405040" cy="754200"/>
          </a:xfrm>
          <a:prstGeom prst="rect">
            <a:avLst/>
          </a:prstGeom>
          <a:ln w="12700">
            <a:miter lim="400000"/>
          </a:ln>
        </p:spPr>
      </p:pic>
      <p:sp>
        <p:nvSpPr>
          <p:cNvPr id="2" name="Footer Placeholder 1"/>
          <p:cNvSpPr>
            <a:spLocks noGrp="1"/>
          </p:cNvSpPr>
          <p:nvPr>
            <p:ph type="ftr" sz="quarter" idx="11"/>
          </p:nvPr>
        </p:nvSpPr>
        <p:spPr>
          <a:noFill/>
        </p:spPr>
        <p:txBody>
          <a:bodyPr/>
          <a:lstStyle>
            <a:lvl1pPr>
              <a:defRPr>
                <a:solidFill>
                  <a:schemeClr val="accent6"/>
                </a:solidFill>
              </a:defRPr>
            </a:lvl1pPr>
          </a:lstStyle>
          <a:p>
            <a:pPr defTabSz="292058" hangingPunct="0"/>
            <a:r>
              <a:rPr lang="en-GB" kern="0">
                <a:solidFill>
                  <a:srgbClr val="FFFFFF"/>
                </a:solidFill>
                <a:sym typeface="Helvetica Light"/>
              </a:rPr>
              <a:t>www.metoffice.gov.uk																										                 © Crown Copyright 2018, Met Office</a:t>
            </a:r>
          </a:p>
        </p:txBody>
      </p:sp>
    </p:spTree>
    <p:extLst>
      <p:ext uri="{BB962C8B-B14F-4D97-AF65-F5344CB8AC3E}">
        <p14:creationId xmlns:p14="http://schemas.microsoft.com/office/powerpoint/2010/main" val="17093397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defTabSz="292058" hangingPunct="0"/>
            <a:r>
              <a:rPr lang="en-GB" kern="0">
                <a:solidFill>
                  <a:srgbClr val="2A2A2A"/>
                </a:solidFill>
                <a:sym typeface="Helvetica Light"/>
              </a:rPr>
              <a:t>www.metoffice.gov.uk																										                 © Crown Copyright 2018, Met Office</a:t>
            </a:r>
          </a:p>
        </p:txBody>
      </p:sp>
      <p:sp>
        <p:nvSpPr>
          <p:cNvPr id="3" name="Title 2"/>
          <p:cNvSpPr>
            <a:spLocks noGrp="1"/>
          </p:cNvSpPr>
          <p:nvPr>
            <p:ph type="title" hasCustomPrompt="1"/>
          </p:nvPr>
        </p:nvSpPr>
        <p:spPr/>
        <p:txBody>
          <a:bodyPr/>
          <a:lstStyle>
            <a:lvl1pPr>
              <a:defRPr baseline="0"/>
            </a:lvl1pPr>
          </a:lstStyle>
          <a:p>
            <a:r>
              <a:rPr lang="en-US"/>
              <a:t>Slide title</a:t>
            </a:r>
            <a:endParaRPr lang="en-GB"/>
          </a:p>
        </p:txBody>
      </p:sp>
      <p:sp>
        <p:nvSpPr>
          <p:cNvPr id="14" name="Text Placeholder 4"/>
          <p:cNvSpPr>
            <a:spLocks noGrp="1"/>
          </p:cNvSpPr>
          <p:nvPr>
            <p:ph type="body" sz="quarter" idx="11" hasCustomPrompt="1"/>
          </p:nvPr>
        </p:nvSpPr>
        <p:spPr>
          <a:xfrm>
            <a:off x="263526" y="2360613"/>
            <a:ext cx="3438525" cy="36068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a:t>
            </a:r>
            <a:endParaRPr lang="en-US"/>
          </a:p>
        </p:txBody>
      </p:sp>
      <p:cxnSp>
        <p:nvCxnSpPr>
          <p:cNvPr id="15" name="Straight Connector 14"/>
          <p:cNvCxnSpPr/>
          <p:nvPr userDrawn="1"/>
        </p:nvCxnSpPr>
        <p:spPr>
          <a:xfrm>
            <a:off x="7831800" y="2341984"/>
            <a:ext cx="0" cy="3625429"/>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4157476" y="2348707"/>
            <a:ext cx="3459574" cy="3618706"/>
          </a:xfrm>
        </p:spPr>
        <p:txBody>
          <a:bodyPr/>
          <a:lstStyle>
            <a:lvl1pPr marL="285709" indent="-285709">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7" name="Text Placeholder 4"/>
          <p:cNvSpPr>
            <a:spLocks noGrp="1"/>
          </p:cNvSpPr>
          <p:nvPr>
            <p:ph type="body" sz="quarter" idx="13" hasCustomPrompt="1"/>
          </p:nvPr>
        </p:nvSpPr>
        <p:spPr>
          <a:xfrm>
            <a:off x="8072476" y="2348708"/>
            <a:ext cx="3438525" cy="3611983"/>
          </a:xfrm>
        </p:spPr>
        <p:txBody>
          <a:bodyPr/>
          <a:lstStyle>
            <a:lvl1pPr marL="285709" indent="-285709">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49948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21"/>
          </p:nvPr>
        </p:nvSpPr>
        <p:spPr/>
        <p:txBody>
          <a:bodyPr/>
          <a:lstStyle>
            <a:lvl1pPr>
              <a:defRPr/>
            </a:lvl1pPr>
          </a:lstStyle>
          <a:p>
            <a:pPr defTabSz="292058" hangingPunct="0"/>
            <a:r>
              <a:rPr lang="en-GB" kern="0">
                <a:solidFill>
                  <a:srgbClr val="2A2A2A"/>
                </a:solidFill>
                <a:sym typeface="Helvetica Light"/>
              </a:rPr>
              <a:t>www.metoffice.gov.uk																										                 © Crown Copyright 2018, Met Office</a:t>
            </a:r>
          </a:p>
        </p:txBody>
      </p:sp>
      <p:sp>
        <p:nvSpPr>
          <p:cNvPr id="6" name="Text Placeholder 4"/>
          <p:cNvSpPr>
            <a:spLocks noGrp="1"/>
          </p:cNvSpPr>
          <p:nvPr>
            <p:ph type="body" sz="quarter" idx="11" hasCustomPrompt="1"/>
          </p:nvPr>
        </p:nvSpPr>
        <p:spPr>
          <a:xfrm>
            <a:off x="263527" y="2360613"/>
            <a:ext cx="7344569" cy="36068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a:t>
            </a:r>
            <a:r>
              <a:rPr lang="en-GB" err="1"/>
              <a:t>center</a:t>
            </a:r>
            <a:r>
              <a:rPr lang="en-GB"/>
              <a:t> (</a:t>
            </a:r>
            <a:r>
              <a:rPr lang="en-GB" err="1"/>
              <a:t>cac</a:t>
            </a:r>
            <a:r>
              <a:rPr lang="en-GB"/>
              <a:t>) cloud cloudburst downdraft geostrophic wind hydrometeor icing mean sea level oceanography overcast rotor cloud salt water snowflakes</a:t>
            </a:r>
            <a:endParaRPr lang="en-US"/>
          </a:p>
        </p:txBody>
      </p:sp>
      <p:sp>
        <p:nvSpPr>
          <p:cNvPr id="7" name="Text Placeholder 4"/>
          <p:cNvSpPr>
            <a:spLocks noGrp="1"/>
          </p:cNvSpPr>
          <p:nvPr>
            <p:ph type="body" sz="quarter" idx="13" hasCustomPrompt="1"/>
          </p:nvPr>
        </p:nvSpPr>
        <p:spPr>
          <a:xfrm>
            <a:off x="8072476" y="2348708"/>
            <a:ext cx="3438525" cy="3611983"/>
          </a:xfrm>
        </p:spPr>
        <p:txBody>
          <a:bodyPr/>
          <a:lstStyle>
            <a:lvl1pPr marL="285709" indent="-285709">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85504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2348708"/>
            <a:ext cx="12192002" cy="4524887"/>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35717" tIns="35717" rIns="35717" bIns="35717" anchor="ctr"/>
          <a:lstStyle>
            <a:lvl1pPr>
              <a:defRPr sz="3200">
                <a:solidFill>
                  <a:srgbClr val="FFFFFF"/>
                </a:solidFill>
              </a:defRPr>
            </a:lvl1pPr>
          </a:lstStyle>
          <a:p>
            <a:pPr marL="0" marR="0" lvl="0" indent="0" algn="ctr" defTabSz="292058"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a:defRPr/>
            </a:lvl1pPr>
          </a:lstStyle>
          <a:p>
            <a:pPr defTabSz="292058" hangingPunct="0"/>
            <a:r>
              <a:rPr lang="en-GB" kern="0">
                <a:solidFill>
                  <a:srgbClr val="2A2A2A"/>
                </a:solidFill>
                <a:sym typeface="Helvetica Light"/>
              </a:rPr>
              <a:t>www.metoffice.gov.uk																										                 © Crown Copyright 2018, Met Office</a:t>
            </a:r>
          </a:p>
        </p:txBody>
      </p:sp>
      <p:sp>
        <p:nvSpPr>
          <p:cNvPr id="3" name="Title 2"/>
          <p:cNvSpPr>
            <a:spLocks noGrp="1"/>
          </p:cNvSpPr>
          <p:nvPr>
            <p:ph type="title" hasCustomPrompt="1"/>
          </p:nvPr>
        </p:nvSpPr>
        <p:spPr/>
        <p:txBody>
          <a:bodyPr/>
          <a:lstStyle>
            <a:lvl1pPr>
              <a:defRPr baseline="0"/>
            </a:lvl1pPr>
          </a:lstStyle>
          <a:p>
            <a:r>
              <a:rPr lang="en-US"/>
              <a:t>Divider title (if required)</a:t>
            </a:r>
            <a:endParaRPr lang="en-GB"/>
          </a:p>
        </p:txBody>
      </p:sp>
    </p:spTree>
    <p:extLst>
      <p:ext uri="{BB962C8B-B14F-4D97-AF65-F5344CB8AC3E}">
        <p14:creationId xmlns:p14="http://schemas.microsoft.com/office/powerpoint/2010/main" val="135392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2348708"/>
            <a:ext cx="12192002" cy="4524887"/>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35717" tIns="35717" rIns="35717" bIns="35717" anchor="ctr"/>
          <a:lstStyle>
            <a:lvl1pPr>
              <a:defRPr sz="3200">
                <a:solidFill>
                  <a:srgbClr val="FFFFFF"/>
                </a:solidFill>
              </a:defRPr>
            </a:lvl1pPr>
          </a:lstStyle>
          <a:p>
            <a:pPr marL="0" marR="0" lvl="0" indent="0" algn="ctr" defTabSz="292058"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a:defRPr/>
            </a:lvl1pPr>
          </a:lstStyle>
          <a:p>
            <a:pPr defTabSz="292058" hangingPunct="0"/>
            <a:r>
              <a:rPr lang="en-GB" kern="0">
                <a:solidFill>
                  <a:srgbClr val="2A2A2A"/>
                </a:solidFill>
                <a:sym typeface="Helvetica Light"/>
              </a:rPr>
              <a:t>www.metoffice.gov.uk																										                 © Crown Copyright 2018,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234459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2348708"/>
            <a:ext cx="12192002" cy="4524887"/>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35717" tIns="35717" rIns="35717" bIns="35717" anchor="ctr"/>
          <a:lstStyle>
            <a:lvl1pPr>
              <a:defRPr sz="3200">
                <a:solidFill>
                  <a:srgbClr val="FFFFFF"/>
                </a:solidFill>
              </a:defRPr>
            </a:lvl1pPr>
          </a:lstStyle>
          <a:p>
            <a:pPr marL="0" marR="0" lvl="0" indent="0" algn="ctr" defTabSz="292058"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a:defRPr>
                <a:solidFill>
                  <a:schemeClr val="bg2"/>
                </a:solidFill>
              </a:defRPr>
            </a:lvl1pPr>
          </a:lstStyle>
          <a:p>
            <a:pPr defTabSz="292058" hangingPunct="0"/>
            <a:r>
              <a:rPr lang="en-GB" kern="0">
                <a:solidFill>
                  <a:srgbClr val="FFFFFF"/>
                </a:solidFill>
                <a:sym typeface="Helvetica Light"/>
              </a:rPr>
              <a:t>www.metoffice.gov.uk																										                 © Crown Copyright 2018,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53734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2348708"/>
            <a:ext cx="12192002" cy="4524887"/>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35717" tIns="35717" rIns="35717" bIns="35717" anchor="ctr"/>
          <a:lstStyle>
            <a:lvl1pPr>
              <a:defRPr sz="3200">
                <a:solidFill>
                  <a:srgbClr val="FFFFFF"/>
                </a:solidFill>
              </a:defRPr>
            </a:lvl1pPr>
          </a:lstStyle>
          <a:p>
            <a:pPr marL="0" marR="0" lvl="0" indent="0" algn="ctr" defTabSz="292058"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a:defRPr>
                <a:solidFill>
                  <a:schemeClr val="tx1"/>
                </a:solidFill>
              </a:defRPr>
            </a:lvl1pPr>
          </a:lstStyle>
          <a:p>
            <a:pPr defTabSz="292058" hangingPunct="0"/>
            <a:r>
              <a:rPr lang="en-GB" kern="0">
                <a:solidFill>
                  <a:srgbClr val="2A2A2A"/>
                </a:solidFill>
                <a:sym typeface="Helvetica Light"/>
              </a:rPr>
              <a:t>www.metoffice.gov.uk																										                 © Crown Copyright 2018,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272265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2348708"/>
            <a:ext cx="12192002" cy="4524887"/>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35717" tIns="35717" rIns="35717" bIns="35717" anchor="ctr"/>
          <a:lstStyle>
            <a:lvl1pPr>
              <a:defRPr sz="3200">
                <a:solidFill>
                  <a:srgbClr val="FFFFFF"/>
                </a:solidFill>
              </a:defRPr>
            </a:lvl1pPr>
          </a:lstStyle>
          <a:p>
            <a:pPr marL="0" marR="0" lvl="0" indent="0" algn="ctr" defTabSz="292058"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a:defRPr>
                <a:solidFill>
                  <a:schemeClr val="tx1"/>
                </a:solidFill>
              </a:defRPr>
            </a:lvl1pPr>
          </a:lstStyle>
          <a:p>
            <a:pPr defTabSz="292058" hangingPunct="0"/>
            <a:r>
              <a:rPr lang="en-GB" kern="0">
                <a:solidFill>
                  <a:srgbClr val="2A2A2A"/>
                </a:solidFill>
                <a:sym typeface="Helvetica Light"/>
              </a:rPr>
              <a:t>www.metoffice.gov.uk																										                 © Crown Copyright 2018,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125592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2348707"/>
            <a:ext cx="12192002" cy="4154100"/>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35717" tIns="35717" rIns="35717" bIns="35717" anchor="t" anchorCtr="0"/>
          <a:lstStyle>
            <a:lvl1pPr>
              <a:defRPr sz="3200">
                <a:solidFill>
                  <a:srgbClr val="FFFFFF"/>
                </a:solidFill>
              </a:defRPr>
            </a:lvl1pPr>
          </a:lstStyle>
          <a:p>
            <a:pPr marL="0" marR="0" lvl="0" indent="0" algn="ctr" defTabSz="292058"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42876" y="2695576"/>
            <a:ext cx="10633869" cy="360084"/>
          </a:xfrm>
          <a:prstGeom prst="rect">
            <a:avLst/>
          </a:prstGeom>
        </p:spPr>
        <p:txBody>
          <a:bodyPr lIns="360000" rIns="360000">
            <a:noAutofit/>
          </a:bodyPr>
          <a:lstStyle>
            <a:lvl1pPr>
              <a:defRPr>
                <a:latin typeface="+mn-lt"/>
              </a:defRPr>
            </a:lvl1pPr>
            <a:lvl5pPr>
              <a:defRPr baseline="0"/>
            </a:lvl5pPr>
          </a:lstStyle>
          <a:p>
            <a:pPr lvl="0"/>
            <a:r>
              <a:rPr lang="en-GB"/>
              <a:t>For more information please contact:</a:t>
            </a:r>
          </a:p>
        </p:txBody>
      </p:sp>
      <p:pic>
        <p:nvPicPr>
          <p:cNvPr id="202" name="email-icon.png"/>
          <p:cNvPicPr>
            <a:picLocks noChangeAspect="1"/>
          </p:cNvPicPr>
          <p:nvPr/>
        </p:nvPicPr>
        <p:blipFill>
          <a:blip r:embed="rId3" cstate="print"/>
          <a:stretch>
            <a:fillRect/>
          </a:stretch>
        </p:blipFill>
        <p:spPr>
          <a:xfrm>
            <a:off x="299280" y="4175754"/>
            <a:ext cx="467428" cy="515867"/>
          </a:xfrm>
          <a:prstGeom prst="rect">
            <a:avLst/>
          </a:prstGeom>
          <a:ln w="12700">
            <a:miter lim="400000"/>
          </a:ln>
        </p:spPr>
      </p:pic>
      <p:pic>
        <p:nvPicPr>
          <p:cNvPr id="203" name="phone-icon.png"/>
          <p:cNvPicPr>
            <a:picLocks noChangeAspect="1"/>
          </p:cNvPicPr>
          <p:nvPr/>
        </p:nvPicPr>
        <p:blipFill>
          <a:blip r:embed="rId4" cstate="print"/>
          <a:stretch>
            <a:fillRect/>
          </a:stretch>
        </p:blipFill>
        <p:spPr>
          <a:xfrm>
            <a:off x="263337" y="4900762"/>
            <a:ext cx="539315" cy="515866"/>
          </a:xfrm>
          <a:prstGeom prst="rect">
            <a:avLst/>
          </a:prstGeom>
          <a:ln w="12700">
            <a:miter lim="400000"/>
          </a:ln>
        </p:spPr>
      </p:pic>
      <p:pic>
        <p:nvPicPr>
          <p:cNvPr id="205" name="web-icon.png"/>
          <p:cNvPicPr>
            <a:picLocks noChangeAspect="1"/>
          </p:cNvPicPr>
          <p:nvPr/>
        </p:nvPicPr>
        <p:blipFill>
          <a:blip r:embed="rId5" cstate="print"/>
          <a:stretch>
            <a:fillRect/>
          </a:stretch>
        </p:blipFill>
        <p:spPr>
          <a:xfrm>
            <a:off x="263338" y="3489743"/>
            <a:ext cx="539315" cy="457819"/>
          </a:xfrm>
          <a:prstGeom prst="rect">
            <a:avLst/>
          </a:prstGeom>
          <a:ln w="12700">
            <a:miter lim="400000"/>
          </a:ln>
        </p:spPr>
      </p:pic>
      <p:sp>
        <p:nvSpPr>
          <p:cNvPr id="2" name="Footer Placeholder 1"/>
          <p:cNvSpPr>
            <a:spLocks noGrp="1"/>
          </p:cNvSpPr>
          <p:nvPr>
            <p:ph type="ftr" sz="quarter" idx="17"/>
          </p:nvPr>
        </p:nvSpPr>
        <p:spPr/>
        <p:txBody>
          <a:bodyPr/>
          <a:lstStyle>
            <a:lvl1pPr>
              <a:defRPr/>
            </a:lvl1pPr>
          </a:lstStyle>
          <a:p>
            <a:pPr defTabSz="292058" hangingPunct="0"/>
            <a:r>
              <a:rPr lang="en-GB" kern="0">
                <a:solidFill>
                  <a:srgbClr val="2A2A2A"/>
                </a:solidFill>
                <a:sym typeface="Helvetica Light"/>
              </a:rPr>
              <a:t>www.metoffice.gov.uk																										                 © Crown Copyright 2018, Met Office</a:t>
            </a:r>
          </a:p>
        </p:txBody>
      </p:sp>
      <p:sp>
        <p:nvSpPr>
          <p:cNvPr id="3" name="Title 2"/>
          <p:cNvSpPr>
            <a:spLocks noGrp="1"/>
          </p:cNvSpPr>
          <p:nvPr>
            <p:ph type="title" hasCustomPrompt="1"/>
          </p:nvPr>
        </p:nvSpPr>
        <p:spPr/>
        <p:txBody>
          <a:bodyPr/>
          <a:lstStyle>
            <a:lvl1pPr>
              <a:defRPr/>
            </a:lvl1pPr>
          </a:lstStyle>
          <a:p>
            <a:r>
              <a:rPr lang="en-US"/>
              <a:t>Questions?</a:t>
            </a:r>
            <a:endParaRPr lang="en-GB"/>
          </a:p>
        </p:txBody>
      </p:sp>
      <p:sp>
        <p:nvSpPr>
          <p:cNvPr id="22" name="Shape 201"/>
          <p:cNvSpPr>
            <a:spLocks noGrp="1"/>
          </p:cNvSpPr>
          <p:nvPr>
            <p:ph type="body" sz="quarter" idx="18" hasCustomPrompt="1"/>
          </p:nvPr>
        </p:nvSpPr>
        <p:spPr>
          <a:xfrm>
            <a:off x="703458" y="3428989"/>
            <a:ext cx="10450319" cy="496996"/>
          </a:xfrm>
          <a:prstGeom prst="rect">
            <a:avLst/>
          </a:prstGeom>
        </p:spPr>
        <p:txBody>
          <a:bodyPr lIns="360000" anchor="t">
            <a:spAutoFit/>
          </a:bodyPr>
          <a:lstStyle>
            <a:lvl1pPr marL="0" indent="0" defTabSz="457135">
              <a:lnSpc>
                <a:spcPct val="150000"/>
              </a:lnSpc>
              <a:spcBef>
                <a:spcPts val="400"/>
              </a:spcBef>
              <a:buSzTx/>
              <a:buNone/>
              <a:defRPr sz="2000" b="1">
                <a:latin typeface="+mj-lt"/>
                <a:ea typeface="Arial"/>
                <a:cs typeface="Arial"/>
                <a:sym typeface="Arial"/>
              </a:defRPr>
            </a:lvl1pPr>
          </a:lstStyle>
          <a:p>
            <a:r>
              <a:rPr lang="en-GB"/>
              <a:t>www.metoffice.gov.uk</a:t>
            </a:r>
            <a:endParaRPr/>
          </a:p>
        </p:txBody>
      </p:sp>
      <p:sp>
        <p:nvSpPr>
          <p:cNvPr id="24" name="Shape 201"/>
          <p:cNvSpPr>
            <a:spLocks noGrp="1"/>
          </p:cNvSpPr>
          <p:nvPr>
            <p:ph type="body" sz="quarter" idx="20" hasCustomPrompt="1"/>
          </p:nvPr>
        </p:nvSpPr>
        <p:spPr>
          <a:xfrm>
            <a:off x="712788" y="4143113"/>
            <a:ext cx="10440988" cy="496996"/>
          </a:xfrm>
          <a:prstGeom prst="rect">
            <a:avLst/>
          </a:prstGeom>
        </p:spPr>
        <p:txBody>
          <a:bodyPr lIns="360000" anchor="t">
            <a:spAutoFit/>
          </a:bodyPr>
          <a:lstStyle>
            <a:lvl1pPr marL="0" indent="0" defTabSz="457135">
              <a:lnSpc>
                <a:spcPct val="150000"/>
              </a:lnSpc>
              <a:spcBef>
                <a:spcPts val="400"/>
              </a:spcBef>
              <a:buSzTx/>
              <a:buNone/>
              <a:defRPr sz="2000" b="1" baseline="0">
                <a:latin typeface="+mj-lt"/>
                <a:ea typeface="Arial"/>
                <a:cs typeface="Arial"/>
                <a:sym typeface="Arial"/>
              </a:defRPr>
            </a:lvl1pPr>
          </a:lstStyle>
          <a:p>
            <a:r>
              <a:rPr lang="en-GB"/>
              <a:t>Insert email here</a:t>
            </a:r>
            <a:endParaRPr/>
          </a:p>
        </p:txBody>
      </p:sp>
      <p:sp>
        <p:nvSpPr>
          <p:cNvPr id="28" name="Shape 201"/>
          <p:cNvSpPr>
            <a:spLocks noGrp="1"/>
          </p:cNvSpPr>
          <p:nvPr>
            <p:ph type="body" sz="quarter" idx="22" hasCustomPrompt="1"/>
          </p:nvPr>
        </p:nvSpPr>
        <p:spPr>
          <a:xfrm>
            <a:off x="703457" y="4884149"/>
            <a:ext cx="1773736" cy="950043"/>
          </a:xfrm>
          <a:prstGeom prst="rect">
            <a:avLst/>
          </a:prstGeom>
        </p:spPr>
        <p:txBody>
          <a:bodyPr wrap="square" lIns="360000" anchor="t">
            <a:spAutoFit/>
          </a:bodyPr>
          <a:lstStyle>
            <a:lvl1pPr marL="0" indent="0" defTabSz="457135">
              <a:lnSpc>
                <a:spcPct val="150000"/>
              </a:lnSpc>
              <a:spcBef>
                <a:spcPts val="400"/>
              </a:spcBef>
              <a:buSzTx/>
              <a:buNone/>
              <a:defRPr sz="2000" b="0" baseline="0">
                <a:latin typeface="+mj-lt"/>
                <a:ea typeface="Arial"/>
                <a:cs typeface="Arial"/>
                <a:sym typeface="Arial"/>
              </a:defRPr>
            </a:lvl1pPr>
          </a:lstStyle>
          <a:p>
            <a:r>
              <a:rPr lang="en-GB"/>
              <a:t>From the UK:</a:t>
            </a:r>
            <a:endParaRPr/>
          </a:p>
        </p:txBody>
      </p:sp>
      <p:sp>
        <p:nvSpPr>
          <p:cNvPr id="12" name="Shape 201"/>
          <p:cNvSpPr>
            <a:spLocks noGrp="1"/>
          </p:cNvSpPr>
          <p:nvPr>
            <p:ph type="body" sz="quarter" idx="23" hasCustomPrompt="1"/>
          </p:nvPr>
        </p:nvSpPr>
        <p:spPr>
          <a:xfrm>
            <a:off x="2310819" y="4884149"/>
            <a:ext cx="2255644" cy="496996"/>
          </a:xfrm>
          <a:prstGeom prst="rect">
            <a:avLst/>
          </a:prstGeom>
        </p:spPr>
        <p:txBody>
          <a:bodyPr wrap="square" lIns="360000" anchor="t">
            <a:spAutoFit/>
          </a:bodyPr>
          <a:lstStyle>
            <a:lvl1pPr marL="0" indent="0" defTabSz="457135">
              <a:lnSpc>
                <a:spcPct val="150000"/>
              </a:lnSpc>
              <a:spcBef>
                <a:spcPts val="400"/>
              </a:spcBef>
              <a:buSzTx/>
              <a:buNone/>
              <a:defRPr sz="2000" b="1" baseline="0">
                <a:latin typeface="+mj-lt"/>
                <a:ea typeface="Arial"/>
                <a:cs typeface="Arial"/>
                <a:sym typeface="Arial"/>
              </a:defRPr>
            </a:lvl1pPr>
          </a:lstStyle>
          <a:p>
            <a:r>
              <a:rPr lang="en-GB"/>
              <a:t>0370 900 0100</a:t>
            </a:r>
            <a:endParaRPr/>
          </a:p>
        </p:txBody>
      </p:sp>
      <p:sp>
        <p:nvSpPr>
          <p:cNvPr id="13" name="Shape 201"/>
          <p:cNvSpPr>
            <a:spLocks noGrp="1"/>
          </p:cNvSpPr>
          <p:nvPr>
            <p:ph type="body" sz="quarter" idx="24" hasCustomPrompt="1"/>
          </p:nvPr>
        </p:nvSpPr>
        <p:spPr>
          <a:xfrm>
            <a:off x="4784117" y="4884149"/>
            <a:ext cx="2646572" cy="950043"/>
          </a:xfrm>
          <a:prstGeom prst="rect">
            <a:avLst/>
          </a:prstGeom>
        </p:spPr>
        <p:txBody>
          <a:bodyPr wrap="square" lIns="360000" anchor="t">
            <a:spAutoFit/>
          </a:bodyPr>
          <a:lstStyle>
            <a:lvl1pPr marL="0" indent="0" defTabSz="457135">
              <a:lnSpc>
                <a:spcPct val="150000"/>
              </a:lnSpc>
              <a:spcBef>
                <a:spcPts val="400"/>
              </a:spcBef>
              <a:buSzTx/>
              <a:buNone/>
              <a:defRPr sz="2000" b="0" baseline="0">
                <a:latin typeface="+mj-lt"/>
                <a:ea typeface="Arial"/>
                <a:cs typeface="Arial"/>
                <a:sym typeface="Arial"/>
              </a:defRPr>
            </a:lvl1pPr>
          </a:lstStyle>
          <a:p>
            <a:r>
              <a:rPr lang="en-GB"/>
              <a:t>From outside the UK:</a:t>
            </a:r>
            <a:endParaRPr/>
          </a:p>
        </p:txBody>
      </p:sp>
      <p:sp>
        <p:nvSpPr>
          <p:cNvPr id="15" name="Shape 201"/>
          <p:cNvSpPr>
            <a:spLocks noGrp="1"/>
          </p:cNvSpPr>
          <p:nvPr>
            <p:ph type="body" sz="quarter" idx="25" hasCustomPrompt="1"/>
          </p:nvPr>
        </p:nvSpPr>
        <p:spPr>
          <a:xfrm>
            <a:off x="7239496" y="4884149"/>
            <a:ext cx="2255644" cy="950043"/>
          </a:xfrm>
          <a:prstGeom prst="rect">
            <a:avLst/>
          </a:prstGeom>
        </p:spPr>
        <p:txBody>
          <a:bodyPr wrap="square" lIns="360000" anchor="t">
            <a:spAutoFit/>
          </a:bodyPr>
          <a:lstStyle>
            <a:lvl1pPr marL="0" indent="0" defTabSz="457135">
              <a:lnSpc>
                <a:spcPct val="150000"/>
              </a:lnSpc>
              <a:spcBef>
                <a:spcPts val="400"/>
              </a:spcBef>
              <a:buSzTx/>
              <a:buNone/>
              <a:defRPr sz="2000" b="1" baseline="0">
                <a:latin typeface="+mj-lt"/>
                <a:ea typeface="Arial"/>
                <a:cs typeface="Arial"/>
                <a:sym typeface="Arial"/>
              </a:defRPr>
            </a:lvl1pPr>
          </a:lstStyle>
          <a:p>
            <a:r>
              <a:rPr lang="en-GB"/>
              <a:t>+44 1392 885680</a:t>
            </a:r>
            <a:endParaRPr/>
          </a:p>
        </p:txBody>
      </p:sp>
    </p:spTree>
    <p:extLst>
      <p:ext uri="{BB962C8B-B14F-4D97-AF65-F5344CB8AC3E}">
        <p14:creationId xmlns:p14="http://schemas.microsoft.com/office/powerpoint/2010/main" val="121720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a:defRPr/>
            </a:lvl1pPr>
          </a:lstStyle>
          <a:p>
            <a:pPr defTabSz="292058" hangingPunct="0"/>
            <a:r>
              <a:rPr lang="en-GB" kern="0">
                <a:solidFill>
                  <a:srgbClr val="2A2A2A"/>
                </a:solidFill>
                <a:sym typeface="Helvetica Light"/>
              </a:rPr>
              <a:t>www.metoffice.gov.uk																										                 © Crown Copyright 2018, Met Office</a:t>
            </a:r>
          </a:p>
        </p:txBody>
      </p:sp>
    </p:spTree>
    <p:extLst>
      <p:ext uri="{BB962C8B-B14F-4D97-AF65-F5344CB8AC3E}">
        <p14:creationId xmlns:p14="http://schemas.microsoft.com/office/powerpoint/2010/main" val="372438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20503" cy="6867923"/>
          </a:xfrm>
          <a:prstGeom prst="rect">
            <a:avLst/>
          </a:prstGeom>
        </p:spPr>
      </p:pic>
      <p:sp>
        <p:nvSpPr>
          <p:cNvPr id="2" name="Title 1"/>
          <p:cNvSpPr>
            <a:spLocks noGrp="1"/>
          </p:cNvSpPr>
          <p:nvPr>
            <p:ph type="ctrTitle"/>
          </p:nvPr>
        </p:nvSpPr>
        <p:spPr>
          <a:xfrm>
            <a:off x="336000" y="931200"/>
            <a:ext cx="6688048" cy="1543595"/>
          </a:xfrm>
        </p:spPr>
        <p:txBody>
          <a:bodyPr anchor="b">
            <a:normAutofit/>
          </a:bodyPr>
          <a:lstStyle>
            <a:lvl1pPr algn="l">
              <a:defRPr sz="4267">
                <a:solidFill>
                  <a:schemeClr val="bg2"/>
                </a:solidFill>
              </a:defRPr>
            </a:lvl1pPr>
          </a:lstStyle>
          <a:p>
            <a:r>
              <a:rPr lang="en-US"/>
              <a:t>Click to edit Master title style</a:t>
            </a:r>
          </a:p>
        </p:txBody>
      </p:sp>
      <p:sp>
        <p:nvSpPr>
          <p:cNvPr id="3" name="Subtitle 2"/>
          <p:cNvSpPr>
            <a:spLocks noGrp="1"/>
          </p:cNvSpPr>
          <p:nvPr>
            <p:ph type="subTitle" idx="1"/>
          </p:nvPr>
        </p:nvSpPr>
        <p:spPr>
          <a:xfrm>
            <a:off x="336000" y="2838735"/>
            <a:ext cx="5778197" cy="2419065"/>
          </a:xfrm>
        </p:spPr>
        <p:txBody>
          <a:bodyPr/>
          <a:lstStyle>
            <a:lvl1pPr marL="0" indent="0" algn="l">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Rectangle 7"/>
          <p:cNvSpPr/>
          <p:nvPr userDrawn="1"/>
        </p:nvSpPr>
        <p:spPr>
          <a:xfrm>
            <a:off x="0" y="6314365"/>
            <a:ext cx="12192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l" defTabSz="601118">
              <a:tabLst/>
            </a:pPr>
            <a:r>
              <a:rPr lang="fr-BE" sz="1067">
                <a:solidFill>
                  <a:schemeClr val="bg2"/>
                </a:solidFill>
              </a:rPr>
              <a:t>www.metoffice.gov.uk	</a:t>
            </a:r>
            <a:endParaRPr lang="en-GB" sz="1067">
              <a:solidFill>
                <a:schemeClr val="bg2"/>
              </a:solidFill>
            </a:endParaRPr>
          </a:p>
        </p:txBody>
      </p:sp>
      <p:sp>
        <p:nvSpPr>
          <p:cNvPr id="9" name="Rectangle 8"/>
          <p:cNvSpPr/>
          <p:nvPr userDrawn="1"/>
        </p:nvSpPr>
        <p:spPr>
          <a:xfrm>
            <a:off x="5622877" y="6314365"/>
            <a:ext cx="6569123"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r" defTabSz="601118">
              <a:tabLst/>
            </a:pPr>
            <a:r>
              <a:rPr lang="fr-BE" sz="1067">
                <a:solidFill>
                  <a:schemeClr val="bg2"/>
                </a:solidFill>
              </a:rPr>
              <a:t>© Crown Copyright</a:t>
            </a:r>
            <a:r>
              <a:rPr lang="fr-BE" sz="1067" baseline="0">
                <a:solidFill>
                  <a:schemeClr val="bg2"/>
                </a:solidFill>
              </a:rPr>
              <a:t> 2018, Met Office</a:t>
            </a:r>
            <a:endParaRPr lang="en-GB" sz="1067">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244800" y="72000"/>
            <a:ext cx="2405040" cy="754200"/>
          </a:xfrm>
          <a:prstGeom prst="rect">
            <a:avLst/>
          </a:prstGeom>
          <a:ln w="12700">
            <a:miter lim="400000"/>
          </a:ln>
        </p:spPr>
      </p:pic>
    </p:spTree>
    <p:extLst>
      <p:ext uri="{BB962C8B-B14F-4D97-AF65-F5344CB8AC3E}">
        <p14:creationId xmlns:p14="http://schemas.microsoft.com/office/powerpoint/2010/main" val="270608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263526" y="2348707"/>
            <a:ext cx="11250000" cy="815608"/>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stretch>
            <a:fillRect/>
          </a:stretch>
        </p:blipFill>
        <p:spPr>
          <a:xfrm>
            <a:off x="89742" y="54000"/>
            <a:ext cx="2405040" cy="754200"/>
          </a:xfrm>
          <a:prstGeom prst="rect">
            <a:avLst/>
          </a:prstGeom>
          <a:ln w="12700">
            <a:miter lim="400000"/>
          </a:ln>
        </p:spPr>
      </p:pic>
      <p:sp>
        <p:nvSpPr>
          <p:cNvPr id="2" name="Footer Placeholder 1"/>
          <p:cNvSpPr>
            <a:spLocks noGrp="1"/>
          </p:cNvSpPr>
          <p:nvPr>
            <p:ph type="ftr" sz="quarter" idx="11"/>
          </p:nvPr>
        </p:nvSpPr>
        <p:spPr>
          <a:noFill/>
        </p:spPr>
        <p:txBody>
          <a:bodyPr/>
          <a:lstStyle>
            <a:lvl1pPr>
              <a:defRPr>
                <a:solidFill>
                  <a:schemeClr val="accent6"/>
                </a:solidFill>
              </a:defRPr>
            </a:lvl1pPr>
          </a:lstStyle>
          <a:p>
            <a:pPr defTabSz="292058" hangingPunct="0"/>
            <a:r>
              <a:rPr lang="en-GB" kern="0">
                <a:solidFill>
                  <a:srgbClr val="FFFFFF"/>
                </a:solidFill>
                <a:sym typeface="Helvetica Light"/>
              </a:rPr>
              <a:t>www.metoffice.gov.uk																										                 © Crown Copyright 2018, Met Office</a:t>
            </a:r>
          </a:p>
        </p:txBody>
      </p:sp>
    </p:spTree>
    <p:extLst>
      <p:ext uri="{BB962C8B-B14F-4D97-AF65-F5344CB8AC3E}">
        <p14:creationId xmlns:p14="http://schemas.microsoft.com/office/powerpoint/2010/main" val="3251489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605411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502920" y="600306"/>
            <a:ext cx="11252200" cy="757255"/>
          </a:xfrm>
          <a:prstGeom prst="rect">
            <a:avLst/>
          </a:prstGeom>
        </p:spPr>
        <p:txBody>
          <a:bodyPr lIns="0" tIns="0" rIns="0" bIns="0">
            <a:noAutofit/>
          </a:bodyPr>
          <a:lstStyle>
            <a:lvl1pPr marL="0" indent="0">
              <a:buNone/>
              <a:defRPr sz="1600" b="0">
                <a:solidFill>
                  <a:srgbClr val="575757"/>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noProof="0"/>
              <a:t>Click to add subtitle</a:t>
            </a:r>
          </a:p>
        </p:txBody>
      </p:sp>
      <p:sp>
        <p:nvSpPr>
          <p:cNvPr id="5"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1800">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edit Master title style</a:t>
            </a:r>
          </a:p>
        </p:txBody>
      </p:sp>
    </p:spTree>
    <p:extLst>
      <p:ext uri="{BB962C8B-B14F-4D97-AF65-F5344CB8AC3E}">
        <p14:creationId xmlns:p14="http://schemas.microsoft.com/office/powerpoint/2010/main" val="143616010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ADF7-E08F-624C-A7DD-3519F4CE14A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D511161-ACF8-A04C-9E96-3194AD9B98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C957DB4-16B0-C142-9500-C1D002E1BE8B}"/>
              </a:ext>
            </a:extLst>
          </p:cNvPr>
          <p:cNvSpPr>
            <a:spLocks noGrp="1"/>
          </p:cNvSpPr>
          <p:nvPr>
            <p:ph type="dt" sz="half" idx="10"/>
          </p:nvPr>
        </p:nvSpPr>
        <p:spPr/>
        <p:txBody>
          <a:bodyPr/>
          <a:lstStyle/>
          <a:p>
            <a:fld id="{324AD783-B261-8749-B442-DBE2ABC0F6C2}" type="datetimeFigureOut">
              <a:rPr lang="en-US" smtClean="0"/>
              <a:t>9/27/2022</a:t>
            </a:fld>
            <a:endParaRPr lang="en-US"/>
          </a:p>
        </p:txBody>
      </p:sp>
      <p:sp>
        <p:nvSpPr>
          <p:cNvPr id="5" name="Footer Placeholder 4">
            <a:extLst>
              <a:ext uri="{FF2B5EF4-FFF2-40B4-BE49-F238E27FC236}">
                <a16:creationId xmlns:a16="http://schemas.microsoft.com/office/drawing/2014/main" id="{3124C809-9FAE-864A-8F41-A3223A6F2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7E2613-E219-514F-9652-05D07CE4965D}"/>
              </a:ext>
            </a:extLst>
          </p:cNvPr>
          <p:cNvSpPr>
            <a:spLocks noGrp="1"/>
          </p:cNvSpPr>
          <p:nvPr>
            <p:ph type="sldNum" sz="quarter" idx="12"/>
          </p:nvPr>
        </p:nvSpPr>
        <p:spPr/>
        <p:txBody>
          <a:bodyPr/>
          <a:lstStyle/>
          <a:p>
            <a:fld id="{40A7C4A8-DE83-EE4B-A4F9-185AAAB9F6C8}" type="slidenum">
              <a:rPr lang="en-US" smtClean="0"/>
              <a:t>‹#›</a:t>
            </a:fld>
            <a:endParaRPr lang="en-US"/>
          </a:p>
        </p:txBody>
      </p:sp>
    </p:spTree>
    <p:extLst>
      <p:ext uri="{BB962C8B-B14F-4D97-AF65-F5344CB8AC3E}">
        <p14:creationId xmlns:p14="http://schemas.microsoft.com/office/powerpoint/2010/main" val="3169955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D9B4A-E234-3048-876C-70ABCCEED7A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96B1599-A6AB-4046-A024-517AB2C8DF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91049E8-2615-A842-A712-D20A3B14995C}"/>
              </a:ext>
            </a:extLst>
          </p:cNvPr>
          <p:cNvSpPr>
            <a:spLocks noGrp="1"/>
          </p:cNvSpPr>
          <p:nvPr>
            <p:ph type="dt" sz="half" idx="10"/>
          </p:nvPr>
        </p:nvSpPr>
        <p:spPr/>
        <p:txBody>
          <a:bodyPr/>
          <a:lstStyle/>
          <a:p>
            <a:fld id="{324AD783-B261-8749-B442-DBE2ABC0F6C2}" type="datetimeFigureOut">
              <a:rPr lang="en-US" smtClean="0"/>
              <a:t>9/27/2022</a:t>
            </a:fld>
            <a:endParaRPr lang="en-US"/>
          </a:p>
        </p:txBody>
      </p:sp>
      <p:sp>
        <p:nvSpPr>
          <p:cNvPr id="5" name="Footer Placeholder 4">
            <a:extLst>
              <a:ext uri="{FF2B5EF4-FFF2-40B4-BE49-F238E27FC236}">
                <a16:creationId xmlns:a16="http://schemas.microsoft.com/office/drawing/2014/main" id="{9F7011F3-3DC6-AF45-BFA3-11C344403F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6C976-5485-D54B-8261-C55E4AEC4DB5}"/>
              </a:ext>
            </a:extLst>
          </p:cNvPr>
          <p:cNvSpPr>
            <a:spLocks noGrp="1"/>
          </p:cNvSpPr>
          <p:nvPr>
            <p:ph type="sldNum" sz="quarter" idx="12"/>
          </p:nvPr>
        </p:nvSpPr>
        <p:spPr/>
        <p:txBody>
          <a:bodyPr/>
          <a:lstStyle/>
          <a:p>
            <a:fld id="{40A7C4A8-DE83-EE4B-A4F9-185AAAB9F6C8}" type="slidenum">
              <a:rPr lang="en-US" smtClean="0"/>
              <a:t>‹#›</a:t>
            </a:fld>
            <a:endParaRPr lang="en-US"/>
          </a:p>
        </p:txBody>
      </p:sp>
    </p:spTree>
    <p:extLst>
      <p:ext uri="{BB962C8B-B14F-4D97-AF65-F5344CB8AC3E}">
        <p14:creationId xmlns:p14="http://schemas.microsoft.com/office/powerpoint/2010/main" val="2514881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A3F06-B416-CA45-8211-C644817E5F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1D4B8EA-31C0-F64A-9F60-A2C8A6D4F6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26F0328-6881-9040-95CE-05F3CA68ADEA}"/>
              </a:ext>
            </a:extLst>
          </p:cNvPr>
          <p:cNvSpPr>
            <a:spLocks noGrp="1"/>
          </p:cNvSpPr>
          <p:nvPr>
            <p:ph type="dt" sz="half" idx="10"/>
          </p:nvPr>
        </p:nvSpPr>
        <p:spPr/>
        <p:txBody>
          <a:bodyPr/>
          <a:lstStyle/>
          <a:p>
            <a:fld id="{324AD783-B261-8749-B442-DBE2ABC0F6C2}" type="datetimeFigureOut">
              <a:rPr lang="en-US" smtClean="0"/>
              <a:t>9/27/2022</a:t>
            </a:fld>
            <a:endParaRPr lang="en-US"/>
          </a:p>
        </p:txBody>
      </p:sp>
      <p:sp>
        <p:nvSpPr>
          <p:cNvPr id="5" name="Footer Placeholder 4">
            <a:extLst>
              <a:ext uri="{FF2B5EF4-FFF2-40B4-BE49-F238E27FC236}">
                <a16:creationId xmlns:a16="http://schemas.microsoft.com/office/drawing/2014/main" id="{52E2C628-3B2A-DC46-9C14-931C32A7A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5EE45-CA9A-7649-A987-9FE1158F9B2F}"/>
              </a:ext>
            </a:extLst>
          </p:cNvPr>
          <p:cNvSpPr>
            <a:spLocks noGrp="1"/>
          </p:cNvSpPr>
          <p:nvPr>
            <p:ph type="sldNum" sz="quarter" idx="12"/>
          </p:nvPr>
        </p:nvSpPr>
        <p:spPr/>
        <p:txBody>
          <a:bodyPr/>
          <a:lstStyle/>
          <a:p>
            <a:fld id="{40A7C4A8-DE83-EE4B-A4F9-185AAAB9F6C8}" type="slidenum">
              <a:rPr lang="en-US" smtClean="0"/>
              <a:t>‹#›</a:t>
            </a:fld>
            <a:endParaRPr lang="en-US"/>
          </a:p>
        </p:txBody>
      </p:sp>
    </p:spTree>
    <p:extLst>
      <p:ext uri="{BB962C8B-B14F-4D97-AF65-F5344CB8AC3E}">
        <p14:creationId xmlns:p14="http://schemas.microsoft.com/office/powerpoint/2010/main" val="3944918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855D7-1BEC-254D-8BBF-558840313C4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A6140B-8BA3-AE42-90B6-3A43C3B3AB3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24F6550-1A1B-9F47-9697-C769E429180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D708A9E-5845-B147-AD6F-B5E343809B41}"/>
              </a:ext>
            </a:extLst>
          </p:cNvPr>
          <p:cNvSpPr>
            <a:spLocks noGrp="1"/>
          </p:cNvSpPr>
          <p:nvPr>
            <p:ph type="dt" sz="half" idx="10"/>
          </p:nvPr>
        </p:nvSpPr>
        <p:spPr/>
        <p:txBody>
          <a:bodyPr/>
          <a:lstStyle/>
          <a:p>
            <a:fld id="{324AD783-B261-8749-B442-DBE2ABC0F6C2}" type="datetimeFigureOut">
              <a:rPr lang="en-US" smtClean="0"/>
              <a:t>9/27/2022</a:t>
            </a:fld>
            <a:endParaRPr lang="en-US"/>
          </a:p>
        </p:txBody>
      </p:sp>
      <p:sp>
        <p:nvSpPr>
          <p:cNvPr id="6" name="Footer Placeholder 5">
            <a:extLst>
              <a:ext uri="{FF2B5EF4-FFF2-40B4-BE49-F238E27FC236}">
                <a16:creationId xmlns:a16="http://schemas.microsoft.com/office/drawing/2014/main" id="{3CE8022E-AAB5-1549-81C1-E985F548AA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C7FDD-4C2F-6A4A-919B-5AA651DDB90D}"/>
              </a:ext>
            </a:extLst>
          </p:cNvPr>
          <p:cNvSpPr>
            <a:spLocks noGrp="1"/>
          </p:cNvSpPr>
          <p:nvPr>
            <p:ph type="sldNum" sz="quarter" idx="12"/>
          </p:nvPr>
        </p:nvSpPr>
        <p:spPr/>
        <p:txBody>
          <a:bodyPr/>
          <a:lstStyle/>
          <a:p>
            <a:fld id="{40A7C4A8-DE83-EE4B-A4F9-185AAAB9F6C8}" type="slidenum">
              <a:rPr lang="en-US" smtClean="0"/>
              <a:t>‹#›</a:t>
            </a:fld>
            <a:endParaRPr lang="en-US"/>
          </a:p>
        </p:txBody>
      </p:sp>
    </p:spTree>
    <p:extLst>
      <p:ext uri="{BB962C8B-B14F-4D97-AF65-F5344CB8AC3E}">
        <p14:creationId xmlns:p14="http://schemas.microsoft.com/office/powerpoint/2010/main" val="31687999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2C24-D686-3440-9295-710FD81D33C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81378EC-D89F-BA46-B99A-1A49774E7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3685087-F45E-B84A-89FD-A39D6D84ED6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DF129D3-FE05-5E40-8ACE-039D5E2177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6A12E5F-7ABE-394D-AFBF-E742DEA9B16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008C168-6B3D-D847-8A3B-4A3ACC1DDBE0}"/>
              </a:ext>
            </a:extLst>
          </p:cNvPr>
          <p:cNvSpPr>
            <a:spLocks noGrp="1"/>
          </p:cNvSpPr>
          <p:nvPr>
            <p:ph type="dt" sz="half" idx="10"/>
          </p:nvPr>
        </p:nvSpPr>
        <p:spPr/>
        <p:txBody>
          <a:bodyPr/>
          <a:lstStyle/>
          <a:p>
            <a:fld id="{324AD783-B261-8749-B442-DBE2ABC0F6C2}" type="datetimeFigureOut">
              <a:rPr lang="en-US" smtClean="0"/>
              <a:t>9/27/2022</a:t>
            </a:fld>
            <a:endParaRPr lang="en-US"/>
          </a:p>
        </p:txBody>
      </p:sp>
      <p:sp>
        <p:nvSpPr>
          <p:cNvPr id="8" name="Footer Placeholder 7">
            <a:extLst>
              <a:ext uri="{FF2B5EF4-FFF2-40B4-BE49-F238E27FC236}">
                <a16:creationId xmlns:a16="http://schemas.microsoft.com/office/drawing/2014/main" id="{59AF6882-180B-674D-BEFA-65C4301CD3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378AF0-65D4-A64C-93FA-AD4CC870E9FB}"/>
              </a:ext>
            </a:extLst>
          </p:cNvPr>
          <p:cNvSpPr>
            <a:spLocks noGrp="1"/>
          </p:cNvSpPr>
          <p:nvPr>
            <p:ph type="sldNum" sz="quarter" idx="12"/>
          </p:nvPr>
        </p:nvSpPr>
        <p:spPr/>
        <p:txBody>
          <a:bodyPr/>
          <a:lstStyle/>
          <a:p>
            <a:fld id="{40A7C4A8-DE83-EE4B-A4F9-185AAAB9F6C8}" type="slidenum">
              <a:rPr lang="en-US" smtClean="0"/>
              <a:t>‹#›</a:t>
            </a:fld>
            <a:endParaRPr lang="en-US"/>
          </a:p>
        </p:txBody>
      </p:sp>
    </p:spTree>
    <p:extLst>
      <p:ext uri="{BB962C8B-B14F-4D97-AF65-F5344CB8AC3E}">
        <p14:creationId xmlns:p14="http://schemas.microsoft.com/office/powerpoint/2010/main" val="26592285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791D9-3314-784D-922C-69406795DC0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7827076-7F36-4449-B455-14B77459F90B}"/>
              </a:ext>
            </a:extLst>
          </p:cNvPr>
          <p:cNvSpPr>
            <a:spLocks noGrp="1"/>
          </p:cNvSpPr>
          <p:nvPr>
            <p:ph type="dt" sz="half" idx="10"/>
          </p:nvPr>
        </p:nvSpPr>
        <p:spPr/>
        <p:txBody>
          <a:bodyPr/>
          <a:lstStyle/>
          <a:p>
            <a:fld id="{324AD783-B261-8749-B442-DBE2ABC0F6C2}" type="datetimeFigureOut">
              <a:rPr lang="en-US" smtClean="0"/>
              <a:t>9/27/2022</a:t>
            </a:fld>
            <a:endParaRPr lang="en-US"/>
          </a:p>
        </p:txBody>
      </p:sp>
      <p:sp>
        <p:nvSpPr>
          <p:cNvPr id="4" name="Footer Placeholder 3">
            <a:extLst>
              <a:ext uri="{FF2B5EF4-FFF2-40B4-BE49-F238E27FC236}">
                <a16:creationId xmlns:a16="http://schemas.microsoft.com/office/drawing/2014/main" id="{E9C81F91-C492-F844-AB06-78A757FC79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8ABA84-11F7-8041-9AD3-B7CA2D28F056}"/>
              </a:ext>
            </a:extLst>
          </p:cNvPr>
          <p:cNvSpPr>
            <a:spLocks noGrp="1"/>
          </p:cNvSpPr>
          <p:nvPr>
            <p:ph type="sldNum" sz="quarter" idx="12"/>
          </p:nvPr>
        </p:nvSpPr>
        <p:spPr/>
        <p:txBody>
          <a:bodyPr/>
          <a:lstStyle/>
          <a:p>
            <a:fld id="{40A7C4A8-DE83-EE4B-A4F9-185AAAB9F6C8}" type="slidenum">
              <a:rPr lang="en-US" smtClean="0"/>
              <a:t>‹#›</a:t>
            </a:fld>
            <a:endParaRPr lang="en-US"/>
          </a:p>
        </p:txBody>
      </p:sp>
    </p:spTree>
    <p:extLst>
      <p:ext uri="{BB962C8B-B14F-4D97-AF65-F5344CB8AC3E}">
        <p14:creationId xmlns:p14="http://schemas.microsoft.com/office/powerpoint/2010/main" val="13390652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61F12-A47E-BD44-BAC9-3B9FD9B11CC8}"/>
              </a:ext>
            </a:extLst>
          </p:cNvPr>
          <p:cNvSpPr>
            <a:spLocks noGrp="1"/>
          </p:cNvSpPr>
          <p:nvPr>
            <p:ph type="dt" sz="half" idx="10"/>
          </p:nvPr>
        </p:nvSpPr>
        <p:spPr/>
        <p:txBody>
          <a:bodyPr/>
          <a:lstStyle/>
          <a:p>
            <a:fld id="{324AD783-B261-8749-B442-DBE2ABC0F6C2}" type="datetimeFigureOut">
              <a:rPr lang="en-US" smtClean="0"/>
              <a:t>9/27/2022</a:t>
            </a:fld>
            <a:endParaRPr lang="en-US"/>
          </a:p>
        </p:txBody>
      </p:sp>
      <p:sp>
        <p:nvSpPr>
          <p:cNvPr id="3" name="Footer Placeholder 2">
            <a:extLst>
              <a:ext uri="{FF2B5EF4-FFF2-40B4-BE49-F238E27FC236}">
                <a16:creationId xmlns:a16="http://schemas.microsoft.com/office/drawing/2014/main" id="{6DA12861-5BB5-B74A-8EFB-AF6583BAFE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8B65A7-4C5D-724D-A15E-5D612D253F98}"/>
              </a:ext>
            </a:extLst>
          </p:cNvPr>
          <p:cNvSpPr>
            <a:spLocks noGrp="1"/>
          </p:cNvSpPr>
          <p:nvPr>
            <p:ph type="sldNum" sz="quarter" idx="12"/>
          </p:nvPr>
        </p:nvSpPr>
        <p:spPr/>
        <p:txBody>
          <a:bodyPr/>
          <a:lstStyle/>
          <a:p>
            <a:fld id="{40A7C4A8-DE83-EE4B-A4F9-185AAAB9F6C8}" type="slidenum">
              <a:rPr lang="en-US" smtClean="0"/>
              <a:t>‹#›</a:t>
            </a:fld>
            <a:endParaRPr lang="en-US"/>
          </a:p>
        </p:txBody>
      </p:sp>
    </p:spTree>
    <p:extLst>
      <p:ext uri="{BB962C8B-B14F-4D97-AF65-F5344CB8AC3E}">
        <p14:creationId xmlns:p14="http://schemas.microsoft.com/office/powerpoint/2010/main" val="2033925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61442-4982-B146-962B-91974E9256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266BEF4-B3A3-EA42-A71E-8A11D765E7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6F4DACE-BF23-CF46-96A3-77B97A1AC4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7FCFED-8612-8E46-A5C5-8A81BD4C36B6}"/>
              </a:ext>
            </a:extLst>
          </p:cNvPr>
          <p:cNvSpPr>
            <a:spLocks noGrp="1"/>
          </p:cNvSpPr>
          <p:nvPr>
            <p:ph type="dt" sz="half" idx="10"/>
          </p:nvPr>
        </p:nvSpPr>
        <p:spPr/>
        <p:txBody>
          <a:bodyPr/>
          <a:lstStyle/>
          <a:p>
            <a:fld id="{324AD783-B261-8749-B442-DBE2ABC0F6C2}" type="datetimeFigureOut">
              <a:rPr lang="en-US" smtClean="0"/>
              <a:t>9/27/2022</a:t>
            </a:fld>
            <a:endParaRPr lang="en-US"/>
          </a:p>
        </p:txBody>
      </p:sp>
      <p:sp>
        <p:nvSpPr>
          <p:cNvPr id="6" name="Footer Placeholder 5">
            <a:extLst>
              <a:ext uri="{FF2B5EF4-FFF2-40B4-BE49-F238E27FC236}">
                <a16:creationId xmlns:a16="http://schemas.microsoft.com/office/drawing/2014/main" id="{AA2BE533-82F5-0F46-AE67-CD9324291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EE5A84-83FF-B348-BB77-29A92189727F}"/>
              </a:ext>
            </a:extLst>
          </p:cNvPr>
          <p:cNvSpPr>
            <a:spLocks noGrp="1"/>
          </p:cNvSpPr>
          <p:nvPr>
            <p:ph type="sldNum" sz="quarter" idx="12"/>
          </p:nvPr>
        </p:nvSpPr>
        <p:spPr/>
        <p:txBody>
          <a:bodyPr/>
          <a:lstStyle/>
          <a:p>
            <a:fld id="{40A7C4A8-DE83-EE4B-A4F9-185AAAB9F6C8}" type="slidenum">
              <a:rPr lang="en-US" smtClean="0"/>
              <a:t>‹#›</a:t>
            </a:fld>
            <a:endParaRPr lang="en-US"/>
          </a:p>
        </p:txBody>
      </p:sp>
    </p:spTree>
    <p:extLst>
      <p:ext uri="{BB962C8B-B14F-4D97-AF65-F5344CB8AC3E}">
        <p14:creationId xmlns:p14="http://schemas.microsoft.com/office/powerpoint/2010/main" val="358884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defTabSz="292058" hangingPunct="0"/>
            <a:r>
              <a:rPr lang="en-GB" kern="0">
                <a:solidFill>
                  <a:srgbClr val="2A2A2A"/>
                </a:solidFill>
                <a:sym typeface="Helvetica Light"/>
              </a:rPr>
              <a:t>www.metoffice.gov.uk																										                 © Crown Copyright 2018, Met Office</a:t>
            </a:r>
          </a:p>
        </p:txBody>
      </p:sp>
      <p:sp>
        <p:nvSpPr>
          <p:cNvPr id="5" name="Text Placeholder 22"/>
          <p:cNvSpPr>
            <a:spLocks noGrp="1"/>
          </p:cNvSpPr>
          <p:nvPr>
            <p:ph type="body" sz="quarter" idx="11" hasCustomPrompt="1"/>
          </p:nvPr>
        </p:nvSpPr>
        <p:spPr>
          <a:xfrm>
            <a:off x="278605" y="2913484"/>
            <a:ext cx="1123492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
        <p:nvSpPr>
          <p:cNvPr id="6" name="Title 5"/>
          <p:cNvSpPr>
            <a:spLocks noGrp="1"/>
          </p:cNvSpPr>
          <p:nvPr>
            <p:ph type="title"/>
          </p:nvPr>
        </p:nvSpPr>
        <p:spPr>
          <a:xfrm>
            <a:off x="263526" y="1951155"/>
            <a:ext cx="11250000" cy="830997"/>
          </a:xfrm>
        </p:spPr>
        <p:txBody>
          <a:bodyPr/>
          <a:lstStyle/>
          <a:p>
            <a:r>
              <a:rPr lang="en-US"/>
              <a:t>Click to edit Master title style</a:t>
            </a:r>
            <a:endParaRPr lang="en-GB"/>
          </a:p>
        </p:txBody>
      </p:sp>
      <p:pic>
        <p:nvPicPr>
          <p:cNvPr id="7" name="MO_MASTER_black_mono_for_light_backg_RBG.png"/>
          <p:cNvPicPr>
            <a:picLocks noChangeAspect="1"/>
          </p:cNvPicPr>
          <p:nvPr userDrawn="1"/>
        </p:nvPicPr>
        <p:blipFill>
          <a:blip r:embed="rId2" cstate="print"/>
          <a:stretch>
            <a:fillRect/>
          </a:stretch>
        </p:blipFill>
        <p:spPr>
          <a:xfrm>
            <a:off x="87552" y="53900"/>
            <a:ext cx="2407524" cy="754979"/>
          </a:xfrm>
          <a:prstGeom prst="rect">
            <a:avLst/>
          </a:prstGeom>
          <a:ln w="12700">
            <a:miter lim="400000"/>
          </a:ln>
        </p:spPr>
      </p:pic>
    </p:spTree>
    <p:extLst>
      <p:ext uri="{BB962C8B-B14F-4D97-AF65-F5344CB8AC3E}">
        <p14:creationId xmlns:p14="http://schemas.microsoft.com/office/powerpoint/2010/main" val="270597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921D5-33BD-6C4D-84B9-61BBFB0AB0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82DFAAA-0F22-A44E-A057-0D3400FB80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845D57-9A95-7F41-9A1B-0CA050A1D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F982D9-452C-1A4F-8F5E-B8FCB9CA7C1A}"/>
              </a:ext>
            </a:extLst>
          </p:cNvPr>
          <p:cNvSpPr>
            <a:spLocks noGrp="1"/>
          </p:cNvSpPr>
          <p:nvPr>
            <p:ph type="dt" sz="half" idx="10"/>
          </p:nvPr>
        </p:nvSpPr>
        <p:spPr/>
        <p:txBody>
          <a:bodyPr/>
          <a:lstStyle/>
          <a:p>
            <a:fld id="{324AD783-B261-8749-B442-DBE2ABC0F6C2}" type="datetimeFigureOut">
              <a:rPr lang="en-US" smtClean="0"/>
              <a:t>9/27/2022</a:t>
            </a:fld>
            <a:endParaRPr lang="en-US"/>
          </a:p>
        </p:txBody>
      </p:sp>
      <p:sp>
        <p:nvSpPr>
          <p:cNvPr id="6" name="Footer Placeholder 5">
            <a:extLst>
              <a:ext uri="{FF2B5EF4-FFF2-40B4-BE49-F238E27FC236}">
                <a16:creationId xmlns:a16="http://schemas.microsoft.com/office/drawing/2014/main" id="{8FD699B2-A5D9-4949-A1A6-A85BCCC7FD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86C20E-90AF-0C47-8F6F-17BEC62AE57C}"/>
              </a:ext>
            </a:extLst>
          </p:cNvPr>
          <p:cNvSpPr>
            <a:spLocks noGrp="1"/>
          </p:cNvSpPr>
          <p:nvPr>
            <p:ph type="sldNum" sz="quarter" idx="12"/>
          </p:nvPr>
        </p:nvSpPr>
        <p:spPr/>
        <p:txBody>
          <a:bodyPr/>
          <a:lstStyle/>
          <a:p>
            <a:fld id="{40A7C4A8-DE83-EE4B-A4F9-185AAAB9F6C8}" type="slidenum">
              <a:rPr lang="en-US" smtClean="0"/>
              <a:t>‹#›</a:t>
            </a:fld>
            <a:endParaRPr lang="en-US"/>
          </a:p>
        </p:txBody>
      </p:sp>
    </p:spTree>
    <p:extLst>
      <p:ext uri="{BB962C8B-B14F-4D97-AF65-F5344CB8AC3E}">
        <p14:creationId xmlns:p14="http://schemas.microsoft.com/office/powerpoint/2010/main" val="1129408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7A9E-1A9E-5D4E-8F1A-87C4E9C5C3A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A4AE5C9-96F9-394B-B584-F3223030B6A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10756A8-E6E9-3044-8DD5-C0B2AF9A6212}"/>
              </a:ext>
            </a:extLst>
          </p:cNvPr>
          <p:cNvSpPr>
            <a:spLocks noGrp="1"/>
          </p:cNvSpPr>
          <p:nvPr>
            <p:ph type="dt" sz="half" idx="10"/>
          </p:nvPr>
        </p:nvSpPr>
        <p:spPr/>
        <p:txBody>
          <a:bodyPr/>
          <a:lstStyle/>
          <a:p>
            <a:fld id="{324AD783-B261-8749-B442-DBE2ABC0F6C2}" type="datetimeFigureOut">
              <a:rPr lang="en-US" smtClean="0"/>
              <a:t>9/27/2022</a:t>
            </a:fld>
            <a:endParaRPr lang="en-US"/>
          </a:p>
        </p:txBody>
      </p:sp>
      <p:sp>
        <p:nvSpPr>
          <p:cNvPr id="5" name="Footer Placeholder 4">
            <a:extLst>
              <a:ext uri="{FF2B5EF4-FFF2-40B4-BE49-F238E27FC236}">
                <a16:creationId xmlns:a16="http://schemas.microsoft.com/office/drawing/2014/main" id="{E2BA7911-B90D-C644-9045-EB64657DA9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E33A6-481B-EE45-9EFF-C0E39F46021F}"/>
              </a:ext>
            </a:extLst>
          </p:cNvPr>
          <p:cNvSpPr>
            <a:spLocks noGrp="1"/>
          </p:cNvSpPr>
          <p:nvPr>
            <p:ph type="sldNum" sz="quarter" idx="12"/>
          </p:nvPr>
        </p:nvSpPr>
        <p:spPr/>
        <p:txBody>
          <a:bodyPr/>
          <a:lstStyle/>
          <a:p>
            <a:fld id="{40A7C4A8-DE83-EE4B-A4F9-185AAAB9F6C8}" type="slidenum">
              <a:rPr lang="en-US" smtClean="0"/>
              <a:t>‹#›</a:t>
            </a:fld>
            <a:endParaRPr lang="en-US"/>
          </a:p>
        </p:txBody>
      </p:sp>
    </p:spTree>
    <p:extLst>
      <p:ext uri="{BB962C8B-B14F-4D97-AF65-F5344CB8AC3E}">
        <p14:creationId xmlns:p14="http://schemas.microsoft.com/office/powerpoint/2010/main" val="30233974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9CF12A-379E-9F41-81C0-8DA6CC9AE7F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54348A2-A39C-9044-A19A-49438F0381D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FB0714A-F96D-2A4E-BDDC-2452A7996364}"/>
              </a:ext>
            </a:extLst>
          </p:cNvPr>
          <p:cNvSpPr>
            <a:spLocks noGrp="1"/>
          </p:cNvSpPr>
          <p:nvPr>
            <p:ph type="dt" sz="half" idx="10"/>
          </p:nvPr>
        </p:nvSpPr>
        <p:spPr/>
        <p:txBody>
          <a:bodyPr/>
          <a:lstStyle/>
          <a:p>
            <a:fld id="{324AD783-B261-8749-B442-DBE2ABC0F6C2}" type="datetimeFigureOut">
              <a:rPr lang="en-US" smtClean="0"/>
              <a:t>9/27/2022</a:t>
            </a:fld>
            <a:endParaRPr lang="en-US"/>
          </a:p>
        </p:txBody>
      </p:sp>
      <p:sp>
        <p:nvSpPr>
          <p:cNvPr id="5" name="Footer Placeholder 4">
            <a:extLst>
              <a:ext uri="{FF2B5EF4-FFF2-40B4-BE49-F238E27FC236}">
                <a16:creationId xmlns:a16="http://schemas.microsoft.com/office/drawing/2014/main" id="{A70534CA-48FB-6A4A-83EB-8ECE4DC44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9A99F-F5E1-7A43-88C4-30144FC01D71}"/>
              </a:ext>
            </a:extLst>
          </p:cNvPr>
          <p:cNvSpPr>
            <a:spLocks noGrp="1"/>
          </p:cNvSpPr>
          <p:nvPr>
            <p:ph type="sldNum" sz="quarter" idx="12"/>
          </p:nvPr>
        </p:nvSpPr>
        <p:spPr/>
        <p:txBody>
          <a:bodyPr/>
          <a:lstStyle/>
          <a:p>
            <a:fld id="{40A7C4A8-DE83-EE4B-A4F9-185AAAB9F6C8}" type="slidenum">
              <a:rPr lang="en-US" smtClean="0"/>
              <a:t>‹#›</a:t>
            </a:fld>
            <a:endParaRPr lang="en-US"/>
          </a:p>
        </p:txBody>
      </p:sp>
    </p:spTree>
    <p:extLst>
      <p:ext uri="{BB962C8B-B14F-4D97-AF65-F5344CB8AC3E}">
        <p14:creationId xmlns:p14="http://schemas.microsoft.com/office/powerpoint/2010/main" val="4138612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stretch>
            <a:fillRect/>
          </a:stretch>
        </p:blipFill>
        <p:spPr>
          <a:xfrm>
            <a:off x="0" y="0"/>
            <a:ext cx="12192000" cy="68580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263526" y="2348707"/>
            <a:ext cx="11251407" cy="815608"/>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stretch>
            <a:fillRect/>
          </a:stretch>
        </p:blipFill>
        <p:spPr>
          <a:xfrm>
            <a:off x="89743" y="54000"/>
            <a:ext cx="2405040" cy="75420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92093" hangingPunct="0">
              <a:defRPr>
                <a:solidFill>
                  <a:schemeClr val="accent6"/>
                </a:solidFill>
              </a:defRPr>
            </a:lvl1pPr>
          </a:lstStyle>
          <a:p>
            <a:r>
              <a:rPr lang="en-GB" kern="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3767200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12192000" cy="68580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263525" y="2348707"/>
            <a:ext cx="11250000" cy="815608"/>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stretch>
            <a:fillRect/>
          </a:stretch>
        </p:blipFill>
        <p:spPr>
          <a:xfrm>
            <a:off x="89743" y="54000"/>
            <a:ext cx="2405040" cy="75420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92093" hangingPunct="0">
              <a:defRPr>
                <a:solidFill>
                  <a:schemeClr val="accent6"/>
                </a:solidFill>
              </a:defRPr>
            </a:lvl1pPr>
          </a:lstStyle>
          <a:p>
            <a:r>
              <a:rPr lang="en-GB" kern="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22953957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92093"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Presentation title</a:t>
            </a:r>
            <a:endParaRPr lang="en-GB"/>
          </a:p>
        </p:txBody>
      </p:sp>
      <p:sp>
        <p:nvSpPr>
          <p:cNvPr id="5" name="Text Placeholder 22"/>
          <p:cNvSpPr>
            <a:spLocks noGrp="1"/>
          </p:cNvSpPr>
          <p:nvPr>
            <p:ph type="body" sz="quarter" idx="11" hasCustomPrompt="1"/>
          </p:nvPr>
        </p:nvSpPr>
        <p:spPr>
          <a:xfrm>
            <a:off x="278605" y="2348707"/>
            <a:ext cx="1123492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207083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92093"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Presentation title</a:t>
            </a:r>
            <a:endParaRPr lang="en-GB"/>
          </a:p>
        </p:txBody>
      </p:sp>
      <p:sp>
        <p:nvSpPr>
          <p:cNvPr id="5" name="Text Placeholder 22"/>
          <p:cNvSpPr>
            <a:spLocks noGrp="1"/>
          </p:cNvSpPr>
          <p:nvPr>
            <p:ph type="body" sz="quarter" idx="11" hasCustomPrompt="1"/>
          </p:nvPr>
        </p:nvSpPr>
        <p:spPr>
          <a:xfrm>
            <a:off x="278605" y="2348707"/>
            <a:ext cx="1123492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173543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855913"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68" name="Shape 68"/>
          <p:cNvSpPr/>
          <p:nvPr/>
        </p:nvSpPr>
        <p:spPr>
          <a:xfrm>
            <a:off x="10041453" y="320687"/>
            <a:ext cx="2126231" cy="270000"/>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lstStyle/>
          <a:p>
            <a:pPr marL="0" marR="0" lvl="0" indent="0" algn="l" defTabSz="457189" rtl="0" eaLnBrk="1" fontAlgn="auto" latinLnBrk="0" hangingPunct="0">
              <a:lnSpc>
                <a:spcPct val="90000"/>
              </a:lnSpc>
              <a:spcBef>
                <a:spcPts val="400"/>
              </a:spcBef>
              <a:spcAft>
                <a:spcPts val="0"/>
              </a:spcAft>
              <a:buClrTx/>
              <a:buSzTx/>
              <a:buFontTx/>
              <a:buNone/>
              <a:tabLst/>
              <a:defRPr sz="2100">
                <a:solidFill>
                  <a:srgbClr val="2A2A2A"/>
                </a:solidFill>
                <a:latin typeface="Arial"/>
                <a:ea typeface="Arial"/>
                <a:cs typeface="Arial"/>
                <a:sym typeface="Arial"/>
              </a:defRPr>
            </a:pPr>
            <a:r>
              <a:rPr kumimoji="0" sz="1067" b="0" i="0" u="none" strike="noStrike" kern="0" cap="none" spc="0" normalizeH="0" baseline="0" noProof="0">
                <a:ln>
                  <a:noFill/>
                </a:ln>
                <a:solidFill>
                  <a:srgbClr val="2A2A2A"/>
                </a:solidFill>
                <a:effectLst/>
                <a:uLnTx/>
                <a:uFillTx/>
                <a:latin typeface="Arial"/>
                <a:cs typeface="Arial"/>
                <a:sym typeface="Arial"/>
              </a:rPr>
              <a:t>Working together </a:t>
            </a:r>
            <a:br>
              <a:rPr kumimoji="0" sz="1067" b="0" i="0" u="none" strike="noStrike" kern="0" cap="none" spc="0" normalizeH="0" baseline="0" noProof="0">
                <a:ln>
                  <a:noFill/>
                </a:ln>
                <a:solidFill>
                  <a:srgbClr val="2A2A2A"/>
                </a:solidFill>
                <a:effectLst/>
                <a:uLnTx/>
                <a:uFillTx/>
                <a:latin typeface="Arial"/>
                <a:cs typeface="Arial"/>
                <a:sym typeface="Arial"/>
              </a:rPr>
            </a:br>
            <a:r>
              <a:rPr kumimoji="0" sz="1067" b="0" i="0" u="none" strike="noStrike" kern="0" cap="none" spc="0" normalizeH="0" baseline="0" noProof="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969561" y="272735"/>
            <a:ext cx="1568168" cy="360000"/>
          </a:xfrm>
          <a:prstGeom prst="rect">
            <a:avLst/>
          </a:prstGeom>
          <a:noFill/>
          <a:ln>
            <a:noFill/>
          </a:ln>
        </p:spPr>
        <p:txBody>
          <a:bodyPr wrap="square" lIns="68579" tIns="34289" rIns="68579" bIns="34289" anchor="t">
            <a:noAutofit/>
          </a:bodyPr>
          <a:lstStyle>
            <a:lvl1pPr marL="0" indent="0">
              <a:buNone/>
              <a:defRPr sz="1067">
                <a:latin typeface="+mn-lt"/>
              </a:defRPr>
            </a:lvl1pPr>
          </a:lstStyle>
          <a:p>
            <a:r>
              <a:rPr lang="en-US"/>
              <a:t>Click icon to add picture</a:t>
            </a:r>
            <a:endParaRPr lang="en-GB"/>
          </a:p>
        </p:txBody>
      </p:sp>
      <p:sp>
        <p:nvSpPr>
          <p:cNvPr id="70" name="Shape 70"/>
          <p:cNvSpPr>
            <a:spLocks noGrp="1"/>
          </p:cNvSpPr>
          <p:nvPr>
            <p:ph type="pic" sz="quarter" idx="14"/>
          </p:nvPr>
        </p:nvSpPr>
        <p:spPr>
          <a:xfrm>
            <a:off x="4770581" y="272735"/>
            <a:ext cx="1568169" cy="360000"/>
          </a:xfrm>
          <a:prstGeom prst="rect">
            <a:avLst/>
          </a:prstGeom>
          <a:noFill/>
          <a:ln>
            <a:noFill/>
          </a:ln>
        </p:spPr>
        <p:txBody>
          <a:bodyPr lIns="68579" tIns="34289" rIns="68579" bIns="34289" anchor="t">
            <a:noAutofit/>
          </a:bodyPr>
          <a:lstStyle>
            <a:lvl1pPr marL="0" indent="0">
              <a:buNone/>
              <a:defRPr sz="1067"/>
            </a:lvl1pPr>
          </a:lstStyle>
          <a:p>
            <a:r>
              <a:rPr lang="en-US"/>
              <a:t>Click icon to add picture</a:t>
            </a:r>
            <a:endParaRPr/>
          </a:p>
        </p:txBody>
      </p:sp>
      <p:sp>
        <p:nvSpPr>
          <p:cNvPr id="71" name="Shape 71"/>
          <p:cNvSpPr>
            <a:spLocks noGrp="1"/>
          </p:cNvSpPr>
          <p:nvPr>
            <p:ph type="pic" sz="quarter" idx="15"/>
          </p:nvPr>
        </p:nvSpPr>
        <p:spPr>
          <a:xfrm>
            <a:off x="6570805" y="272735"/>
            <a:ext cx="1568169" cy="360000"/>
          </a:xfrm>
          <a:prstGeom prst="rect">
            <a:avLst/>
          </a:prstGeom>
          <a:noFill/>
          <a:ln>
            <a:noFill/>
          </a:ln>
        </p:spPr>
        <p:txBody>
          <a:bodyPr lIns="68579" tIns="34289" rIns="68579" bIns="34289" anchor="t">
            <a:noAutofit/>
          </a:bodyPr>
          <a:lstStyle>
            <a:lvl1pPr marL="0" indent="0">
              <a:buNone/>
              <a:defRPr sz="1067"/>
            </a:lvl1pPr>
          </a:lstStyle>
          <a:p>
            <a:r>
              <a:rPr lang="en-US"/>
              <a:t>Click icon to add picture</a:t>
            </a:r>
            <a:endParaRPr/>
          </a:p>
        </p:txBody>
      </p:sp>
      <p:sp>
        <p:nvSpPr>
          <p:cNvPr id="2" name="Footer Placeholder 1"/>
          <p:cNvSpPr>
            <a:spLocks noGrp="1"/>
          </p:cNvSpPr>
          <p:nvPr>
            <p:ph type="ftr" sz="quarter" idx="16"/>
          </p:nvPr>
        </p:nvSpPr>
        <p:spPr/>
        <p:txBody>
          <a:bodyPr/>
          <a:lstStyle>
            <a:lvl1pPr defTabSz="292093" hangingPunct="0">
              <a:defRPr/>
            </a:lvl1pPr>
          </a:lstStyle>
          <a:p>
            <a:r>
              <a:rPr lang="en-GB" kern="0">
                <a:solidFill>
                  <a:srgbClr val="2A2A2A"/>
                </a:solidFill>
                <a:sym typeface="Helvetica Light"/>
              </a:rPr>
              <a:t>www.metoffice.gov.uk																									                       © Crown Copyright 2017, Met Office</a:t>
            </a:r>
          </a:p>
        </p:txBody>
      </p:sp>
      <p:sp>
        <p:nvSpPr>
          <p:cNvPr id="14" name="Shape 64"/>
          <p:cNvSpPr/>
          <p:nvPr userDrawn="1"/>
        </p:nvSpPr>
        <p:spPr>
          <a:xfrm flipV="1">
            <a:off x="4654551"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15" name="Shape 64"/>
          <p:cNvSpPr/>
          <p:nvPr userDrawn="1"/>
        </p:nvSpPr>
        <p:spPr>
          <a:xfrm flipV="1">
            <a:off x="6456363"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16" name="Shape 64"/>
          <p:cNvSpPr/>
          <p:nvPr userDrawn="1"/>
        </p:nvSpPr>
        <p:spPr>
          <a:xfrm flipV="1">
            <a:off x="8256588"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8364937" y="272735"/>
            <a:ext cx="1568169" cy="360000"/>
          </a:xfrm>
          <a:prstGeom prst="rect">
            <a:avLst/>
          </a:prstGeom>
          <a:noFill/>
          <a:ln>
            <a:noFill/>
          </a:ln>
        </p:spPr>
        <p:txBody>
          <a:bodyPr lIns="68579" tIns="34289" rIns="68579" bIns="34289" anchor="t">
            <a:noAutofit/>
          </a:bodyPr>
          <a:lstStyle>
            <a:lvl1pPr marL="0" indent="0">
              <a:buNone/>
              <a:defRPr sz="1067"/>
            </a:lvl1pPr>
          </a:lstStyle>
          <a:p>
            <a:r>
              <a:rPr lang="en-US"/>
              <a:t>Click icon to add picture</a:t>
            </a:r>
            <a:endParaRPr/>
          </a:p>
        </p:txBody>
      </p:sp>
      <p:sp>
        <p:nvSpPr>
          <p:cNvPr id="17" name="Title 2"/>
          <p:cNvSpPr>
            <a:spLocks noGrp="1"/>
          </p:cNvSpPr>
          <p:nvPr>
            <p:ph type="title" hasCustomPrompt="1"/>
          </p:nvPr>
        </p:nvSpPr>
        <p:spPr>
          <a:xfrm>
            <a:off x="263525" y="1386377"/>
            <a:ext cx="11250000" cy="830997"/>
          </a:xfrm>
        </p:spPr>
        <p:txBody>
          <a:bodyPr/>
          <a:lstStyle>
            <a:lvl1pPr>
              <a:defRPr/>
            </a:lvl1pPr>
          </a:lstStyle>
          <a:p>
            <a:r>
              <a:rPr lang="en-US"/>
              <a:t>Presentation title</a:t>
            </a:r>
            <a:endParaRPr lang="en-GB"/>
          </a:p>
        </p:txBody>
      </p:sp>
      <p:sp>
        <p:nvSpPr>
          <p:cNvPr id="19" name="Text Placeholder 22"/>
          <p:cNvSpPr>
            <a:spLocks noGrp="1"/>
          </p:cNvSpPr>
          <p:nvPr>
            <p:ph type="body" sz="quarter" idx="11" hasCustomPrompt="1"/>
          </p:nvPr>
        </p:nvSpPr>
        <p:spPr>
          <a:xfrm>
            <a:off x="278605" y="2348707"/>
            <a:ext cx="1123492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24257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309521"/>
            <a:ext cx="12192000" cy="548481"/>
          </a:xfrm>
          <a:prstGeom prst="rect">
            <a:avLst/>
          </a:prstGeom>
        </p:spPr>
        <p:txBody>
          <a:bodyPr/>
          <a:lstStyle>
            <a:lvl1pPr defTabSz="292093" hangingPunct="0">
              <a:defRPr/>
            </a:lvl1pPr>
          </a:lstStyle>
          <a:p>
            <a:r>
              <a:rPr lang="en-GB" kern="0">
                <a:solidFill>
                  <a:srgbClr val="2A2A2A"/>
                </a:solidFill>
                <a:sym typeface="Helvetica Light"/>
              </a:rPr>
              <a:t>www.metoffice.gov.uk																									                       © Crown Copyright 2017, Met Office</a:t>
            </a:r>
          </a:p>
        </p:txBody>
      </p:sp>
      <p:sp>
        <p:nvSpPr>
          <p:cNvPr id="7" name="Shape 48"/>
          <p:cNvSpPr/>
          <p:nvPr userDrawn="1"/>
        </p:nvSpPr>
        <p:spPr>
          <a:xfrm>
            <a:off x="-2" y="-8012"/>
            <a:ext cx="12192003" cy="916856"/>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defRPr sz="3200">
                <a:solidFill>
                  <a:srgbClr val="FFFFFF"/>
                </a:solidFill>
              </a:defRPr>
            </a:lvl1pPr>
          </a:lstStyle>
          <a:p>
            <a:pPr marL="0" marR="0" lvl="0" indent="0" algn="ctr" defTabSz="292093"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stretch>
            <a:fillRect/>
          </a:stretch>
        </p:blipFill>
        <p:spPr>
          <a:xfrm>
            <a:off x="89743" y="54000"/>
            <a:ext cx="2405040" cy="754200"/>
          </a:xfrm>
          <a:prstGeom prst="rect">
            <a:avLst/>
          </a:prstGeom>
          <a:ln w="12700">
            <a:miter lim="400000"/>
          </a:ln>
        </p:spPr>
      </p:pic>
      <p:sp>
        <p:nvSpPr>
          <p:cNvPr id="8" name="Title 2"/>
          <p:cNvSpPr>
            <a:spLocks noGrp="1"/>
          </p:cNvSpPr>
          <p:nvPr>
            <p:ph type="title" hasCustomPrompt="1"/>
          </p:nvPr>
        </p:nvSpPr>
        <p:spPr>
          <a:xfrm>
            <a:off x="263525" y="1386377"/>
            <a:ext cx="11250000" cy="830997"/>
          </a:xfrm>
        </p:spPr>
        <p:txBody>
          <a:bodyPr/>
          <a:lstStyle>
            <a:lvl1pPr>
              <a:defRPr/>
            </a:lvl1pPr>
          </a:lstStyle>
          <a:p>
            <a:r>
              <a:rPr lang="en-US"/>
              <a:t>Presentation title</a:t>
            </a:r>
            <a:endParaRPr lang="en-GB"/>
          </a:p>
        </p:txBody>
      </p:sp>
      <p:sp>
        <p:nvSpPr>
          <p:cNvPr id="9" name="Text Placeholder 22"/>
          <p:cNvSpPr>
            <a:spLocks noGrp="1"/>
          </p:cNvSpPr>
          <p:nvPr>
            <p:ph type="body" sz="quarter" idx="11" hasCustomPrompt="1"/>
          </p:nvPr>
        </p:nvSpPr>
        <p:spPr>
          <a:xfrm>
            <a:off x="278605" y="2348707"/>
            <a:ext cx="1123492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414224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309521"/>
            <a:ext cx="12192000" cy="548481"/>
          </a:xfrm>
          <a:prstGeom prst="rect">
            <a:avLst/>
          </a:prstGeom>
        </p:spPr>
        <p:txBody>
          <a:bodyPr/>
          <a:lstStyle>
            <a:lvl1pPr defTabSz="292093" hangingPunct="0">
              <a:defRPr/>
            </a:lvl1pPr>
          </a:lstStyle>
          <a:p>
            <a:r>
              <a:rPr lang="en-GB" kern="0">
                <a:solidFill>
                  <a:srgbClr val="2A2A2A"/>
                </a:solidFill>
                <a:sym typeface="Helvetica Light"/>
              </a:rPr>
              <a:t>www.metoffice.gov.uk																									                       © Crown Copyright 2017, Met Office</a:t>
            </a:r>
          </a:p>
        </p:txBody>
      </p:sp>
      <p:sp>
        <p:nvSpPr>
          <p:cNvPr id="7" name="Shape 48"/>
          <p:cNvSpPr/>
          <p:nvPr userDrawn="1"/>
        </p:nvSpPr>
        <p:spPr>
          <a:xfrm>
            <a:off x="-2" y="-8012"/>
            <a:ext cx="12192003" cy="916856"/>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defRPr sz="3200">
                <a:solidFill>
                  <a:srgbClr val="FFFFFF"/>
                </a:solidFill>
              </a:defRPr>
            </a:lvl1pPr>
          </a:lstStyle>
          <a:p>
            <a:pPr marL="0" marR="0" lvl="0" indent="0" algn="ctr" defTabSz="292093"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a:ln>
                  <a:noFill/>
                </a:ln>
                <a:solidFill>
                  <a:srgbClr val="FFFFFF"/>
                </a:solidFill>
                <a:effectLst/>
                <a:uLnTx/>
                <a:uFillTx/>
                <a:latin typeface="Arial"/>
                <a:sym typeface="Helvetica Light"/>
              </a:rPr>
              <a:t>  </a:t>
            </a:r>
          </a:p>
        </p:txBody>
      </p:sp>
      <p:sp>
        <p:nvSpPr>
          <p:cNvPr id="9" name="Shape 64"/>
          <p:cNvSpPr/>
          <p:nvPr userDrawn="1"/>
        </p:nvSpPr>
        <p:spPr>
          <a:xfrm flipV="1">
            <a:off x="2855913"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10" name="Shape 68"/>
          <p:cNvSpPr/>
          <p:nvPr userDrawn="1"/>
        </p:nvSpPr>
        <p:spPr>
          <a:xfrm>
            <a:off x="10041453" y="320687"/>
            <a:ext cx="2126231" cy="270000"/>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lstStyle/>
          <a:p>
            <a:pPr marL="0" marR="0" lvl="0" indent="0" algn="l" defTabSz="457189" rtl="0" eaLnBrk="1" fontAlgn="auto" latinLnBrk="0" hangingPunct="0">
              <a:lnSpc>
                <a:spcPct val="90000"/>
              </a:lnSpc>
              <a:spcBef>
                <a:spcPts val="400"/>
              </a:spcBef>
              <a:spcAft>
                <a:spcPts val="0"/>
              </a:spcAft>
              <a:buClrTx/>
              <a:buSzTx/>
              <a:buFontTx/>
              <a:buNone/>
              <a:tabLst/>
              <a:defRPr sz="2100">
                <a:solidFill>
                  <a:srgbClr val="2A2A2A"/>
                </a:solidFill>
                <a:latin typeface="Arial"/>
                <a:ea typeface="Arial"/>
                <a:cs typeface="Arial"/>
                <a:sym typeface="Arial"/>
              </a:defRPr>
            </a:pPr>
            <a:r>
              <a:rPr kumimoji="0" sz="1067" b="0" i="0" u="none" strike="noStrike" kern="0" cap="none" spc="0" normalizeH="0" baseline="0" noProof="0">
                <a:ln>
                  <a:noFill/>
                </a:ln>
                <a:solidFill>
                  <a:srgbClr val="FFFFFF"/>
                </a:solidFill>
                <a:effectLst/>
                <a:uLnTx/>
                <a:uFillTx/>
                <a:latin typeface="Arial"/>
                <a:cs typeface="Arial"/>
                <a:sym typeface="Arial"/>
              </a:rPr>
              <a:t>Working together </a:t>
            </a:r>
            <a:br>
              <a:rPr kumimoji="0" sz="1067" b="0" i="0" u="none" strike="noStrike" kern="0" cap="none" spc="0" normalizeH="0" baseline="0" noProof="0">
                <a:ln>
                  <a:noFill/>
                </a:ln>
                <a:solidFill>
                  <a:srgbClr val="FFFFFF"/>
                </a:solidFill>
                <a:effectLst/>
                <a:uLnTx/>
                <a:uFillTx/>
                <a:latin typeface="Arial"/>
                <a:cs typeface="Arial"/>
                <a:sym typeface="Arial"/>
              </a:rPr>
            </a:br>
            <a:r>
              <a:rPr kumimoji="0" sz="1067" b="0" i="0" u="none" strike="noStrike" kern="0" cap="none" spc="0" normalizeH="0" baseline="0" noProof="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969561" y="272735"/>
            <a:ext cx="1568168" cy="360000"/>
          </a:xfrm>
          <a:prstGeom prst="rect">
            <a:avLst/>
          </a:prstGeom>
          <a:noFill/>
          <a:ln>
            <a:noFill/>
          </a:ln>
        </p:spPr>
        <p:txBody>
          <a:bodyPr wrap="square" lIns="68579" tIns="34289" rIns="68579" bIns="34289" anchor="t">
            <a:noAutofit/>
          </a:bodyPr>
          <a:lstStyle>
            <a:lvl1pPr marL="0" indent="0">
              <a:buNone/>
              <a:defRPr sz="1067">
                <a:latin typeface="+mn-lt"/>
              </a:defRPr>
            </a:lvl1pPr>
          </a:lstStyle>
          <a:p>
            <a:r>
              <a:rPr lang="en-US"/>
              <a:t>Click icon to add picture</a:t>
            </a:r>
            <a:endParaRPr lang="en-GB"/>
          </a:p>
        </p:txBody>
      </p:sp>
      <p:sp>
        <p:nvSpPr>
          <p:cNvPr id="14" name="Shape 70"/>
          <p:cNvSpPr>
            <a:spLocks noGrp="1"/>
          </p:cNvSpPr>
          <p:nvPr>
            <p:ph type="pic" sz="quarter" idx="14"/>
          </p:nvPr>
        </p:nvSpPr>
        <p:spPr>
          <a:xfrm>
            <a:off x="4770581" y="272735"/>
            <a:ext cx="1568169" cy="360000"/>
          </a:xfrm>
          <a:prstGeom prst="rect">
            <a:avLst/>
          </a:prstGeom>
          <a:noFill/>
          <a:ln>
            <a:noFill/>
          </a:ln>
        </p:spPr>
        <p:txBody>
          <a:bodyPr lIns="68579" tIns="34289" rIns="68579" bIns="34289" anchor="t">
            <a:noAutofit/>
          </a:bodyPr>
          <a:lstStyle>
            <a:lvl1pPr marL="0" indent="0">
              <a:buNone/>
              <a:defRPr sz="1067"/>
            </a:lvl1pPr>
          </a:lstStyle>
          <a:p>
            <a:r>
              <a:rPr lang="en-US"/>
              <a:t>Click icon to add picture</a:t>
            </a:r>
            <a:endParaRPr/>
          </a:p>
        </p:txBody>
      </p:sp>
      <p:sp>
        <p:nvSpPr>
          <p:cNvPr id="15" name="Shape 71"/>
          <p:cNvSpPr>
            <a:spLocks noGrp="1"/>
          </p:cNvSpPr>
          <p:nvPr>
            <p:ph type="pic" sz="quarter" idx="15"/>
          </p:nvPr>
        </p:nvSpPr>
        <p:spPr>
          <a:xfrm>
            <a:off x="6570805" y="272735"/>
            <a:ext cx="1568169" cy="360000"/>
          </a:xfrm>
          <a:prstGeom prst="rect">
            <a:avLst/>
          </a:prstGeom>
          <a:noFill/>
          <a:ln>
            <a:noFill/>
          </a:ln>
        </p:spPr>
        <p:txBody>
          <a:bodyPr lIns="68579" tIns="34289" rIns="68579" bIns="34289" anchor="t">
            <a:noAutofit/>
          </a:bodyPr>
          <a:lstStyle>
            <a:lvl1pPr marL="0" indent="0">
              <a:buNone/>
              <a:defRPr sz="1067"/>
            </a:lvl1pPr>
          </a:lstStyle>
          <a:p>
            <a:r>
              <a:rPr lang="en-US"/>
              <a:t>Click icon to add picture</a:t>
            </a:r>
            <a:endParaRPr/>
          </a:p>
        </p:txBody>
      </p:sp>
      <p:sp>
        <p:nvSpPr>
          <p:cNvPr id="16" name="Shape 64"/>
          <p:cNvSpPr/>
          <p:nvPr userDrawn="1"/>
        </p:nvSpPr>
        <p:spPr>
          <a:xfrm flipV="1">
            <a:off x="4654551"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17" name="Shape 64"/>
          <p:cNvSpPr/>
          <p:nvPr userDrawn="1"/>
        </p:nvSpPr>
        <p:spPr>
          <a:xfrm flipV="1">
            <a:off x="6456363"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18" name="Shape 64"/>
          <p:cNvSpPr/>
          <p:nvPr userDrawn="1"/>
        </p:nvSpPr>
        <p:spPr>
          <a:xfrm flipV="1">
            <a:off x="8256588"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35719" tIns="35719" rIns="35719" bIns="35719" anchor="ctr"/>
          <a:lstStyle/>
          <a:p>
            <a:pPr marL="0" marR="0" lvl="0" indent="0" algn="ctr" defTabSz="292093"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8364937" y="272735"/>
            <a:ext cx="1568169" cy="360000"/>
          </a:xfrm>
          <a:prstGeom prst="rect">
            <a:avLst/>
          </a:prstGeom>
          <a:noFill/>
          <a:ln>
            <a:noFill/>
          </a:ln>
        </p:spPr>
        <p:txBody>
          <a:bodyPr lIns="68579" tIns="34289" rIns="68579" bIns="34289" anchor="t">
            <a:noAutofit/>
          </a:bodyPr>
          <a:lstStyle>
            <a:lvl1pPr marL="0" indent="0">
              <a:buNone/>
              <a:defRPr sz="1067"/>
            </a:lvl1pPr>
          </a:lstStyle>
          <a:p>
            <a:r>
              <a:rPr lang="en-US"/>
              <a:t>Click icon to add picture</a:t>
            </a:r>
            <a:endParaRPr/>
          </a:p>
        </p:txBody>
      </p:sp>
      <p:pic>
        <p:nvPicPr>
          <p:cNvPr id="23" name="MO_MASTER_for_dark_backg_RBG.png"/>
          <p:cNvPicPr>
            <a:picLocks noChangeAspect="1"/>
          </p:cNvPicPr>
          <p:nvPr userDrawn="1"/>
        </p:nvPicPr>
        <p:blipFill>
          <a:blip r:embed="rId3" cstate="print"/>
          <a:stretch>
            <a:fillRect/>
          </a:stretch>
        </p:blipFill>
        <p:spPr>
          <a:xfrm>
            <a:off x="89743" y="54000"/>
            <a:ext cx="2405040" cy="754200"/>
          </a:xfrm>
          <a:prstGeom prst="rect">
            <a:avLst/>
          </a:prstGeom>
          <a:ln w="12700">
            <a:miter lim="400000"/>
          </a:ln>
        </p:spPr>
      </p:pic>
      <p:sp>
        <p:nvSpPr>
          <p:cNvPr id="20" name="Title 2"/>
          <p:cNvSpPr>
            <a:spLocks noGrp="1"/>
          </p:cNvSpPr>
          <p:nvPr>
            <p:ph type="title" hasCustomPrompt="1"/>
          </p:nvPr>
        </p:nvSpPr>
        <p:spPr>
          <a:xfrm>
            <a:off x="263525" y="1386377"/>
            <a:ext cx="11250000" cy="830997"/>
          </a:xfrm>
        </p:spPr>
        <p:txBody>
          <a:bodyPr/>
          <a:lstStyle>
            <a:lvl1pPr>
              <a:defRPr/>
            </a:lvl1pPr>
          </a:lstStyle>
          <a:p>
            <a:r>
              <a:rPr lang="en-US"/>
              <a:t>Presentation title</a:t>
            </a:r>
            <a:endParaRPr lang="en-GB"/>
          </a:p>
        </p:txBody>
      </p:sp>
      <p:sp>
        <p:nvSpPr>
          <p:cNvPr id="24" name="Text Placeholder 22"/>
          <p:cNvSpPr>
            <a:spLocks noGrp="1"/>
          </p:cNvSpPr>
          <p:nvPr>
            <p:ph type="body" sz="quarter" idx="11" hasCustomPrompt="1"/>
          </p:nvPr>
        </p:nvSpPr>
        <p:spPr>
          <a:xfrm>
            <a:off x="278605" y="2348707"/>
            <a:ext cx="1123492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395876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defTabSz="292058" hangingPunct="0"/>
            <a:r>
              <a:rPr lang="en-GB" kern="0">
                <a:solidFill>
                  <a:srgbClr val="2A2A2A"/>
                </a:solidFill>
                <a:sym typeface="Helvetica Light"/>
              </a:rPr>
              <a:t>www.metoffice.gov.uk																										                 © Crown Copyright 2018, Met Office</a:t>
            </a:r>
          </a:p>
        </p:txBody>
      </p:sp>
      <p:sp>
        <p:nvSpPr>
          <p:cNvPr id="3" name="Title 2"/>
          <p:cNvSpPr>
            <a:spLocks noGrp="1"/>
          </p:cNvSpPr>
          <p:nvPr>
            <p:ph type="title" hasCustomPrompt="1"/>
          </p:nvPr>
        </p:nvSpPr>
        <p:spPr/>
        <p:txBody>
          <a:bodyPr/>
          <a:lstStyle>
            <a:lvl1pPr>
              <a:defRPr/>
            </a:lvl1pPr>
          </a:lstStyle>
          <a:p>
            <a:r>
              <a:rPr lang="en-US"/>
              <a:t>Presentation title</a:t>
            </a:r>
            <a:endParaRPr lang="en-GB"/>
          </a:p>
        </p:txBody>
      </p:sp>
      <p:sp>
        <p:nvSpPr>
          <p:cNvPr id="5" name="Text Placeholder 22"/>
          <p:cNvSpPr>
            <a:spLocks noGrp="1"/>
          </p:cNvSpPr>
          <p:nvPr>
            <p:ph type="body" sz="quarter" idx="11" hasCustomPrompt="1"/>
          </p:nvPr>
        </p:nvSpPr>
        <p:spPr>
          <a:xfrm>
            <a:off x="278605" y="2348707"/>
            <a:ext cx="1123492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175621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92093"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263526" y="2360613"/>
            <a:ext cx="11233151" cy="360680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 snow squall stable/stability </a:t>
            </a:r>
            <a:r>
              <a:rPr lang="en-GB" err="1"/>
              <a:t>stratiform</a:t>
            </a:r>
            <a:r>
              <a:rPr lang="en-GB"/>
              <a:t> summation layer amount sun pillar </a:t>
            </a:r>
            <a:r>
              <a:rPr lang="en-GB" err="1"/>
              <a:t>updraught</a:t>
            </a:r>
            <a:r>
              <a:rPr lang="en-GB"/>
              <a:t> upslope effect warning waterspout wind vane. </a:t>
            </a:r>
          </a:p>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a:t>
            </a:r>
          </a:p>
          <a:p>
            <a:pPr lvl="0"/>
            <a:endParaRPr lang="en-US"/>
          </a:p>
        </p:txBody>
      </p:sp>
    </p:spTree>
    <p:extLst>
      <p:ext uri="{BB962C8B-B14F-4D97-AF65-F5344CB8AC3E}">
        <p14:creationId xmlns:p14="http://schemas.microsoft.com/office/powerpoint/2010/main" val="19106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92093"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263527" y="2360613"/>
            <a:ext cx="5400675" cy="36068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
        <p:nvSpPr>
          <p:cNvPr id="6" name="Text Placeholder 4"/>
          <p:cNvSpPr>
            <a:spLocks noGrp="1"/>
          </p:cNvSpPr>
          <p:nvPr>
            <p:ph type="body" sz="quarter" idx="13" hasCustomPrompt="1"/>
          </p:nvPr>
        </p:nvSpPr>
        <p:spPr>
          <a:xfrm>
            <a:off x="6114257" y="2360613"/>
            <a:ext cx="5400675" cy="36068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Tree>
    <p:extLst>
      <p:ext uri="{BB962C8B-B14F-4D97-AF65-F5344CB8AC3E}">
        <p14:creationId xmlns:p14="http://schemas.microsoft.com/office/powerpoint/2010/main" val="50592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92093"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263527" y="2360613"/>
            <a:ext cx="3438525" cy="36068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
        <p:nvSpPr>
          <p:cNvPr id="6" name="Text Placeholder 4"/>
          <p:cNvSpPr>
            <a:spLocks noGrp="1"/>
          </p:cNvSpPr>
          <p:nvPr>
            <p:ph type="body" sz="quarter" idx="13" hasCustomPrompt="1"/>
          </p:nvPr>
        </p:nvSpPr>
        <p:spPr>
          <a:xfrm>
            <a:off x="4169571" y="2360613"/>
            <a:ext cx="3438525" cy="36068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
        <p:nvSpPr>
          <p:cNvPr id="8" name="Text Placeholder 4"/>
          <p:cNvSpPr>
            <a:spLocks noGrp="1"/>
          </p:cNvSpPr>
          <p:nvPr>
            <p:ph type="body" sz="quarter" idx="14" hasCustomPrompt="1"/>
          </p:nvPr>
        </p:nvSpPr>
        <p:spPr>
          <a:xfrm>
            <a:off x="8076408" y="2348707"/>
            <a:ext cx="3438525" cy="36068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Tree>
    <p:extLst>
      <p:ext uri="{BB962C8B-B14F-4D97-AF65-F5344CB8AC3E}">
        <p14:creationId xmlns:p14="http://schemas.microsoft.com/office/powerpoint/2010/main" val="312283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6096000" y="2"/>
            <a:ext cx="6096000" cy="6309519"/>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
        <p:nvSpPr>
          <p:cNvPr id="2" name="Footer Placeholder 1"/>
          <p:cNvSpPr>
            <a:spLocks noGrp="1"/>
          </p:cNvSpPr>
          <p:nvPr>
            <p:ph type="ftr" sz="quarter" idx="15"/>
          </p:nvPr>
        </p:nvSpPr>
        <p:spPr/>
        <p:txBody>
          <a:bodyPr/>
          <a:lstStyle>
            <a:lvl1pPr defTabSz="292093" hangingPunct="0">
              <a:defRPr/>
            </a:lvl1pPr>
          </a:lstStyle>
          <a:p>
            <a:r>
              <a:rPr lang="en-GB" kern="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263527" y="2365036"/>
            <a:ext cx="5400675" cy="3618707"/>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a:t>
            </a:r>
            <a:endParaRPr lang="en-US"/>
          </a:p>
        </p:txBody>
      </p:sp>
      <p:sp>
        <p:nvSpPr>
          <p:cNvPr id="6" name="Title 2"/>
          <p:cNvSpPr>
            <a:spLocks noGrp="1"/>
          </p:cNvSpPr>
          <p:nvPr>
            <p:ph type="title" hasCustomPrompt="1"/>
          </p:nvPr>
        </p:nvSpPr>
        <p:spPr>
          <a:xfrm>
            <a:off x="263525" y="1386377"/>
            <a:ext cx="11250000" cy="830997"/>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131869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92093" hangingPunct="0">
              <a:defRPr/>
            </a:lvl1pPr>
          </a:lstStyle>
          <a:p>
            <a:r>
              <a:rPr lang="en-GB" kern="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263527" y="2365036"/>
            <a:ext cx="5400675" cy="3618707"/>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a:t>
            </a:r>
            <a:endParaRPr lang="en-US"/>
          </a:p>
        </p:txBody>
      </p:sp>
      <p:sp>
        <p:nvSpPr>
          <p:cNvPr id="6" name="Table Placeholder 5"/>
          <p:cNvSpPr>
            <a:spLocks noGrp="1"/>
          </p:cNvSpPr>
          <p:nvPr>
            <p:ph type="tbl" sz="quarter" idx="17" hasCustomPrompt="1"/>
          </p:nvPr>
        </p:nvSpPr>
        <p:spPr>
          <a:xfrm>
            <a:off x="6096001" y="2348707"/>
            <a:ext cx="5418932" cy="3618707"/>
          </a:xfrm>
        </p:spPr>
        <p:style>
          <a:lnRef idx="3">
            <a:schemeClr val="lt1"/>
          </a:lnRef>
          <a:fillRef idx="1">
            <a:schemeClr val="accent6"/>
          </a:fillRef>
          <a:effectRef idx="1">
            <a:schemeClr val="accent6"/>
          </a:effectRef>
          <a:fontRef idx="none"/>
        </p:style>
        <p:txBody>
          <a:bodyPr anchor="ctr" anchorCtr="1"/>
          <a:lstStyle>
            <a:lvl1pPr>
              <a:defRPr/>
            </a:lvl1pPr>
          </a:lstStyle>
          <a:p>
            <a:r>
              <a:rPr lang="en-GB"/>
              <a:t>Click here to add table</a:t>
            </a:r>
          </a:p>
        </p:txBody>
      </p:sp>
      <p:sp>
        <p:nvSpPr>
          <p:cNvPr id="7" name="Title 2"/>
          <p:cNvSpPr>
            <a:spLocks noGrp="1"/>
          </p:cNvSpPr>
          <p:nvPr>
            <p:ph type="title" hasCustomPrompt="1"/>
          </p:nvPr>
        </p:nvSpPr>
        <p:spPr>
          <a:xfrm>
            <a:off x="263525" y="1386377"/>
            <a:ext cx="11250000" cy="830997"/>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380578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92093" hangingPunct="0">
              <a:defRPr/>
            </a:lvl1pPr>
          </a:lstStyle>
          <a:p>
            <a:r>
              <a:rPr lang="en-GB" kern="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998539"/>
            <a:ext cx="12192000" cy="5310981"/>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Tree>
    <p:extLst>
      <p:ext uri="{BB962C8B-B14F-4D97-AF65-F5344CB8AC3E}">
        <p14:creationId xmlns:p14="http://schemas.microsoft.com/office/powerpoint/2010/main" val="261755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92093"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263525" y="2348707"/>
            <a:ext cx="11249819" cy="3618707"/>
          </a:xfrm>
        </p:spPr>
        <p:txBody>
          <a:bodyPr/>
          <a:lstStyle>
            <a:lvl1pPr marL="285744" indent="-285744">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319718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92093" hangingPunct="0">
              <a:defRPr/>
            </a:lvl1pPr>
          </a:lstStyle>
          <a:p>
            <a:r>
              <a:rPr lang="en-GB" kern="0">
                <a:solidFill>
                  <a:srgbClr val="2A2A2A"/>
                </a:solidFill>
                <a:sym typeface="Helvetica Light"/>
              </a:rPr>
              <a:t>www.metoffice.gov.uk																										                © Crown Copyright 2017, Met Office</a:t>
            </a:r>
          </a:p>
        </p:txBody>
      </p:sp>
      <p:cxnSp>
        <p:nvCxnSpPr>
          <p:cNvPr id="7" name="Straight Connector 6"/>
          <p:cNvCxnSpPr/>
          <p:nvPr userDrawn="1"/>
        </p:nvCxnSpPr>
        <p:spPr>
          <a:xfrm>
            <a:off x="5871600" y="2360612"/>
            <a:ext cx="0" cy="3625429"/>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263525" y="2348707"/>
            <a:ext cx="5400675" cy="3618707"/>
          </a:xfrm>
        </p:spPr>
        <p:txBody>
          <a:bodyPr/>
          <a:lstStyle>
            <a:lvl1pPr marL="285744" indent="-285744">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6" name="Text Placeholder 4"/>
          <p:cNvSpPr>
            <a:spLocks noGrp="1"/>
          </p:cNvSpPr>
          <p:nvPr>
            <p:ph type="body" sz="quarter" idx="12" hasCustomPrompt="1"/>
          </p:nvPr>
        </p:nvSpPr>
        <p:spPr>
          <a:xfrm>
            <a:off x="6114257" y="2348707"/>
            <a:ext cx="5400675" cy="3618707"/>
          </a:xfrm>
        </p:spPr>
        <p:txBody>
          <a:bodyPr/>
          <a:lstStyle>
            <a:lvl1pPr marL="285744" indent="-285744">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253637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92093" hangingPunct="0">
              <a:defRPr/>
            </a:lvl1pPr>
          </a:lstStyle>
          <a:p>
            <a:r>
              <a:rPr lang="en-GB" kern="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6096000" y="2"/>
            <a:ext cx="6096000" cy="6309519"/>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
        <p:nvSpPr>
          <p:cNvPr id="5" name="Text Placeholder 4"/>
          <p:cNvSpPr>
            <a:spLocks noGrp="1"/>
          </p:cNvSpPr>
          <p:nvPr>
            <p:ph type="body" sz="quarter" idx="11" hasCustomPrompt="1"/>
          </p:nvPr>
        </p:nvSpPr>
        <p:spPr>
          <a:xfrm>
            <a:off x="263525" y="2348707"/>
            <a:ext cx="5400675" cy="3618707"/>
          </a:xfrm>
        </p:spPr>
        <p:txBody>
          <a:bodyPr/>
          <a:lstStyle>
            <a:lvl1pPr marL="285744" indent="-285744">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6" name="Title 2"/>
          <p:cNvSpPr>
            <a:spLocks noGrp="1"/>
          </p:cNvSpPr>
          <p:nvPr>
            <p:ph type="title" hasCustomPrompt="1"/>
          </p:nvPr>
        </p:nvSpPr>
        <p:spPr>
          <a:xfrm>
            <a:off x="263525" y="1386377"/>
            <a:ext cx="11250000" cy="830997"/>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364926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92093" hangingPunct="0">
              <a:defRPr/>
            </a:lvl1pPr>
          </a:lstStyle>
          <a:p>
            <a:r>
              <a:rPr lang="en-GB" kern="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6096001" y="2348707"/>
            <a:ext cx="5418932" cy="3618707"/>
          </a:xfrm>
        </p:spPr>
        <p:style>
          <a:lnRef idx="3">
            <a:schemeClr val="lt1"/>
          </a:lnRef>
          <a:fillRef idx="1">
            <a:schemeClr val="accent6"/>
          </a:fillRef>
          <a:effectRef idx="1">
            <a:schemeClr val="accent6"/>
          </a:effectRef>
          <a:fontRef idx="none"/>
        </p:style>
        <p:txBody>
          <a:bodyPr anchor="ctr" anchorCtr="1"/>
          <a:lstStyle>
            <a:lvl1pPr>
              <a:defRPr/>
            </a:lvl1pPr>
          </a:lstStyle>
          <a:p>
            <a:r>
              <a:rPr lang="en-GB"/>
              <a:t>Click here to add table</a:t>
            </a:r>
          </a:p>
        </p:txBody>
      </p:sp>
      <p:sp>
        <p:nvSpPr>
          <p:cNvPr id="5" name="Text Placeholder 4"/>
          <p:cNvSpPr>
            <a:spLocks noGrp="1"/>
          </p:cNvSpPr>
          <p:nvPr>
            <p:ph type="body" sz="quarter" idx="11" hasCustomPrompt="1"/>
          </p:nvPr>
        </p:nvSpPr>
        <p:spPr>
          <a:xfrm>
            <a:off x="263525" y="2348707"/>
            <a:ext cx="5400675" cy="3618707"/>
          </a:xfrm>
        </p:spPr>
        <p:txBody>
          <a:bodyPr/>
          <a:lstStyle>
            <a:lvl1pPr marL="285744" indent="-285744">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7" name="Title 2"/>
          <p:cNvSpPr>
            <a:spLocks noGrp="1"/>
          </p:cNvSpPr>
          <p:nvPr>
            <p:ph type="title" hasCustomPrompt="1"/>
          </p:nvPr>
        </p:nvSpPr>
        <p:spPr>
          <a:xfrm>
            <a:off x="263525" y="1386377"/>
            <a:ext cx="11250000" cy="830997"/>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191963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855913"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35717" tIns="35717" rIns="35717" bIns="35717" anchor="ctr"/>
          <a:lstStyle/>
          <a:p>
            <a:pPr marL="0" marR="0" lvl="0" indent="0" algn="ctr" defTabSz="292058"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68" name="Shape 68"/>
          <p:cNvSpPr/>
          <p:nvPr/>
        </p:nvSpPr>
        <p:spPr>
          <a:xfrm>
            <a:off x="10041452" y="320687"/>
            <a:ext cx="2126230" cy="270000"/>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lstStyle/>
          <a:p>
            <a:pPr marL="0" marR="0" lvl="0" indent="0" algn="l" defTabSz="457135" rtl="0" eaLnBrk="1" fontAlgn="auto" latinLnBrk="0" hangingPunct="0">
              <a:lnSpc>
                <a:spcPct val="90000"/>
              </a:lnSpc>
              <a:spcBef>
                <a:spcPts val="400"/>
              </a:spcBef>
              <a:spcAft>
                <a:spcPts val="0"/>
              </a:spcAft>
              <a:buClrTx/>
              <a:buSzTx/>
              <a:buFontTx/>
              <a:buNone/>
              <a:tabLst/>
              <a:defRPr sz="2100">
                <a:solidFill>
                  <a:srgbClr val="2A2A2A"/>
                </a:solidFill>
                <a:latin typeface="Arial"/>
                <a:ea typeface="Arial"/>
                <a:cs typeface="Arial"/>
                <a:sym typeface="Arial"/>
              </a:defRPr>
            </a:pPr>
            <a:r>
              <a:rPr kumimoji="0" sz="1000" b="0" i="0" u="none" strike="noStrike" kern="0" cap="none" spc="0" normalizeH="0" baseline="0" noProof="0">
                <a:ln>
                  <a:noFill/>
                </a:ln>
                <a:solidFill>
                  <a:srgbClr val="2A2A2A"/>
                </a:solidFill>
                <a:effectLst/>
                <a:uLnTx/>
                <a:uFillTx/>
                <a:latin typeface="Arial"/>
                <a:cs typeface="Arial"/>
                <a:sym typeface="Arial"/>
              </a:rPr>
              <a:t>Working together </a:t>
            </a:r>
            <a:br>
              <a:rPr kumimoji="0" sz="1000" b="0" i="0" u="none" strike="noStrike" kern="0" cap="none" spc="0" normalizeH="0" baseline="0" noProof="0">
                <a:ln>
                  <a:noFill/>
                </a:ln>
                <a:solidFill>
                  <a:srgbClr val="2A2A2A"/>
                </a:solidFill>
                <a:effectLst/>
                <a:uLnTx/>
                <a:uFillTx/>
                <a:latin typeface="Arial"/>
                <a:cs typeface="Arial"/>
                <a:sym typeface="Arial"/>
              </a:rPr>
            </a:br>
            <a:r>
              <a:rPr kumimoji="0" sz="1000" b="0" i="0" u="none" strike="noStrike" kern="0" cap="none" spc="0" normalizeH="0" baseline="0" noProof="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969561" y="272735"/>
            <a:ext cx="1568168" cy="360000"/>
          </a:xfrm>
          <a:prstGeom prst="rect">
            <a:avLst/>
          </a:prstGeom>
          <a:noFill/>
          <a:ln>
            <a:noFill/>
          </a:ln>
        </p:spPr>
        <p:txBody>
          <a:bodyPr wrap="square" lIns="91439" tIns="45719" rIns="91439" bIns="45719" anchor="t">
            <a:noAutofit/>
          </a:bodyPr>
          <a:lstStyle>
            <a:lvl1pPr marL="0" indent="0">
              <a:buNone/>
              <a:defRPr sz="1000">
                <a:latin typeface="+mn-lt"/>
              </a:defRPr>
            </a:lvl1pPr>
          </a:lstStyle>
          <a:p>
            <a:r>
              <a:rPr lang="en-US"/>
              <a:t>Click icon to add picture</a:t>
            </a:r>
            <a:endParaRPr lang="en-GB"/>
          </a:p>
        </p:txBody>
      </p:sp>
      <p:sp>
        <p:nvSpPr>
          <p:cNvPr id="70" name="Shape 70"/>
          <p:cNvSpPr>
            <a:spLocks noGrp="1"/>
          </p:cNvSpPr>
          <p:nvPr>
            <p:ph type="pic" sz="quarter" idx="14"/>
          </p:nvPr>
        </p:nvSpPr>
        <p:spPr>
          <a:xfrm>
            <a:off x="4770580" y="272735"/>
            <a:ext cx="1568169" cy="360000"/>
          </a:xfrm>
          <a:prstGeom prst="rect">
            <a:avLst/>
          </a:prstGeom>
          <a:noFill/>
          <a:ln>
            <a:noFill/>
          </a:ln>
        </p:spPr>
        <p:txBody>
          <a:bodyPr lIns="91439" tIns="45719" rIns="91439" bIns="45719" anchor="t">
            <a:noAutofit/>
          </a:bodyPr>
          <a:lstStyle>
            <a:lvl1pPr marL="0" indent="0">
              <a:buNone/>
              <a:defRPr sz="1000"/>
            </a:lvl1pPr>
          </a:lstStyle>
          <a:p>
            <a:r>
              <a:rPr lang="en-US"/>
              <a:t>Click icon to add picture</a:t>
            </a:r>
            <a:endParaRPr/>
          </a:p>
        </p:txBody>
      </p:sp>
      <p:sp>
        <p:nvSpPr>
          <p:cNvPr id="71" name="Shape 71"/>
          <p:cNvSpPr>
            <a:spLocks noGrp="1"/>
          </p:cNvSpPr>
          <p:nvPr>
            <p:ph type="pic" sz="quarter" idx="15"/>
          </p:nvPr>
        </p:nvSpPr>
        <p:spPr>
          <a:xfrm>
            <a:off x="6570804" y="272735"/>
            <a:ext cx="1568169" cy="360000"/>
          </a:xfrm>
          <a:prstGeom prst="rect">
            <a:avLst/>
          </a:prstGeom>
          <a:noFill/>
          <a:ln>
            <a:noFill/>
          </a:ln>
        </p:spPr>
        <p:txBody>
          <a:bodyPr lIns="91439" tIns="45719" rIns="91439" bIns="45719" anchor="t">
            <a:noAutofit/>
          </a:bodyPr>
          <a:lstStyle>
            <a:lvl1pPr marL="0" indent="0">
              <a:buNone/>
              <a:defRPr sz="1000"/>
            </a:lvl1pPr>
          </a:lstStyle>
          <a:p>
            <a:r>
              <a:rPr lang="en-US"/>
              <a:t>Click icon to add picture</a:t>
            </a:r>
            <a:endParaRPr/>
          </a:p>
        </p:txBody>
      </p:sp>
      <p:sp>
        <p:nvSpPr>
          <p:cNvPr id="2" name="Footer Placeholder 1"/>
          <p:cNvSpPr>
            <a:spLocks noGrp="1"/>
          </p:cNvSpPr>
          <p:nvPr>
            <p:ph type="ftr" sz="quarter" idx="16"/>
          </p:nvPr>
        </p:nvSpPr>
        <p:spPr/>
        <p:txBody>
          <a:bodyPr/>
          <a:lstStyle>
            <a:lvl1pPr>
              <a:defRPr/>
            </a:lvl1pPr>
          </a:lstStyle>
          <a:p>
            <a:pPr defTabSz="292058" hangingPunct="0"/>
            <a:r>
              <a:rPr lang="en-GB" kern="0">
                <a:solidFill>
                  <a:srgbClr val="2A2A2A"/>
                </a:solidFill>
                <a:sym typeface="Helvetica Light"/>
              </a:rPr>
              <a:t>www.metoffice.gov.uk																										                 © Crown Copyright 2018, Met Office</a:t>
            </a:r>
          </a:p>
        </p:txBody>
      </p:sp>
      <p:sp>
        <p:nvSpPr>
          <p:cNvPr id="14" name="Shape 64"/>
          <p:cNvSpPr/>
          <p:nvPr userDrawn="1"/>
        </p:nvSpPr>
        <p:spPr>
          <a:xfrm flipV="1">
            <a:off x="4654551"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35717" tIns="35717" rIns="35717" bIns="35717" anchor="ctr"/>
          <a:lstStyle/>
          <a:p>
            <a:pPr marL="0" marR="0" lvl="0" indent="0" algn="ctr" defTabSz="292058"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15" name="Shape 64"/>
          <p:cNvSpPr/>
          <p:nvPr userDrawn="1"/>
        </p:nvSpPr>
        <p:spPr>
          <a:xfrm flipV="1">
            <a:off x="6456363"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35717" tIns="35717" rIns="35717" bIns="35717" anchor="ctr"/>
          <a:lstStyle/>
          <a:p>
            <a:pPr marL="0" marR="0" lvl="0" indent="0" algn="ctr" defTabSz="292058"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16" name="Shape 64"/>
          <p:cNvSpPr/>
          <p:nvPr userDrawn="1"/>
        </p:nvSpPr>
        <p:spPr>
          <a:xfrm flipV="1">
            <a:off x="8256588"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35717" tIns="35717" rIns="35717" bIns="35717" anchor="ctr"/>
          <a:lstStyle/>
          <a:p>
            <a:pPr marL="0" marR="0" lvl="0" indent="0" algn="ctr" defTabSz="292058"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8364937" y="272735"/>
            <a:ext cx="1568169" cy="360000"/>
          </a:xfrm>
          <a:prstGeom prst="rect">
            <a:avLst/>
          </a:prstGeom>
          <a:noFill/>
          <a:ln>
            <a:noFill/>
          </a:ln>
        </p:spPr>
        <p:txBody>
          <a:bodyPr lIns="91439" tIns="45719" rIns="91439" bIns="45719" anchor="t">
            <a:noAutofit/>
          </a:bodyPr>
          <a:lstStyle>
            <a:lvl1pPr marL="0" indent="0">
              <a:buNone/>
              <a:defRPr sz="1000"/>
            </a:lvl1pPr>
          </a:lstStyle>
          <a:p>
            <a:r>
              <a:rPr lang="en-US"/>
              <a:t>Click icon to add picture</a:t>
            </a:r>
            <a:endParaRPr/>
          </a:p>
        </p:txBody>
      </p:sp>
      <p:sp>
        <p:nvSpPr>
          <p:cNvPr id="17" name="Title 2"/>
          <p:cNvSpPr>
            <a:spLocks noGrp="1"/>
          </p:cNvSpPr>
          <p:nvPr>
            <p:ph type="title" hasCustomPrompt="1"/>
          </p:nvPr>
        </p:nvSpPr>
        <p:spPr>
          <a:xfrm>
            <a:off x="263526" y="1386378"/>
            <a:ext cx="11250000" cy="830997"/>
          </a:xfrm>
        </p:spPr>
        <p:txBody>
          <a:bodyPr/>
          <a:lstStyle>
            <a:lvl1pPr>
              <a:defRPr/>
            </a:lvl1pPr>
          </a:lstStyle>
          <a:p>
            <a:r>
              <a:rPr lang="en-US"/>
              <a:t>Presentation title</a:t>
            </a:r>
            <a:endParaRPr lang="en-GB"/>
          </a:p>
        </p:txBody>
      </p:sp>
      <p:sp>
        <p:nvSpPr>
          <p:cNvPr id="19" name="Text Placeholder 22"/>
          <p:cNvSpPr>
            <a:spLocks noGrp="1"/>
          </p:cNvSpPr>
          <p:nvPr>
            <p:ph type="body" sz="quarter" idx="11" hasCustomPrompt="1"/>
          </p:nvPr>
        </p:nvSpPr>
        <p:spPr>
          <a:xfrm>
            <a:off x="278605" y="2348707"/>
            <a:ext cx="1123492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105660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92093" hangingPunct="0">
              <a:defRPr/>
            </a:lvl1pPr>
          </a:lstStyle>
          <a:p>
            <a:r>
              <a:rPr lang="en-GB" kern="0">
                <a:solidFill>
                  <a:srgbClr val="2A2A2A"/>
                </a:solidFill>
                <a:sym typeface="Helvetica Light"/>
              </a:rPr>
              <a:t>www.metoffice.gov.uk																									                 © Crown Copyright 2017, Met Office</a:t>
            </a:r>
          </a:p>
        </p:txBody>
      </p:sp>
      <p:cxnSp>
        <p:nvCxnSpPr>
          <p:cNvPr id="7" name="Straight Connector 6"/>
          <p:cNvCxnSpPr/>
          <p:nvPr userDrawn="1"/>
        </p:nvCxnSpPr>
        <p:spPr>
          <a:xfrm>
            <a:off x="3916800" y="2341984"/>
            <a:ext cx="0" cy="3625429"/>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7831800" y="2341984"/>
            <a:ext cx="0" cy="3625429"/>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263526" y="2348707"/>
            <a:ext cx="3438525" cy="3618707"/>
          </a:xfrm>
        </p:spPr>
        <p:txBody>
          <a:bodyPr/>
          <a:lstStyle>
            <a:lvl1pPr marL="285744" indent="-285744">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8" name="Text Placeholder 4"/>
          <p:cNvSpPr>
            <a:spLocks noGrp="1"/>
          </p:cNvSpPr>
          <p:nvPr>
            <p:ph type="body" sz="quarter" idx="12" hasCustomPrompt="1"/>
          </p:nvPr>
        </p:nvSpPr>
        <p:spPr>
          <a:xfrm>
            <a:off x="4157477" y="2348707"/>
            <a:ext cx="3459575" cy="3618707"/>
          </a:xfrm>
        </p:spPr>
        <p:txBody>
          <a:bodyPr/>
          <a:lstStyle>
            <a:lvl1pPr marL="285744" indent="-285744">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9" name="Text Placeholder 4"/>
          <p:cNvSpPr>
            <a:spLocks noGrp="1"/>
          </p:cNvSpPr>
          <p:nvPr>
            <p:ph type="body" sz="quarter" idx="13" hasCustomPrompt="1"/>
          </p:nvPr>
        </p:nvSpPr>
        <p:spPr>
          <a:xfrm>
            <a:off x="8072476" y="2348708"/>
            <a:ext cx="3438525" cy="3611983"/>
          </a:xfrm>
        </p:spPr>
        <p:txBody>
          <a:bodyPr/>
          <a:lstStyle>
            <a:lvl1pPr marL="285744" indent="-285744">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373899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92093"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a:t>Slide title</a:t>
            </a:r>
            <a:endParaRPr lang="en-GB"/>
          </a:p>
        </p:txBody>
      </p:sp>
      <p:sp>
        <p:nvSpPr>
          <p:cNvPr id="14" name="Text Placeholder 4"/>
          <p:cNvSpPr>
            <a:spLocks noGrp="1"/>
          </p:cNvSpPr>
          <p:nvPr>
            <p:ph type="body" sz="quarter" idx="11" hasCustomPrompt="1"/>
          </p:nvPr>
        </p:nvSpPr>
        <p:spPr>
          <a:xfrm>
            <a:off x="263527" y="2360613"/>
            <a:ext cx="3438525" cy="36068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cxnSp>
        <p:nvCxnSpPr>
          <p:cNvPr id="15" name="Straight Connector 14"/>
          <p:cNvCxnSpPr/>
          <p:nvPr userDrawn="1"/>
        </p:nvCxnSpPr>
        <p:spPr>
          <a:xfrm>
            <a:off x="7831800" y="2341984"/>
            <a:ext cx="0" cy="3625429"/>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4157477" y="2348707"/>
            <a:ext cx="3459575" cy="3618707"/>
          </a:xfrm>
        </p:spPr>
        <p:txBody>
          <a:bodyPr/>
          <a:lstStyle>
            <a:lvl1pPr marL="285744" indent="-285744">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7" name="Text Placeholder 4"/>
          <p:cNvSpPr>
            <a:spLocks noGrp="1"/>
          </p:cNvSpPr>
          <p:nvPr>
            <p:ph type="body" sz="quarter" idx="13" hasCustomPrompt="1"/>
          </p:nvPr>
        </p:nvSpPr>
        <p:spPr>
          <a:xfrm>
            <a:off x="8072476" y="2348708"/>
            <a:ext cx="3438525" cy="3611983"/>
          </a:xfrm>
        </p:spPr>
        <p:txBody>
          <a:bodyPr/>
          <a:lstStyle>
            <a:lvl1pPr marL="285744" indent="-285744">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108218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21"/>
          </p:nvPr>
        </p:nvSpPr>
        <p:spPr/>
        <p:txBody>
          <a:bodyPr/>
          <a:lstStyle>
            <a:lvl1pPr defTabSz="292093" hangingPunct="0">
              <a:defRPr/>
            </a:lvl1pPr>
          </a:lstStyle>
          <a:p>
            <a:r>
              <a:rPr lang="en-GB" kern="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263528" y="2360613"/>
            <a:ext cx="7344569" cy="36068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
        <p:nvSpPr>
          <p:cNvPr id="7" name="Text Placeholder 4"/>
          <p:cNvSpPr>
            <a:spLocks noGrp="1"/>
          </p:cNvSpPr>
          <p:nvPr>
            <p:ph type="body" sz="quarter" idx="13" hasCustomPrompt="1"/>
          </p:nvPr>
        </p:nvSpPr>
        <p:spPr>
          <a:xfrm>
            <a:off x="8072476" y="2348708"/>
            <a:ext cx="3438525" cy="3611983"/>
          </a:xfrm>
        </p:spPr>
        <p:txBody>
          <a:bodyPr/>
          <a:lstStyle>
            <a:lvl1pPr marL="285744" indent="-285744">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151211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2" y="2348709"/>
            <a:ext cx="12192003" cy="4524887"/>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defRPr sz="3200">
                <a:solidFill>
                  <a:srgbClr val="FFFFFF"/>
                </a:solidFill>
              </a:defRPr>
            </a:lvl1pPr>
          </a:lstStyle>
          <a:p>
            <a:pPr marL="0" marR="0" lvl="0" indent="0" algn="ctr" defTabSz="292093"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92093"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a:t>Divider title (if required)</a:t>
            </a:r>
            <a:endParaRPr lang="en-GB"/>
          </a:p>
        </p:txBody>
      </p:sp>
    </p:spTree>
    <p:extLst>
      <p:ext uri="{BB962C8B-B14F-4D97-AF65-F5344CB8AC3E}">
        <p14:creationId xmlns:p14="http://schemas.microsoft.com/office/powerpoint/2010/main" val="424481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2" y="2348709"/>
            <a:ext cx="12192003" cy="4524887"/>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defRPr sz="3200">
                <a:solidFill>
                  <a:srgbClr val="FFFFFF"/>
                </a:solidFill>
              </a:defRPr>
            </a:lvl1pPr>
          </a:lstStyle>
          <a:p>
            <a:pPr marL="0" marR="0" lvl="0" indent="0" algn="ctr" defTabSz="292093"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92093"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21015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2" y="2348709"/>
            <a:ext cx="12192003" cy="4524887"/>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defRPr sz="3200">
                <a:solidFill>
                  <a:srgbClr val="FFFFFF"/>
                </a:solidFill>
              </a:defRPr>
            </a:lvl1pPr>
          </a:lstStyle>
          <a:p>
            <a:pPr marL="0" marR="0" lvl="0" indent="0" algn="ctr" defTabSz="292093"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92093" hangingPunct="0">
              <a:defRPr>
                <a:solidFill>
                  <a:schemeClr val="bg2"/>
                </a:solidFill>
              </a:defRPr>
            </a:lvl1pPr>
          </a:lstStyle>
          <a:p>
            <a:r>
              <a:rPr lang="en-GB" kern="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32135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2" y="2348709"/>
            <a:ext cx="12192003" cy="4524887"/>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defRPr sz="3200">
                <a:solidFill>
                  <a:srgbClr val="FFFFFF"/>
                </a:solidFill>
              </a:defRPr>
            </a:lvl1pPr>
          </a:lstStyle>
          <a:p>
            <a:pPr marL="0" marR="0" lvl="0" indent="0" algn="ctr" defTabSz="292093"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92093" hangingPunct="0">
              <a:defRPr>
                <a:solidFill>
                  <a:schemeClr val="tx1"/>
                </a:solidFill>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274225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2" y="2348709"/>
            <a:ext cx="12192003" cy="4524887"/>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defRPr sz="3200">
                <a:solidFill>
                  <a:srgbClr val="FFFFFF"/>
                </a:solidFill>
              </a:defRPr>
            </a:lvl1pPr>
          </a:lstStyle>
          <a:p>
            <a:pPr marL="0" marR="0" lvl="0" indent="0" algn="ctr" defTabSz="292093"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92093" hangingPunct="0">
              <a:defRPr>
                <a:solidFill>
                  <a:schemeClr val="tx1"/>
                </a:solidFill>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201588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2348707"/>
            <a:ext cx="12192003" cy="4154100"/>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35719" tIns="35719" rIns="35719" bIns="35719" anchor="t" anchorCtr="0"/>
          <a:lstStyle>
            <a:lvl1pPr>
              <a:defRPr sz="3200">
                <a:solidFill>
                  <a:srgbClr val="FFFFFF"/>
                </a:solidFill>
              </a:defRPr>
            </a:lvl1pPr>
          </a:lstStyle>
          <a:p>
            <a:pPr marL="0" marR="0" lvl="0" indent="0" algn="ctr" defTabSz="292093"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42876" y="2695575"/>
            <a:ext cx="10633869" cy="360084"/>
          </a:xfrm>
          <a:prstGeom prst="rect">
            <a:avLst/>
          </a:prstGeom>
        </p:spPr>
        <p:txBody>
          <a:bodyPr lIns="270000" rIns="270000">
            <a:noAutofit/>
          </a:bodyPr>
          <a:lstStyle>
            <a:lvl1pPr>
              <a:defRPr>
                <a:latin typeface="+mn-lt"/>
              </a:defRPr>
            </a:lvl1pPr>
            <a:lvl5pPr>
              <a:defRPr baseline="0"/>
            </a:lvl5pPr>
          </a:lstStyle>
          <a:p>
            <a:pPr lvl="0"/>
            <a:r>
              <a:rPr lang="en-GB"/>
              <a:t>For more information please contact:</a:t>
            </a:r>
          </a:p>
        </p:txBody>
      </p:sp>
      <p:pic>
        <p:nvPicPr>
          <p:cNvPr id="202" name="email-icon.png"/>
          <p:cNvPicPr>
            <a:picLocks noChangeAspect="1"/>
          </p:cNvPicPr>
          <p:nvPr/>
        </p:nvPicPr>
        <p:blipFill>
          <a:blip r:embed="rId3" cstate="print"/>
          <a:stretch>
            <a:fillRect/>
          </a:stretch>
        </p:blipFill>
        <p:spPr>
          <a:xfrm>
            <a:off x="299281" y="4175753"/>
            <a:ext cx="467428" cy="515867"/>
          </a:xfrm>
          <a:prstGeom prst="rect">
            <a:avLst/>
          </a:prstGeom>
          <a:ln w="12700">
            <a:miter lim="400000"/>
          </a:ln>
        </p:spPr>
      </p:pic>
      <p:pic>
        <p:nvPicPr>
          <p:cNvPr id="203" name="phone-icon.png"/>
          <p:cNvPicPr>
            <a:picLocks noChangeAspect="1"/>
          </p:cNvPicPr>
          <p:nvPr/>
        </p:nvPicPr>
        <p:blipFill>
          <a:blip r:embed="rId4" cstate="print"/>
          <a:stretch>
            <a:fillRect/>
          </a:stretch>
        </p:blipFill>
        <p:spPr>
          <a:xfrm>
            <a:off x="263337" y="4900761"/>
            <a:ext cx="539315" cy="515867"/>
          </a:xfrm>
          <a:prstGeom prst="rect">
            <a:avLst/>
          </a:prstGeom>
          <a:ln w="12700">
            <a:miter lim="400000"/>
          </a:ln>
        </p:spPr>
      </p:pic>
      <p:pic>
        <p:nvPicPr>
          <p:cNvPr id="205" name="web-icon.png"/>
          <p:cNvPicPr>
            <a:picLocks noChangeAspect="1"/>
          </p:cNvPicPr>
          <p:nvPr/>
        </p:nvPicPr>
        <p:blipFill>
          <a:blip r:embed="rId5" cstate="print"/>
          <a:stretch>
            <a:fillRect/>
          </a:stretch>
        </p:blipFill>
        <p:spPr>
          <a:xfrm>
            <a:off x="263337" y="3489743"/>
            <a:ext cx="539315" cy="457819"/>
          </a:xfrm>
          <a:prstGeom prst="rect">
            <a:avLst/>
          </a:prstGeom>
          <a:ln w="12700">
            <a:miter lim="400000"/>
          </a:ln>
        </p:spPr>
      </p:pic>
      <p:sp>
        <p:nvSpPr>
          <p:cNvPr id="2" name="Footer Placeholder 1"/>
          <p:cNvSpPr>
            <a:spLocks noGrp="1"/>
          </p:cNvSpPr>
          <p:nvPr>
            <p:ph type="ftr" sz="quarter" idx="17"/>
          </p:nvPr>
        </p:nvSpPr>
        <p:spPr/>
        <p:txBody>
          <a:bodyPr/>
          <a:lstStyle>
            <a:lvl1pPr algn="l" defTabSz="292093"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Questions?</a:t>
            </a:r>
            <a:endParaRPr lang="en-GB"/>
          </a:p>
        </p:txBody>
      </p:sp>
      <p:sp>
        <p:nvSpPr>
          <p:cNvPr id="22" name="Shape 201"/>
          <p:cNvSpPr>
            <a:spLocks noGrp="1"/>
          </p:cNvSpPr>
          <p:nvPr>
            <p:ph type="body" sz="quarter" idx="18" hasCustomPrompt="1"/>
          </p:nvPr>
        </p:nvSpPr>
        <p:spPr>
          <a:xfrm>
            <a:off x="703458" y="3428989"/>
            <a:ext cx="10450319" cy="530915"/>
          </a:xfrm>
          <a:prstGeom prst="rect">
            <a:avLst/>
          </a:prstGeom>
        </p:spPr>
        <p:txBody>
          <a:bodyPr lIns="270000" anchor="t">
            <a:spAutoFit/>
          </a:bodyPr>
          <a:lstStyle>
            <a:lvl1pPr marL="0" indent="0" defTabSz="457189">
              <a:lnSpc>
                <a:spcPct val="150000"/>
              </a:lnSpc>
              <a:spcBef>
                <a:spcPts val="400"/>
              </a:spcBef>
              <a:buSzTx/>
              <a:buNone/>
              <a:defRPr sz="2000" b="1">
                <a:latin typeface="+mj-lt"/>
                <a:ea typeface="Arial"/>
                <a:cs typeface="Arial"/>
                <a:sym typeface="Arial"/>
              </a:defRPr>
            </a:lvl1pPr>
          </a:lstStyle>
          <a:p>
            <a:r>
              <a:rPr lang="en-GB"/>
              <a:t>www.metoffice.gov.uk</a:t>
            </a:r>
            <a:endParaRPr/>
          </a:p>
        </p:txBody>
      </p:sp>
      <p:sp>
        <p:nvSpPr>
          <p:cNvPr id="24" name="Shape 201"/>
          <p:cNvSpPr>
            <a:spLocks noGrp="1"/>
          </p:cNvSpPr>
          <p:nvPr>
            <p:ph type="body" sz="quarter" idx="20" hasCustomPrompt="1"/>
          </p:nvPr>
        </p:nvSpPr>
        <p:spPr>
          <a:xfrm>
            <a:off x="712789" y="4143114"/>
            <a:ext cx="10440988" cy="530915"/>
          </a:xfrm>
          <a:prstGeom prst="rect">
            <a:avLst/>
          </a:prstGeom>
        </p:spPr>
        <p:txBody>
          <a:bodyPr lIns="270000" anchor="t">
            <a:spAutoFit/>
          </a:bodyPr>
          <a:lstStyle>
            <a:lvl1pPr marL="0" indent="0" defTabSz="457189">
              <a:lnSpc>
                <a:spcPct val="150000"/>
              </a:lnSpc>
              <a:spcBef>
                <a:spcPts val="400"/>
              </a:spcBef>
              <a:buSzTx/>
              <a:buNone/>
              <a:defRPr sz="2000" b="1" baseline="0">
                <a:latin typeface="+mj-lt"/>
                <a:ea typeface="Arial"/>
                <a:cs typeface="Arial"/>
                <a:sym typeface="Arial"/>
              </a:defRPr>
            </a:lvl1pPr>
          </a:lstStyle>
          <a:p>
            <a:r>
              <a:rPr lang="en-GB"/>
              <a:t>Insert email here</a:t>
            </a:r>
            <a:endParaRPr/>
          </a:p>
        </p:txBody>
      </p:sp>
      <p:sp>
        <p:nvSpPr>
          <p:cNvPr id="28" name="Shape 201"/>
          <p:cNvSpPr>
            <a:spLocks noGrp="1"/>
          </p:cNvSpPr>
          <p:nvPr>
            <p:ph type="body" sz="quarter" idx="22" hasCustomPrompt="1"/>
          </p:nvPr>
        </p:nvSpPr>
        <p:spPr>
          <a:xfrm>
            <a:off x="703457" y="4884150"/>
            <a:ext cx="1773736" cy="1015663"/>
          </a:xfrm>
          <a:prstGeom prst="rect">
            <a:avLst/>
          </a:prstGeom>
        </p:spPr>
        <p:txBody>
          <a:bodyPr wrap="square" lIns="270000" anchor="t">
            <a:spAutoFit/>
          </a:bodyPr>
          <a:lstStyle>
            <a:lvl1pPr marL="0" indent="0" defTabSz="457189">
              <a:lnSpc>
                <a:spcPct val="150000"/>
              </a:lnSpc>
              <a:spcBef>
                <a:spcPts val="400"/>
              </a:spcBef>
              <a:buSzTx/>
              <a:buNone/>
              <a:defRPr sz="2000" b="0" baseline="0">
                <a:latin typeface="+mj-lt"/>
                <a:ea typeface="Arial"/>
                <a:cs typeface="Arial"/>
                <a:sym typeface="Arial"/>
              </a:defRPr>
            </a:lvl1pPr>
          </a:lstStyle>
          <a:p>
            <a:r>
              <a:rPr lang="en-GB"/>
              <a:t>From the UK:</a:t>
            </a:r>
            <a:endParaRPr/>
          </a:p>
        </p:txBody>
      </p:sp>
      <p:sp>
        <p:nvSpPr>
          <p:cNvPr id="12" name="Shape 201"/>
          <p:cNvSpPr>
            <a:spLocks noGrp="1"/>
          </p:cNvSpPr>
          <p:nvPr>
            <p:ph type="body" sz="quarter" idx="23" hasCustomPrompt="1"/>
          </p:nvPr>
        </p:nvSpPr>
        <p:spPr>
          <a:xfrm>
            <a:off x="2310819" y="4884150"/>
            <a:ext cx="2255644" cy="530915"/>
          </a:xfrm>
          <a:prstGeom prst="rect">
            <a:avLst/>
          </a:prstGeom>
        </p:spPr>
        <p:txBody>
          <a:bodyPr wrap="square" lIns="270000" anchor="t">
            <a:spAutoFit/>
          </a:bodyPr>
          <a:lstStyle>
            <a:lvl1pPr marL="0" indent="0" defTabSz="457189">
              <a:lnSpc>
                <a:spcPct val="150000"/>
              </a:lnSpc>
              <a:spcBef>
                <a:spcPts val="400"/>
              </a:spcBef>
              <a:buSzTx/>
              <a:buNone/>
              <a:defRPr sz="2000" b="1" baseline="0">
                <a:latin typeface="+mj-lt"/>
                <a:ea typeface="Arial"/>
                <a:cs typeface="Arial"/>
                <a:sym typeface="Arial"/>
              </a:defRPr>
            </a:lvl1pPr>
          </a:lstStyle>
          <a:p>
            <a:r>
              <a:rPr lang="en-GB"/>
              <a:t>0370 900 0100</a:t>
            </a:r>
            <a:endParaRPr/>
          </a:p>
        </p:txBody>
      </p:sp>
      <p:sp>
        <p:nvSpPr>
          <p:cNvPr id="13" name="Shape 201"/>
          <p:cNvSpPr>
            <a:spLocks noGrp="1"/>
          </p:cNvSpPr>
          <p:nvPr>
            <p:ph type="body" sz="quarter" idx="24" hasCustomPrompt="1"/>
          </p:nvPr>
        </p:nvSpPr>
        <p:spPr>
          <a:xfrm>
            <a:off x="4784118" y="4884150"/>
            <a:ext cx="2646572" cy="1015663"/>
          </a:xfrm>
          <a:prstGeom prst="rect">
            <a:avLst/>
          </a:prstGeom>
        </p:spPr>
        <p:txBody>
          <a:bodyPr wrap="square" lIns="270000" anchor="t">
            <a:spAutoFit/>
          </a:bodyPr>
          <a:lstStyle>
            <a:lvl1pPr marL="0" indent="0" defTabSz="457189">
              <a:lnSpc>
                <a:spcPct val="150000"/>
              </a:lnSpc>
              <a:spcBef>
                <a:spcPts val="400"/>
              </a:spcBef>
              <a:buSzTx/>
              <a:buNone/>
              <a:defRPr sz="2000" b="0" baseline="0">
                <a:latin typeface="+mj-lt"/>
                <a:ea typeface="Arial"/>
                <a:cs typeface="Arial"/>
                <a:sym typeface="Arial"/>
              </a:defRPr>
            </a:lvl1pPr>
          </a:lstStyle>
          <a:p>
            <a:r>
              <a:rPr lang="en-GB"/>
              <a:t>From outside the UK:</a:t>
            </a:r>
            <a:endParaRPr/>
          </a:p>
        </p:txBody>
      </p:sp>
      <p:sp>
        <p:nvSpPr>
          <p:cNvPr id="15" name="Shape 201"/>
          <p:cNvSpPr>
            <a:spLocks noGrp="1"/>
          </p:cNvSpPr>
          <p:nvPr>
            <p:ph type="body" sz="quarter" idx="25" hasCustomPrompt="1"/>
          </p:nvPr>
        </p:nvSpPr>
        <p:spPr>
          <a:xfrm>
            <a:off x="7239497" y="4884150"/>
            <a:ext cx="2255644" cy="1015663"/>
          </a:xfrm>
          <a:prstGeom prst="rect">
            <a:avLst/>
          </a:prstGeom>
        </p:spPr>
        <p:txBody>
          <a:bodyPr wrap="square" lIns="270000" anchor="t">
            <a:spAutoFit/>
          </a:bodyPr>
          <a:lstStyle>
            <a:lvl1pPr marL="0" indent="0" defTabSz="457189">
              <a:lnSpc>
                <a:spcPct val="150000"/>
              </a:lnSpc>
              <a:spcBef>
                <a:spcPts val="400"/>
              </a:spcBef>
              <a:buSzTx/>
              <a:buNone/>
              <a:defRPr sz="2000" b="1" baseline="0">
                <a:latin typeface="+mj-lt"/>
                <a:ea typeface="Arial"/>
                <a:cs typeface="Arial"/>
                <a:sym typeface="Arial"/>
              </a:defRPr>
            </a:lvl1pPr>
          </a:lstStyle>
          <a:p>
            <a:r>
              <a:rPr lang="en-GB"/>
              <a:t>+44 1392 885680</a:t>
            </a:r>
            <a:endParaRPr/>
          </a:p>
        </p:txBody>
      </p:sp>
    </p:spTree>
    <p:extLst>
      <p:ext uri="{BB962C8B-B14F-4D97-AF65-F5344CB8AC3E}">
        <p14:creationId xmlns:p14="http://schemas.microsoft.com/office/powerpoint/2010/main" val="155903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92093" hangingPunct="0">
              <a:defRPr/>
            </a:lvl1pPr>
          </a:lstStyle>
          <a:p>
            <a:r>
              <a:rPr lang="en-GB" kern="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99485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309520"/>
            <a:ext cx="12192000" cy="548481"/>
          </a:xfrm>
          <a:prstGeom prst="rect">
            <a:avLst/>
          </a:prstGeom>
        </p:spPr>
        <p:txBody>
          <a:bodyPr/>
          <a:lstStyle>
            <a:lvl1pPr>
              <a:defRPr/>
            </a:lvl1pPr>
          </a:lstStyle>
          <a:p>
            <a:pPr defTabSz="292058" hangingPunct="0"/>
            <a:r>
              <a:rPr lang="en-GB" kern="0">
                <a:solidFill>
                  <a:srgbClr val="2A2A2A"/>
                </a:solidFill>
                <a:sym typeface="Helvetica Light"/>
              </a:rPr>
              <a:t>www.metoffice.gov.uk																										                 © Crown Copyright 2018, Met Office</a:t>
            </a:r>
          </a:p>
        </p:txBody>
      </p:sp>
      <p:sp>
        <p:nvSpPr>
          <p:cNvPr id="7" name="Shape 48"/>
          <p:cNvSpPr/>
          <p:nvPr userDrawn="1"/>
        </p:nvSpPr>
        <p:spPr>
          <a:xfrm>
            <a:off x="-1" y="-8012"/>
            <a:ext cx="12192002" cy="916856"/>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35717" tIns="35717" rIns="35717" bIns="35717" anchor="ctr"/>
          <a:lstStyle>
            <a:lvl1pPr>
              <a:defRPr sz="3200">
                <a:solidFill>
                  <a:srgbClr val="FFFFFF"/>
                </a:solidFill>
              </a:defRPr>
            </a:lvl1pPr>
          </a:lstStyle>
          <a:p>
            <a:pPr marL="0" marR="0" lvl="0" indent="0" algn="ctr" defTabSz="292058"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stretch>
            <a:fillRect/>
          </a:stretch>
        </p:blipFill>
        <p:spPr>
          <a:xfrm>
            <a:off x="89742" y="54000"/>
            <a:ext cx="2405040" cy="754200"/>
          </a:xfrm>
          <a:prstGeom prst="rect">
            <a:avLst/>
          </a:prstGeom>
          <a:ln w="12700">
            <a:miter lim="400000"/>
          </a:ln>
        </p:spPr>
      </p:pic>
      <p:sp>
        <p:nvSpPr>
          <p:cNvPr id="8" name="Title 2"/>
          <p:cNvSpPr>
            <a:spLocks noGrp="1"/>
          </p:cNvSpPr>
          <p:nvPr>
            <p:ph type="title" hasCustomPrompt="1"/>
          </p:nvPr>
        </p:nvSpPr>
        <p:spPr>
          <a:xfrm>
            <a:off x="263526" y="1386378"/>
            <a:ext cx="11250000" cy="830997"/>
          </a:xfrm>
        </p:spPr>
        <p:txBody>
          <a:bodyPr/>
          <a:lstStyle>
            <a:lvl1pPr>
              <a:defRPr/>
            </a:lvl1pPr>
          </a:lstStyle>
          <a:p>
            <a:r>
              <a:rPr lang="en-US"/>
              <a:t>Presentation title</a:t>
            </a:r>
            <a:endParaRPr lang="en-GB"/>
          </a:p>
        </p:txBody>
      </p:sp>
      <p:sp>
        <p:nvSpPr>
          <p:cNvPr id="9" name="Text Placeholder 22"/>
          <p:cNvSpPr>
            <a:spLocks noGrp="1"/>
          </p:cNvSpPr>
          <p:nvPr>
            <p:ph type="body" sz="quarter" idx="11" hasCustomPrompt="1"/>
          </p:nvPr>
        </p:nvSpPr>
        <p:spPr>
          <a:xfrm>
            <a:off x="278605" y="2348707"/>
            <a:ext cx="1123492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86079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336000" y="931200"/>
            <a:ext cx="11520000" cy="1543595"/>
          </a:xfrm>
        </p:spPr>
        <p:txBody>
          <a:bodyPr anchor="b">
            <a:normAutofit/>
          </a:bodyPr>
          <a:lstStyle>
            <a:lvl1pPr algn="l">
              <a:defRPr sz="4800">
                <a:solidFill>
                  <a:schemeClr val="tx1"/>
                </a:solidFill>
              </a:defRPr>
            </a:lvl1pPr>
          </a:lstStyle>
          <a:p>
            <a:r>
              <a:rPr lang="en-US"/>
              <a:t>Click to edit Master title style</a:t>
            </a:r>
          </a:p>
        </p:txBody>
      </p:sp>
      <p:sp>
        <p:nvSpPr>
          <p:cNvPr id="3" name="Subtitle 2"/>
          <p:cNvSpPr>
            <a:spLocks noGrp="1"/>
          </p:cNvSpPr>
          <p:nvPr>
            <p:ph type="subTitle" idx="1"/>
          </p:nvPr>
        </p:nvSpPr>
        <p:spPr>
          <a:xfrm>
            <a:off x="336000" y="2838735"/>
            <a:ext cx="11520000" cy="2419065"/>
          </a:xfrm>
        </p:spPr>
        <p:txBody>
          <a:bodyPr/>
          <a:lstStyle>
            <a:lvl1pPr marL="0" indent="0" algn="l">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Rectangle 4"/>
          <p:cNvSpPr/>
          <p:nvPr userDrawn="1"/>
        </p:nvSpPr>
        <p:spPr>
          <a:xfrm>
            <a:off x="5622877" y="6314365"/>
            <a:ext cx="6569123"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r" defTabSz="601118">
              <a:tabLst/>
            </a:pPr>
            <a:r>
              <a:rPr lang="fr-BE" sz="1067">
                <a:solidFill>
                  <a:schemeClr val="tx1"/>
                </a:solidFill>
              </a:rPr>
              <a:t>© Crown Copyright</a:t>
            </a:r>
            <a:r>
              <a:rPr lang="fr-BE" sz="1067" baseline="0">
                <a:solidFill>
                  <a:schemeClr val="tx1"/>
                </a:solidFill>
              </a:rPr>
              <a:t> 2019, Met Office</a:t>
            </a:r>
            <a:endParaRPr lang="en-GB" sz="1067">
              <a:solidFill>
                <a:schemeClr val="tx1"/>
              </a:solidFill>
            </a:endParaRPr>
          </a:p>
        </p:txBody>
      </p:sp>
      <p:sp>
        <p:nvSpPr>
          <p:cNvPr id="6" name="Rectangle 5"/>
          <p:cNvSpPr/>
          <p:nvPr userDrawn="1"/>
        </p:nvSpPr>
        <p:spPr>
          <a:xfrm>
            <a:off x="0" y="6314365"/>
            <a:ext cx="12192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l" defTabSz="601118">
              <a:tabLst/>
            </a:pPr>
            <a:r>
              <a:rPr lang="fr-BE" sz="1067">
                <a:solidFill>
                  <a:schemeClr val="tx1"/>
                </a:solidFill>
              </a:rPr>
              <a:t>www.metoffice.gov.uk</a:t>
            </a:r>
            <a:r>
              <a:rPr lang="fr-BE" sz="1067">
                <a:solidFill>
                  <a:schemeClr val="bg2"/>
                </a:solidFill>
              </a:rPr>
              <a:t>	</a:t>
            </a:r>
            <a:endParaRPr lang="en-GB" sz="1067">
              <a:solidFill>
                <a:schemeClr val="bg2"/>
              </a:solidFill>
            </a:endParaRPr>
          </a:p>
        </p:txBody>
      </p:sp>
    </p:spTree>
    <p:extLst>
      <p:ext uri="{BB962C8B-B14F-4D97-AF65-F5344CB8AC3E}">
        <p14:creationId xmlns:p14="http://schemas.microsoft.com/office/powerpoint/2010/main" val="837114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5984979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Content - really blank">
    <p:spTree>
      <p:nvGrpSpPr>
        <p:cNvPr id="1" name=""/>
        <p:cNvGrpSpPr/>
        <p:nvPr/>
      </p:nvGrpSpPr>
      <p:grpSpPr>
        <a:xfrm>
          <a:off x="0" y="0"/>
          <a:ext cx="0" cy="0"/>
          <a:chOff x="0" y="0"/>
          <a:chExt cx="0" cy="0"/>
        </a:xfrm>
      </p:grpSpPr>
      <p:sp>
        <p:nvSpPr>
          <p:cNvPr id="2" name="Rectangle 1"/>
          <p:cNvSpPr/>
          <p:nvPr userDrawn="1"/>
        </p:nvSpPr>
        <p:spPr>
          <a:xfrm>
            <a:off x="0" y="6314365"/>
            <a:ext cx="12192000" cy="54363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algn="l" defTabSz="601118">
              <a:tabLst/>
            </a:pPr>
            <a:r>
              <a:rPr lang="fr-BE" sz="1067">
                <a:solidFill>
                  <a:schemeClr val="tx1"/>
                </a:solidFill>
              </a:rPr>
              <a:t>	</a:t>
            </a:r>
            <a:endParaRPr lang="en-GB" sz="1067">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4084755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68EEC-BCA2-409E-BCC2-70F862DD72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5368C4-9722-4EEC-A95E-43F3BC11E4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9DC88F-B5BA-42B0-B0A6-47DF654494AE}"/>
              </a:ext>
            </a:extLst>
          </p:cNvPr>
          <p:cNvSpPr>
            <a:spLocks noGrp="1"/>
          </p:cNvSpPr>
          <p:nvPr>
            <p:ph type="dt" sz="half" idx="10"/>
          </p:nvPr>
        </p:nvSpPr>
        <p:spPr/>
        <p:txBody>
          <a:bodyPr/>
          <a:lstStyle/>
          <a:p>
            <a:fld id="{6EBB141C-BEFB-409B-82A0-A25C96C4C284}" type="datetimeFigureOut">
              <a:rPr lang="en-GB" smtClean="0"/>
              <a:t>27/09/2022</a:t>
            </a:fld>
            <a:endParaRPr lang="en-GB"/>
          </a:p>
        </p:txBody>
      </p:sp>
      <p:sp>
        <p:nvSpPr>
          <p:cNvPr id="5" name="Footer Placeholder 4">
            <a:extLst>
              <a:ext uri="{FF2B5EF4-FFF2-40B4-BE49-F238E27FC236}">
                <a16:creationId xmlns:a16="http://schemas.microsoft.com/office/drawing/2014/main" id="{A3922CEA-F65D-4F31-9E81-E9411A2A7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47AE04-FF60-40BD-88E1-C7FF8E05CED0}"/>
              </a:ext>
            </a:extLst>
          </p:cNvPr>
          <p:cNvSpPr>
            <a:spLocks noGrp="1"/>
          </p:cNvSpPr>
          <p:nvPr>
            <p:ph type="sldNum" sz="quarter" idx="12"/>
          </p:nvPr>
        </p:nvSpPr>
        <p:spPr/>
        <p:txBody>
          <a:bodyPr/>
          <a:lstStyle/>
          <a:p>
            <a:fld id="{F52AA21A-C65C-4021-9B77-19DB10F5DD15}" type="slidenum">
              <a:rPr lang="en-GB" smtClean="0"/>
              <a:t>‹#›</a:t>
            </a:fld>
            <a:endParaRPr lang="en-GB"/>
          </a:p>
        </p:txBody>
      </p:sp>
    </p:spTree>
    <p:extLst>
      <p:ext uri="{BB962C8B-B14F-4D97-AF65-F5344CB8AC3E}">
        <p14:creationId xmlns:p14="http://schemas.microsoft.com/office/powerpoint/2010/main" val="42098883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F601790-4AB4-46F6-A3A2-FA1A42597AD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7F601790-4AB4-46F6-A3A2-FA1A42597A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F703301-92DF-4314-8DAF-293E57411975}"/>
              </a:ext>
            </a:extLst>
          </p:cNvPr>
          <p:cNvSpPr/>
          <p:nvPr userDrawn="1">
            <p:custDataLst>
              <p:tags r:id="rId2"/>
            </p:custDataLst>
          </p:nvPr>
        </p:nvSpPr>
        <p:spPr>
          <a:xfrm>
            <a:off x="0" y="0"/>
            <a:ext cx="158750" cy="158750"/>
          </a:xfrm>
          <a:prstGeom prst="rect">
            <a:avLst/>
          </a:prstGeom>
        </p:spPr>
        <p:style>
          <a:lnRef idx="2">
            <a:schemeClr val="accent6"/>
          </a:lnRef>
          <a:fillRef idx="1">
            <a:schemeClr val="lt1"/>
          </a:fillRef>
          <a:effectRef idx="0">
            <a:schemeClr val="accent6"/>
          </a:effectRef>
          <a:fontRef idx="minor">
            <a:schemeClr val="dk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000" b="0" i="0" baseline="0">
              <a:latin typeface="Arial" panose="020B0604020202020204" pitchFamily="34" charset="0"/>
              <a:sym typeface="Arial" panose="020B0604020202020204" pitchFamily="34" charset="0"/>
            </a:endParaRPr>
          </a:p>
        </p:txBody>
      </p:sp>
      <p:pic>
        <p:nvPicPr>
          <p:cNvPr id="15" name="cover-backg-2.jpg"/>
          <p:cNvPicPr>
            <a:picLocks noChangeAspect="1"/>
          </p:cNvPicPr>
          <p:nvPr userDrawn="1"/>
        </p:nvPicPr>
        <p:blipFill>
          <a:blip r:embed="rId6" cstate="print"/>
          <a:stretch>
            <a:fillRect/>
          </a:stretch>
        </p:blipFill>
        <p:spPr>
          <a:xfrm>
            <a:off x="0" y="0"/>
            <a:ext cx="12192000" cy="6858000"/>
          </a:xfrm>
          <a:prstGeom prst="rect">
            <a:avLst/>
          </a:prstGeom>
          <a:ln w="12700">
            <a:miter lim="400000"/>
          </a:ln>
        </p:spPr>
      </p:pic>
      <p:sp>
        <p:nvSpPr>
          <p:cNvPr id="20" name="Title 19"/>
          <p:cNvSpPr>
            <a:spLocks noGrp="1"/>
          </p:cNvSpPr>
          <p:nvPr>
            <p:ph type="title" hasCustomPrompt="1"/>
          </p:nvPr>
        </p:nvSpPr>
        <p:spPr>
          <a:xfrm>
            <a:off x="263525" y="1386377"/>
            <a:ext cx="11250000" cy="830997"/>
          </a:xfrm>
          <a:prstGeom prst="rect">
            <a:avLst/>
          </a:prstGeom>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263525" y="2348707"/>
            <a:ext cx="11251407" cy="815608"/>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GB"/>
              <a:t>Name, job title</a:t>
            </a:r>
            <a:br>
              <a:rPr lang="en-GB"/>
            </a:br>
            <a:r>
              <a:rPr lang="en-GB"/>
              <a:t>Date</a:t>
            </a:r>
          </a:p>
        </p:txBody>
      </p:sp>
      <p:pic>
        <p:nvPicPr>
          <p:cNvPr id="6" name="MO_MASTER_for_dark_backg_RBG.png"/>
          <p:cNvPicPr>
            <a:picLocks noChangeAspect="1"/>
          </p:cNvPicPr>
          <p:nvPr userDrawn="1"/>
        </p:nvPicPr>
        <p:blipFill>
          <a:blip r:embed="rId7" cstate="print"/>
          <a:stretch>
            <a:fillRect/>
          </a:stretch>
        </p:blipFill>
        <p:spPr>
          <a:xfrm>
            <a:off x="89742" y="54000"/>
            <a:ext cx="2405040" cy="754200"/>
          </a:xfrm>
          <a:prstGeom prst="rect">
            <a:avLst/>
          </a:prstGeom>
          <a:ln w="12700">
            <a:miter lim="400000"/>
          </a:ln>
        </p:spPr>
      </p:pic>
      <p:sp>
        <p:nvSpPr>
          <p:cNvPr id="2" name="Footer Placeholder 1"/>
          <p:cNvSpPr>
            <a:spLocks noGrp="1"/>
          </p:cNvSpPr>
          <p:nvPr>
            <p:ph type="ftr" sz="quarter" idx="11"/>
          </p:nvPr>
        </p:nvSpPr>
        <p:spPr>
          <a:xfrm>
            <a:off x="0" y="6309519"/>
            <a:ext cx="12192000" cy="548481"/>
          </a:xfrm>
          <a:prstGeom prst="rect">
            <a:avLst/>
          </a:prstGeom>
          <a:noFill/>
        </p:spPr>
        <p:txBody>
          <a:bodyPr anchor="ctr"/>
          <a:lstStyle>
            <a:lvl1pPr eaLnBrk="1">
              <a:defRPr sz="900">
                <a:solidFill>
                  <a:schemeClr val="accent6"/>
                </a:solidFill>
              </a:defRPr>
            </a:lvl1pPr>
          </a:lstStyle>
          <a:p>
            <a:pPr marL="720725" defTabSz="292100" hangingPunct="0"/>
            <a:r>
              <a:rPr lang="en-GB" kern="0">
                <a:solidFill>
                  <a:srgbClr val="FFFFFF"/>
                </a:solidFill>
                <a:sym typeface="Helvetica Light"/>
              </a:rPr>
              <a:t>Official Sensitive</a:t>
            </a:r>
          </a:p>
        </p:txBody>
      </p:sp>
    </p:spTree>
    <p:extLst>
      <p:ext uri="{BB962C8B-B14F-4D97-AF65-F5344CB8AC3E}">
        <p14:creationId xmlns:p14="http://schemas.microsoft.com/office/powerpoint/2010/main" val="1053878535"/>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 Placeholder 6"/>
          <p:cNvSpPr>
            <a:spLocks noGrp="1"/>
          </p:cNvSpPr>
          <p:nvPr>
            <p:ph type="body" sz="quarter" idx="14" hasCustomPrompt="1"/>
          </p:nvPr>
        </p:nvSpPr>
        <p:spPr>
          <a:xfrm>
            <a:off x="2567608" y="116632"/>
            <a:ext cx="9217025" cy="647700"/>
          </a:xfrm>
          <a:prstGeom prst="rect">
            <a:avLst/>
          </a:prstGeom>
        </p:spPr>
        <p:txBody>
          <a:bodyPr anchor="ctr"/>
          <a:lstStyle>
            <a:lvl1pPr>
              <a:defRPr sz="2000"/>
            </a:lvl1pPr>
          </a:lstStyle>
          <a:p>
            <a:pPr lvl="0"/>
            <a:r>
              <a:rPr lang="en-GB"/>
              <a:t>Click to edit Master text styles</a:t>
            </a:r>
          </a:p>
        </p:txBody>
      </p:sp>
      <p:cxnSp>
        <p:nvCxnSpPr>
          <p:cNvPr id="9" name="Straight Connector 8"/>
          <p:cNvCxnSpPr/>
          <p:nvPr userDrawn="1"/>
        </p:nvCxnSpPr>
        <p:spPr>
          <a:xfrm>
            <a:off x="2459596" y="116632"/>
            <a:ext cx="0" cy="6477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E7861B00-076B-4E0A-BE9F-A9547C99B15A}"/>
              </a:ext>
            </a:extLst>
          </p:cNvPr>
          <p:cNvSpPr txBox="1"/>
          <p:nvPr userDrawn="1"/>
        </p:nvSpPr>
        <p:spPr>
          <a:xfrm>
            <a:off x="10063480" y="6461760"/>
            <a:ext cx="1910080" cy="342900"/>
          </a:xfrm>
          <a:prstGeom prst="rect">
            <a:avLst/>
          </a:prstGeom>
          <a:solidFill>
            <a:srgbClr val="B9DC0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6000" tIns="36000" rIns="36000" bIns="36000" numCol="1" spcCol="38100" rtlCol="0" anchor="t">
            <a:noAutofit/>
          </a:bodyPr>
          <a:lstStyle/>
          <a:p>
            <a:pPr marR="0" algn="l" defTabSz="584200" rtl="0" fontAlgn="auto" latinLnBrk="0" hangingPunct="0">
              <a:lnSpc>
                <a:spcPct val="100000"/>
              </a:lnSpc>
              <a:spcBef>
                <a:spcPts val="0"/>
              </a:spcBef>
              <a:spcAft>
                <a:spcPts val="0"/>
              </a:spcAft>
              <a:buClrTx/>
              <a:buSzTx/>
              <a:tabLst/>
            </a:pPr>
            <a:r>
              <a:rPr kumimoji="0" lang="en-GB" sz="900" b="0" i="0" u="none" strike="noStrike" cap="none" spc="0" normalizeH="0" baseline="0">
                <a:ln>
                  <a:noFill/>
                </a:ln>
                <a:solidFill>
                  <a:srgbClr val="2A2A2A"/>
                </a:solidFill>
                <a:effectLst/>
                <a:uFillTx/>
                <a:latin typeface="+mn-lt"/>
                <a:ea typeface="+mn-ea"/>
                <a:cs typeface="+mn-cs"/>
                <a:sym typeface="Helvetica Light"/>
              </a:rPr>
              <a:t>Crown Copyright 2020, Met Office</a:t>
            </a:r>
          </a:p>
        </p:txBody>
      </p:sp>
    </p:spTree>
    <p:extLst>
      <p:ext uri="{BB962C8B-B14F-4D97-AF65-F5344CB8AC3E}">
        <p14:creationId xmlns:p14="http://schemas.microsoft.com/office/powerpoint/2010/main" val="42436066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958BBCB-2399-41F5-ADA9-6AC8BA34C65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5" name="Object 4" hidden="1">
                        <a:extLst>
                          <a:ext uri="{FF2B5EF4-FFF2-40B4-BE49-F238E27FC236}">
                            <a16:creationId xmlns:a16="http://schemas.microsoft.com/office/drawing/2014/main" id="{A958BBCB-2399-41F5-ADA9-6AC8BA34C6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3578A55-54BF-4134-ACED-120B33368793}"/>
              </a:ext>
            </a:extLst>
          </p:cNvPr>
          <p:cNvSpPr/>
          <p:nvPr userDrawn="1">
            <p:custDataLst>
              <p:tags r:id="rId2"/>
            </p:custDataLst>
          </p:nvPr>
        </p:nvSpPr>
        <p:spPr>
          <a:xfrm>
            <a:off x="0" y="0"/>
            <a:ext cx="158750" cy="158750"/>
          </a:xfrm>
          <a:prstGeom prst="rect">
            <a:avLst/>
          </a:prstGeom>
        </p:spPr>
        <p:style>
          <a:lnRef idx="2">
            <a:schemeClr val="accent6"/>
          </a:lnRef>
          <a:fillRef idx="1">
            <a:schemeClr val="lt1"/>
          </a:fillRef>
          <a:effectRef idx="0">
            <a:schemeClr val="accent6"/>
          </a:effectRef>
          <a:fontRef idx="minor">
            <a:schemeClr val="dk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000" b="0" i="0" baseline="0">
              <a:latin typeface="Arial" panose="020B0604020202020204" pitchFamily="34" charset="0"/>
              <a:sym typeface="Arial" panose="020B0604020202020204" pitchFamily="34" charset="0"/>
            </a:endParaRPr>
          </a:p>
        </p:txBody>
      </p:sp>
      <p:sp>
        <p:nvSpPr>
          <p:cNvPr id="157" name="Shape 157"/>
          <p:cNvSpPr/>
          <p:nvPr/>
        </p:nvSpPr>
        <p:spPr>
          <a:xfrm>
            <a:off x="-1" y="2348707"/>
            <a:ext cx="12192002" cy="4524887"/>
          </a:xfrm>
          <a:prstGeom prst="rect">
            <a:avLst/>
          </a:prstGeom>
          <a:blipFill>
            <a:blip r:embed="rId6" cstate="print"/>
          </a:blipFill>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defRPr sz="3200">
                <a:solidFill>
                  <a:srgbClr val="FFFFFF"/>
                </a:solidFill>
              </a:defRPr>
            </a:lvl1pPr>
          </a:lstStyle>
          <a:p>
            <a:pPr marL="0" marR="0" lvl="0" indent="0" algn="ctr"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a:xfrm>
            <a:off x="0" y="6309519"/>
            <a:ext cx="12192000" cy="548481"/>
          </a:xfrm>
          <a:prstGeom prst="rect">
            <a:avLst/>
          </a:prstGeom>
        </p:spPr>
        <p:txBody>
          <a:bodyPr anchor="ctr"/>
          <a:lstStyle>
            <a:lvl1pPr eaLnBrk="1">
              <a:defRPr sz="900"/>
            </a:lvl1pPr>
          </a:lstStyle>
          <a:p>
            <a:pPr marL="720725" defTabSz="292100" hangingPunct="0"/>
            <a:r>
              <a:rPr lang="en-GB" kern="0">
                <a:solidFill>
                  <a:srgbClr val="2A2A2A"/>
                </a:solidFill>
                <a:sym typeface="Helvetica Light"/>
              </a:rPr>
              <a:t>Official Sensitive</a:t>
            </a:r>
          </a:p>
        </p:txBody>
      </p:sp>
      <p:sp>
        <p:nvSpPr>
          <p:cNvPr id="3" name="Title 2"/>
          <p:cNvSpPr>
            <a:spLocks noGrp="1"/>
          </p:cNvSpPr>
          <p:nvPr>
            <p:ph type="title" hasCustomPrompt="1"/>
          </p:nvPr>
        </p:nvSpPr>
        <p:spPr>
          <a:xfrm>
            <a:off x="263525" y="1386377"/>
            <a:ext cx="11250000" cy="830997"/>
          </a:xfrm>
          <a:prstGeom prst="rect">
            <a:avLst/>
          </a:prstGeom>
        </p:spPr>
        <p:txBody>
          <a:bodyPr/>
          <a:lstStyle>
            <a:lvl1pPr>
              <a:defRPr baseline="0"/>
            </a:lvl1pPr>
          </a:lstStyle>
          <a:p>
            <a:r>
              <a:rPr lang="en-GB"/>
              <a:t>Divider title (if required)</a:t>
            </a:r>
          </a:p>
        </p:txBody>
      </p:sp>
    </p:spTree>
    <p:extLst>
      <p:ext uri="{BB962C8B-B14F-4D97-AF65-F5344CB8AC3E}">
        <p14:creationId xmlns:p14="http://schemas.microsoft.com/office/powerpoint/2010/main" val="3715837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309520"/>
            <a:ext cx="12192000" cy="548481"/>
          </a:xfrm>
          <a:prstGeom prst="rect">
            <a:avLst/>
          </a:prstGeom>
        </p:spPr>
        <p:txBody>
          <a:bodyPr/>
          <a:lstStyle>
            <a:lvl1pPr>
              <a:defRPr/>
            </a:lvl1pPr>
          </a:lstStyle>
          <a:p>
            <a:pPr defTabSz="292058" hangingPunct="0"/>
            <a:r>
              <a:rPr lang="en-GB" kern="0">
                <a:solidFill>
                  <a:srgbClr val="2A2A2A"/>
                </a:solidFill>
                <a:sym typeface="Helvetica Light"/>
              </a:rPr>
              <a:t>www.metoffice.gov.uk																										                 © Crown Copyright 2018, Met Office</a:t>
            </a:r>
          </a:p>
        </p:txBody>
      </p:sp>
      <p:sp>
        <p:nvSpPr>
          <p:cNvPr id="7" name="Shape 48"/>
          <p:cNvSpPr/>
          <p:nvPr userDrawn="1"/>
        </p:nvSpPr>
        <p:spPr>
          <a:xfrm>
            <a:off x="-1" y="-8012"/>
            <a:ext cx="12192002" cy="916856"/>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35717" tIns="35717" rIns="35717" bIns="35717" anchor="ctr"/>
          <a:lstStyle>
            <a:lvl1pPr>
              <a:defRPr sz="3200">
                <a:solidFill>
                  <a:srgbClr val="FFFFFF"/>
                </a:solidFill>
              </a:defRPr>
            </a:lvl1pPr>
          </a:lstStyle>
          <a:p>
            <a:pPr marL="0" marR="0" lvl="0" indent="0" algn="ctr" defTabSz="292058"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a:ln>
                  <a:noFill/>
                </a:ln>
                <a:solidFill>
                  <a:srgbClr val="FFFFFF"/>
                </a:solidFill>
                <a:effectLst/>
                <a:uLnTx/>
                <a:uFillTx/>
                <a:latin typeface="Arial"/>
                <a:sym typeface="Helvetica Light"/>
              </a:rPr>
              <a:t>  </a:t>
            </a:r>
          </a:p>
        </p:txBody>
      </p:sp>
      <p:sp>
        <p:nvSpPr>
          <p:cNvPr id="9" name="Shape 64"/>
          <p:cNvSpPr/>
          <p:nvPr userDrawn="1"/>
        </p:nvSpPr>
        <p:spPr>
          <a:xfrm flipV="1">
            <a:off x="2855913"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35717" tIns="35717" rIns="35717" bIns="35717" anchor="ctr"/>
          <a:lstStyle/>
          <a:p>
            <a:pPr marL="0" marR="0" lvl="0" indent="0" algn="ctr" defTabSz="292058"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10" name="Shape 68"/>
          <p:cNvSpPr/>
          <p:nvPr userDrawn="1"/>
        </p:nvSpPr>
        <p:spPr>
          <a:xfrm>
            <a:off x="10041452" y="320687"/>
            <a:ext cx="2126230" cy="270000"/>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lstStyle/>
          <a:p>
            <a:pPr marL="0" marR="0" lvl="0" indent="0" algn="l" defTabSz="457135" rtl="0" eaLnBrk="1" fontAlgn="auto" latinLnBrk="0" hangingPunct="0">
              <a:lnSpc>
                <a:spcPct val="90000"/>
              </a:lnSpc>
              <a:spcBef>
                <a:spcPts val="400"/>
              </a:spcBef>
              <a:spcAft>
                <a:spcPts val="0"/>
              </a:spcAft>
              <a:buClrTx/>
              <a:buSzTx/>
              <a:buFontTx/>
              <a:buNone/>
              <a:tabLst/>
              <a:defRPr sz="2100">
                <a:solidFill>
                  <a:srgbClr val="2A2A2A"/>
                </a:solidFill>
                <a:latin typeface="Arial"/>
                <a:ea typeface="Arial"/>
                <a:cs typeface="Arial"/>
                <a:sym typeface="Arial"/>
              </a:defRPr>
            </a:pPr>
            <a:r>
              <a:rPr kumimoji="0" sz="1000" b="0" i="0" u="none" strike="noStrike" kern="0" cap="none" spc="0" normalizeH="0" baseline="0" noProof="0">
                <a:ln>
                  <a:noFill/>
                </a:ln>
                <a:solidFill>
                  <a:srgbClr val="FFFFFF"/>
                </a:solidFill>
                <a:effectLst/>
                <a:uLnTx/>
                <a:uFillTx/>
                <a:latin typeface="Arial"/>
                <a:cs typeface="Arial"/>
                <a:sym typeface="Arial"/>
              </a:rPr>
              <a:t>Working together </a:t>
            </a:r>
            <a:br>
              <a:rPr kumimoji="0" sz="1000" b="0" i="0" u="none" strike="noStrike" kern="0" cap="none" spc="0" normalizeH="0" baseline="0" noProof="0">
                <a:ln>
                  <a:noFill/>
                </a:ln>
                <a:solidFill>
                  <a:srgbClr val="FFFFFF"/>
                </a:solidFill>
                <a:effectLst/>
                <a:uLnTx/>
                <a:uFillTx/>
                <a:latin typeface="Arial"/>
                <a:cs typeface="Arial"/>
                <a:sym typeface="Arial"/>
              </a:rPr>
            </a:br>
            <a:r>
              <a:rPr kumimoji="0" sz="1000" b="0" i="0" u="none" strike="noStrike" kern="0" cap="none" spc="0" normalizeH="0" baseline="0" noProof="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969561" y="272735"/>
            <a:ext cx="1568168" cy="360000"/>
          </a:xfrm>
          <a:prstGeom prst="rect">
            <a:avLst/>
          </a:prstGeom>
          <a:noFill/>
          <a:ln>
            <a:noFill/>
          </a:ln>
        </p:spPr>
        <p:txBody>
          <a:bodyPr wrap="square" lIns="91439" tIns="45719" rIns="91439" bIns="45719" anchor="t">
            <a:noAutofit/>
          </a:bodyPr>
          <a:lstStyle>
            <a:lvl1pPr marL="0" indent="0">
              <a:buNone/>
              <a:defRPr sz="1000">
                <a:latin typeface="+mn-lt"/>
              </a:defRPr>
            </a:lvl1pPr>
          </a:lstStyle>
          <a:p>
            <a:r>
              <a:rPr lang="en-US"/>
              <a:t>Click icon to add picture</a:t>
            </a:r>
            <a:endParaRPr lang="en-GB"/>
          </a:p>
        </p:txBody>
      </p:sp>
      <p:sp>
        <p:nvSpPr>
          <p:cNvPr id="14" name="Shape 70"/>
          <p:cNvSpPr>
            <a:spLocks noGrp="1"/>
          </p:cNvSpPr>
          <p:nvPr>
            <p:ph type="pic" sz="quarter" idx="14"/>
          </p:nvPr>
        </p:nvSpPr>
        <p:spPr>
          <a:xfrm>
            <a:off x="4770580" y="272735"/>
            <a:ext cx="1568169" cy="360000"/>
          </a:xfrm>
          <a:prstGeom prst="rect">
            <a:avLst/>
          </a:prstGeom>
          <a:noFill/>
          <a:ln>
            <a:noFill/>
          </a:ln>
        </p:spPr>
        <p:txBody>
          <a:bodyPr lIns="91439" tIns="45719" rIns="91439" bIns="45719" anchor="t">
            <a:noAutofit/>
          </a:bodyPr>
          <a:lstStyle>
            <a:lvl1pPr marL="0" indent="0">
              <a:buNone/>
              <a:defRPr sz="1000"/>
            </a:lvl1pPr>
          </a:lstStyle>
          <a:p>
            <a:r>
              <a:rPr lang="en-US"/>
              <a:t>Click icon to add picture</a:t>
            </a:r>
            <a:endParaRPr/>
          </a:p>
        </p:txBody>
      </p:sp>
      <p:sp>
        <p:nvSpPr>
          <p:cNvPr id="15" name="Shape 71"/>
          <p:cNvSpPr>
            <a:spLocks noGrp="1"/>
          </p:cNvSpPr>
          <p:nvPr>
            <p:ph type="pic" sz="quarter" idx="15"/>
          </p:nvPr>
        </p:nvSpPr>
        <p:spPr>
          <a:xfrm>
            <a:off x="6570804" y="272735"/>
            <a:ext cx="1568169" cy="360000"/>
          </a:xfrm>
          <a:prstGeom prst="rect">
            <a:avLst/>
          </a:prstGeom>
          <a:noFill/>
          <a:ln>
            <a:noFill/>
          </a:ln>
        </p:spPr>
        <p:txBody>
          <a:bodyPr lIns="91439" tIns="45719" rIns="91439" bIns="45719" anchor="t">
            <a:noAutofit/>
          </a:bodyPr>
          <a:lstStyle>
            <a:lvl1pPr marL="0" indent="0">
              <a:buNone/>
              <a:defRPr sz="1000"/>
            </a:lvl1pPr>
          </a:lstStyle>
          <a:p>
            <a:r>
              <a:rPr lang="en-US"/>
              <a:t>Click icon to add picture</a:t>
            </a:r>
            <a:endParaRPr/>
          </a:p>
        </p:txBody>
      </p:sp>
      <p:sp>
        <p:nvSpPr>
          <p:cNvPr id="16" name="Shape 64"/>
          <p:cNvSpPr/>
          <p:nvPr userDrawn="1"/>
        </p:nvSpPr>
        <p:spPr>
          <a:xfrm flipV="1">
            <a:off x="4654551"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35717" tIns="35717" rIns="35717" bIns="35717" anchor="ctr"/>
          <a:lstStyle/>
          <a:p>
            <a:pPr marL="0" marR="0" lvl="0" indent="0" algn="ctr" defTabSz="292058"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17" name="Shape 64"/>
          <p:cNvSpPr/>
          <p:nvPr userDrawn="1"/>
        </p:nvSpPr>
        <p:spPr>
          <a:xfrm flipV="1">
            <a:off x="6456363"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35717" tIns="35717" rIns="35717" bIns="35717" anchor="ctr"/>
          <a:lstStyle/>
          <a:p>
            <a:pPr marL="0" marR="0" lvl="0" indent="0" algn="ctr" defTabSz="292058"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18" name="Shape 64"/>
          <p:cNvSpPr/>
          <p:nvPr userDrawn="1"/>
        </p:nvSpPr>
        <p:spPr>
          <a:xfrm flipV="1">
            <a:off x="8256588"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35717" tIns="35717" rIns="35717" bIns="35717" anchor="ctr"/>
          <a:lstStyle/>
          <a:p>
            <a:pPr marL="0" marR="0" lvl="0" indent="0" algn="ctr" defTabSz="292058" rtl="0" eaLnBrk="1" fontAlgn="auto" latinLnBrk="0" hangingPunct="0">
              <a:lnSpc>
                <a:spcPct val="100000"/>
              </a:lnSpc>
              <a:spcBef>
                <a:spcPts val="0"/>
              </a:spcBef>
              <a:spcAft>
                <a:spcPts val="0"/>
              </a:spcAft>
              <a:buClrTx/>
              <a:buSzTx/>
              <a:buFontTx/>
              <a:buNone/>
              <a:tabLst/>
              <a:defRPr sz="3200"/>
            </a:pPr>
            <a:endParaRPr kumimoji="0" sz="1600" b="0" i="0" u="none" strike="noStrike" kern="0" cap="none" spc="0" normalizeH="0" baseline="0" noProof="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8364937" y="272735"/>
            <a:ext cx="1568169" cy="360000"/>
          </a:xfrm>
          <a:prstGeom prst="rect">
            <a:avLst/>
          </a:prstGeom>
          <a:noFill/>
          <a:ln>
            <a:noFill/>
          </a:ln>
        </p:spPr>
        <p:txBody>
          <a:bodyPr lIns="91439" tIns="45719" rIns="91439" bIns="45719" anchor="t">
            <a:noAutofit/>
          </a:bodyPr>
          <a:lstStyle>
            <a:lvl1pPr marL="0" indent="0">
              <a:buNone/>
              <a:defRPr sz="1000"/>
            </a:lvl1pPr>
          </a:lstStyle>
          <a:p>
            <a:r>
              <a:rPr lang="en-US"/>
              <a:t>Click icon to add picture</a:t>
            </a:r>
            <a:endParaRPr/>
          </a:p>
        </p:txBody>
      </p:sp>
      <p:pic>
        <p:nvPicPr>
          <p:cNvPr id="23" name="MO_MASTER_for_dark_backg_RBG.png"/>
          <p:cNvPicPr>
            <a:picLocks noChangeAspect="1"/>
          </p:cNvPicPr>
          <p:nvPr userDrawn="1"/>
        </p:nvPicPr>
        <p:blipFill>
          <a:blip r:embed="rId3" cstate="print"/>
          <a:stretch>
            <a:fillRect/>
          </a:stretch>
        </p:blipFill>
        <p:spPr>
          <a:xfrm>
            <a:off x="89742" y="54000"/>
            <a:ext cx="2405040" cy="754200"/>
          </a:xfrm>
          <a:prstGeom prst="rect">
            <a:avLst/>
          </a:prstGeom>
          <a:ln w="12700">
            <a:miter lim="400000"/>
          </a:ln>
        </p:spPr>
      </p:pic>
      <p:sp>
        <p:nvSpPr>
          <p:cNvPr id="20" name="Title 2"/>
          <p:cNvSpPr>
            <a:spLocks noGrp="1"/>
          </p:cNvSpPr>
          <p:nvPr>
            <p:ph type="title" hasCustomPrompt="1"/>
          </p:nvPr>
        </p:nvSpPr>
        <p:spPr>
          <a:xfrm>
            <a:off x="263526" y="1386378"/>
            <a:ext cx="11250000" cy="830997"/>
          </a:xfrm>
        </p:spPr>
        <p:txBody>
          <a:bodyPr/>
          <a:lstStyle>
            <a:lvl1pPr>
              <a:defRPr/>
            </a:lvl1pPr>
          </a:lstStyle>
          <a:p>
            <a:r>
              <a:rPr lang="en-US"/>
              <a:t>Presentation title</a:t>
            </a:r>
            <a:endParaRPr lang="en-GB"/>
          </a:p>
        </p:txBody>
      </p:sp>
      <p:sp>
        <p:nvSpPr>
          <p:cNvPr id="24" name="Text Placeholder 22"/>
          <p:cNvSpPr>
            <a:spLocks noGrp="1"/>
          </p:cNvSpPr>
          <p:nvPr>
            <p:ph type="body" sz="quarter" idx="11" hasCustomPrompt="1"/>
          </p:nvPr>
        </p:nvSpPr>
        <p:spPr>
          <a:xfrm>
            <a:off x="278605" y="2348707"/>
            <a:ext cx="1123492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161253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a:defRPr/>
            </a:lvl1pPr>
          </a:lstStyle>
          <a:p>
            <a:pPr defTabSz="292058" hangingPunct="0"/>
            <a:r>
              <a:rPr lang="en-GB" kern="0">
                <a:solidFill>
                  <a:srgbClr val="2A2A2A"/>
                </a:solidFill>
                <a:sym typeface="Helvetica Light"/>
              </a:rPr>
              <a:t>www.metoffice.gov.uk																										                 © Crown Copyright 2018, Met Office</a:t>
            </a:r>
          </a:p>
        </p:txBody>
      </p:sp>
      <p:sp>
        <p:nvSpPr>
          <p:cNvPr id="5" name="Text Placeholder 4"/>
          <p:cNvSpPr>
            <a:spLocks noGrp="1"/>
          </p:cNvSpPr>
          <p:nvPr>
            <p:ph type="body" sz="quarter" idx="11" hasCustomPrompt="1"/>
          </p:nvPr>
        </p:nvSpPr>
        <p:spPr>
          <a:xfrm>
            <a:off x="263526" y="2360613"/>
            <a:ext cx="11233150" cy="360680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a:t>
            </a:r>
            <a:r>
              <a:rPr lang="en-GB" err="1"/>
              <a:t>center</a:t>
            </a:r>
            <a:r>
              <a:rPr lang="en-GB"/>
              <a:t> (</a:t>
            </a:r>
            <a:r>
              <a:rPr lang="en-GB" err="1"/>
              <a:t>cac</a:t>
            </a:r>
            <a:r>
              <a:rPr lang="en-GB"/>
              <a:t>) cloud cloudburst downdraft geostrophic wind hydrometeor icing mean sea level oceanography overcast rotor cloud salt water snowflakes snow squall stable/stability </a:t>
            </a:r>
            <a:r>
              <a:rPr lang="en-GB" err="1"/>
              <a:t>stratiform</a:t>
            </a:r>
            <a:r>
              <a:rPr lang="en-GB"/>
              <a:t> summation layer amount sun pillar updraft upslope effect warning waterspout wind vane. </a:t>
            </a:r>
          </a:p>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a:t>
            </a:r>
          </a:p>
          <a:p>
            <a:pPr lvl="0"/>
            <a:endParaRPr lang="en-US"/>
          </a:p>
        </p:txBody>
      </p:sp>
    </p:spTree>
    <p:extLst>
      <p:ext uri="{BB962C8B-B14F-4D97-AF65-F5344CB8AC3E}">
        <p14:creationId xmlns:p14="http://schemas.microsoft.com/office/powerpoint/2010/main" val="268908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image" Target="../media/image13.png"/><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theme" Target="../theme/theme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slideLayout" Target="../slideLayouts/slideLayout76.xml"/><Relationship Id="rId7" Type="http://schemas.openxmlformats.org/officeDocument/2006/relationships/oleObject" Target="../embeddings/oleObject1.bin"/><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3" cstate="print"/>
          <a:stretch>
            <a:fillRect/>
          </a:stretch>
        </p:blipFill>
        <p:spPr>
          <a:xfrm>
            <a:off x="87552" y="53900"/>
            <a:ext cx="2407524" cy="754979"/>
          </a:xfrm>
          <a:prstGeom prst="rect">
            <a:avLst/>
          </a:prstGeom>
          <a:ln w="12700">
            <a:miter lim="400000"/>
          </a:ln>
        </p:spPr>
      </p:pic>
      <p:sp>
        <p:nvSpPr>
          <p:cNvPr id="4" name="Footer Placeholder 5"/>
          <p:cNvSpPr>
            <a:spLocks noGrp="1"/>
          </p:cNvSpPr>
          <p:nvPr>
            <p:ph type="ftr" sz="quarter" idx="3"/>
          </p:nvPr>
        </p:nvSpPr>
        <p:spPr>
          <a:xfrm>
            <a:off x="0" y="6309520"/>
            <a:ext cx="12192000" cy="548481"/>
          </a:xfrm>
          <a:prstGeom prst="rect">
            <a:avLst/>
          </a:prstGeom>
          <a:solidFill>
            <a:schemeClr val="bg1"/>
          </a:solidFill>
        </p:spPr>
        <p:txBody>
          <a:bodyPr vert="horz" lIns="684000" tIns="180000" rIns="91440" bIns="36000" rtlCol="0" anchor="ctr"/>
          <a:lstStyle>
            <a:lvl1pPr algn="l">
              <a:defRPr sz="1000">
                <a:solidFill>
                  <a:schemeClr val="tx1"/>
                </a:solidFill>
                <a:latin typeface="+mn-lt"/>
              </a:defRPr>
            </a:lvl1pPr>
          </a:lstStyle>
          <a:p>
            <a:pPr defTabSz="292058" hangingPunct="0"/>
            <a:r>
              <a:rPr lang="en-GB" kern="0">
                <a:solidFill>
                  <a:srgbClr val="2A2A2A"/>
                </a:solidFill>
                <a:sym typeface="Helvetica Light"/>
              </a:rPr>
              <a:t>www.metoffice.gov.uk																										                 © Crown Copyright 2018, Met Office</a:t>
            </a:r>
          </a:p>
        </p:txBody>
      </p:sp>
      <p:sp>
        <p:nvSpPr>
          <p:cNvPr id="5" name="Title Placeholder 4"/>
          <p:cNvSpPr>
            <a:spLocks noGrp="1"/>
          </p:cNvSpPr>
          <p:nvPr>
            <p:ph type="title"/>
          </p:nvPr>
        </p:nvSpPr>
        <p:spPr>
          <a:xfrm>
            <a:off x="263526" y="1386378"/>
            <a:ext cx="11250000" cy="830997"/>
          </a:xfrm>
          <a:prstGeom prst="rect">
            <a:avLst/>
          </a:prstGeom>
        </p:spPr>
        <p:txBody>
          <a:bodyPr vert="horz" wrap="square" lIns="91440" tIns="45720" rIns="91440" bIns="45720" rtlCol="0" anchor="t" anchorCtr="0">
            <a:spAutoFit/>
          </a:bodyPr>
          <a:lstStyle/>
          <a:p>
            <a:r>
              <a:rPr lang="en-US"/>
              <a:t>Click to edit Master title style</a:t>
            </a:r>
            <a:endParaRPr lang="en-GB"/>
          </a:p>
        </p:txBody>
      </p:sp>
      <p:sp>
        <p:nvSpPr>
          <p:cNvPr id="2" name="Text Placeholder 1"/>
          <p:cNvSpPr>
            <a:spLocks noGrp="1"/>
          </p:cNvSpPr>
          <p:nvPr>
            <p:ph type="body" idx="1"/>
          </p:nvPr>
        </p:nvSpPr>
        <p:spPr>
          <a:xfrm>
            <a:off x="263525" y="2348708"/>
            <a:ext cx="5400676" cy="360581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092798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850"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marR="0" indent="0" algn="l" defTabSz="292058" rtl="0" eaLnBrk="1" latinLnBrk="0" hangingPunct="1">
        <a:lnSpc>
          <a:spcPct val="100000"/>
        </a:lnSpc>
        <a:spcBef>
          <a:spcPts val="0"/>
        </a:spcBef>
        <a:spcAft>
          <a:spcPts val="0"/>
        </a:spcAft>
        <a:buClrTx/>
        <a:buSzTx/>
        <a:buFontTx/>
        <a:buNone/>
        <a:tabLst/>
        <a:defRPr sz="4799" b="0" i="0" u="none" strike="noStrike" cap="none" spc="0" baseline="0">
          <a:ln>
            <a:noFill/>
          </a:ln>
          <a:solidFill>
            <a:schemeClr val="tx1"/>
          </a:solidFill>
          <a:uFillTx/>
          <a:latin typeface="+mj-lt"/>
          <a:ea typeface="+mn-ea"/>
          <a:cs typeface="+mn-cs"/>
          <a:sym typeface="Helvetica Light"/>
        </a:defRPr>
      </a:lvl1pPr>
      <a:lvl2pPr marL="0" marR="0" indent="114284"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2pPr>
      <a:lvl3pPr marL="0" marR="0" indent="228568"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3pPr>
      <a:lvl4pPr marL="0" marR="0" indent="342851"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4pPr>
      <a:lvl5pPr marL="0" marR="0" indent="457135"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5pPr>
      <a:lvl6pPr marL="0" marR="0" indent="571419"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6pPr>
      <a:lvl7pPr marL="0" marR="0" indent="685703"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7pPr>
      <a:lvl8pPr marL="0" marR="0" indent="799986"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8pPr>
      <a:lvl9pPr marL="0" marR="0" indent="914269"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92058" rtl="0" eaLnBrk="1" latinLnBrk="0" hangingPunct="1">
        <a:lnSpc>
          <a:spcPct val="100000"/>
        </a:lnSpc>
        <a:spcBef>
          <a:spcPts val="1050"/>
        </a:spcBef>
        <a:spcAft>
          <a:spcPts val="0"/>
        </a:spcAft>
        <a:buClrTx/>
        <a:buSzPct val="75000"/>
        <a:buFontTx/>
        <a:buNone/>
        <a:tabLst/>
        <a:defRPr sz="2000" b="0" i="0" u="none" strike="noStrike" cap="none" spc="0" baseline="0">
          <a:ln>
            <a:noFill/>
          </a:ln>
          <a:solidFill>
            <a:schemeClr val="tx1"/>
          </a:solidFill>
          <a:uFillTx/>
          <a:latin typeface="+mj-lt"/>
          <a:ea typeface="+mn-ea"/>
          <a:cs typeface="+mn-cs"/>
          <a:sym typeface="Helvetica Light"/>
        </a:defRPr>
      </a:lvl1pPr>
      <a:lvl2pPr marL="0" marR="0" indent="0" algn="l" defTabSz="292058" rtl="0" eaLnBrk="1" latinLnBrk="0" hangingPunct="1">
        <a:lnSpc>
          <a:spcPct val="100000"/>
        </a:lnSpc>
        <a:spcBef>
          <a:spcPts val="1050"/>
        </a:spcBef>
        <a:spcAft>
          <a:spcPts val="1050"/>
        </a:spcAft>
        <a:buClrTx/>
        <a:buSzPct val="75000"/>
        <a:buFontTx/>
        <a:buNone/>
        <a:tabLst/>
        <a:defRPr sz="2000" b="0" i="0" u="none" strike="noStrike" cap="none" spc="0" baseline="0">
          <a:ln>
            <a:noFill/>
          </a:ln>
          <a:solidFill>
            <a:schemeClr val="tx1"/>
          </a:solidFill>
          <a:uFillTx/>
          <a:latin typeface="+mj-lt"/>
          <a:ea typeface="+mn-ea"/>
          <a:cs typeface="+mn-cs"/>
          <a:sym typeface="Helvetica Light"/>
        </a:defRPr>
      </a:lvl2pPr>
      <a:lvl3pPr marL="0" marR="0" indent="0" algn="l" defTabSz="292058" rtl="0" eaLnBrk="1" latinLnBrk="0" hangingPunct="1">
        <a:lnSpc>
          <a:spcPct val="100000"/>
        </a:lnSpc>
        <a:spcBef>
          <a:spcPts val="1050"/>
        </a:spcBef>
        <a:spcAft>
          <a:spcPts val="0"/>
        </a:spcAft>
        <a:buClrTx/>
        <a:buSzPct val="75000"/>
        <a:buFontTx/>
        <a:buNone/>
        <a:tabLst/>
        <a:defRPr sz="2000" b="0" i="0" u="none" strike="noStrike" cap="none" spc="0" baseline="0">
          <a:ln>
            <a:noFill/>
          </a:ln>
          <a:solidFill>
            <a:schemeClr val="tx1"/>
          </a:solidFill>
          <a:uFillTx/>
          <a:latin typeface="+mn-lt"/>
          <a:ea typeface="+mn-ea"/>
          <a:cs typeface="+mn-cs"/>
          <a:sym typeface="Helvetica Light"/>
        </a:defRPr>
      </a:lvl3pPr>
      <a:lvl4pPr marL="286609" marR="0" indent="-285709" algn="l" defTabSz="89987" rtl="0" eaLnBrk="1" latinLnBrk="0" hangingPunct="1">
        <a:lnSpc>
          <a:spcPct val="100000"/>
        </a:lnSpc>
        <a:spcBef>
          <a:spcPts val="1050"/>
        </a:spcBef>
        <a:spcAft>
          <a:spcPts val="0"/>
        </a:spcAft>
        <a:buClr>
          <a:schemeClr val="tx1"/>
        </a:buClr>
        <a:buSzPct val="75000"/>
        <a:buFont typeface="Arial" panose="020B0604020202020204" pitchFamily="34" charset="0"/>
        <a:buChar char="•"/>
        <a:tabLst>
          <a:tab pos="89987" algn="l"/>
        </a:tabLst>
        <a:defRPr sz="2000" b="0" i="0" u="none" strike="noStrike" cap="none" spc="0" baseline="0">
          <a:ln>
            <a:noFill/>
          </a:ln>
          <a:solidFill>
            <a:schemeClr val="tx1"/>
          </a:solidFill>
          <a:uFillTx/>
          <a:latin typeface="+mn-lt"/>
          <a:ea typeface="+mn-ea"/>
          <a:cs typeface="+mn-cs"/>
          <a:sym typeface="Helvetica Light"/>
        </a:defRPr>
      </a:lvl4pPr>
      <a:lvl5pPr marL="0" marR="0" indent="0" algn="l" defTabSz="292058" rtl="0" eaLnBrk="1" latinLnBrk="0" hangingPunct="1">
        <a:lnSpc>
          <a:spcPct val="100000"/>
        </a:lnSpc>
        <a:spcBef>
          <a:spcPts val="2099"/>
        </a:spcBef>
        <a:spcAft>
          <a:spcPts val="0"/>
        </a:spcAft>
        <a:buClrTx/>
        <a:buSzPct val="75000"/>
        <a:buFontTx/>
        <a:buNone/>
        <a:tabLst/>
        <a:defRPr sz="2000" b="0" i="0" u="none" strike="noStrike" cap="none" spc="0" baseline="0">
          <a:ln>
            <a:noFill/>
          </a:ln>
          <a:solidFill>
            <a:schemeClr val="tx1"/>
          </a:solidFill>
          <a:uFillTx/>
          <a:latin typeface="+mn-lt"/>
          <a:ea typeface="+mn-ea"/>
          <a:cs typeface="+mn-cs"/>
          <a:sym typeface="Helvetica Light"/>
        </a:defRPr>
      </a:lvl5pPr>
      <a:lvl6pPr marL="1419728" marR="0" indent="-308637" algn="l" defTabSz="292058" rtl="0" eaLnBrk="1" latinLnBrk="0" hangingPunct="1">
        <a:lnSpc>
          <a:spcPct val="100000"/>
        </a:lnSpc>
        <a:spcBef>
          <a:spcPts val="2099"/>
        </a:spcBef>
        <a:spcAft>
          <a:spcPts val="0"/>
        </a:spcAft>
        <a:buClrTx/>
        <a:buSzPct val="75000"/>
        <a:buFontTx/>
        <a:buChar char="•"/>
        <a:tabLst/>
        <a:defRPr sz="2499" b="0" i="0" u="none" strike="noStrike" cap="none" spc="0" baseline="0">
          <a:ln>
            <a:noFill/>
          </a:ln>
          <a:solidFill>
            <a:srgbClr val="000000"/>
          </a:solidFill>
          <a:uFillTx/>
          <a:latin typeface="+mn-lt"/>
          <a:ea typeface="+mn-ea"/>
          <a:cs typeface="+mn-cs"/>
          <a:sym typeface="Helvetica Light"/>
        </a:defRPr>
      </a:lvl6pPr>
      <a:lvl7pPr marL="1641947" marR="0" indent="-308637" algn="l" defTabSz="292058" rtl="0" eaLnBrk="1" latinLnBrk="0" hangingPunct="1">
        <a:lnSpc>
          <a:spcPct val="100000"/>
        </a:lnSpc>
        <a:spcBef>
          <a:spcPts val="2099"/>
        </a:spcBef>
        <a:spcAft>
          <a:spcPts val="0"/>
        </a:spcAft>
        <a:buClrTx/>
        <a:buSzPct val="75000"/>
        <a:buFontTx/>
        <a:buChar char="•"/>
        <a:tabLst/>
        <a:defRPr sz="2499" b="0" i="0" u="none" strike="noStrike" cap="none" spc="0" baseline="0">
          <a:ln>
            <a:noFill/>
          </a:ln>
          <a:solidFill>
            <a:srgbClr val="000000"/>
          </a:solidFill>
          <a:uFillTx/>
          <a:latin typeface="+mn-lt"/>
          <a:ea typeface="+mn-ea"/>
          <a:cs typeface="+mn-cs"/>
          <a:sym typeface="Helvetica Light"/>
        </a:defRPr>
      </a:lvl7pPr>
      <a:lvl8pPr marL="1864165" marR="0" indent="-308637" algn="l" defTabSz="292058" rtl="0" eaLnBrk="1" latinLnBrk="0" hangingPunct="1">
        <a:lnSpc>
          <a:spcPct val="100000"/>
        </a:lnSpc>
        <a:spcBef>
          <a:spcPts val="2099"/>
        </a:spcBef>
        <a:spcAft>
          <a:spcPts val="0"/>
        </a:spcAft>
        <a:buClrTx/>
        <a:buSzPct val="75000"/>
        <a:buFontTx/>
        <a:buChar char="•"/>
        <a:tabLst/>
        <a:defRPr sz="2499" b="0" i="0" u="none" strike="noStrike" cap="none" spc="0" baseline="0">
          <a:ln>
            <a:noFill/>
          </a:ln>
          <a:solidFill>
            <a:srgbClr val="000000"/>
          </a:solidFill>
          <a:uFillTx/>
          <a:latin typeface="+mn-lt"/>
          <a:ea typeface="+mn-ea"/>
          <a:cs typeface="+mn-cs"/>
          <a:sym typeface="Helvetica Light"/>
        </a:defRPr>
      </a:lvl8pPr>
      <a:lvl9pPr marL="2086383" marR="0" indent="-308637" algn="l" defTabSz="292058" rtl="0" eaLnBrk="1" latinLnBrk="0" hangingPunct="1">
        <a:lnSpc>
          <a:spcPct val="100000"/>
        </a:lnSpc>
        <a:spcBef>
          <a:spcPts val="2099"/>
        </a:spcBef>
        <a:spcAft>
          <a:spcPts val="0"/>
        </a:spcAft>
        <a:buClrTx/>
        <a:buSzPct val="75000"/>
        <a:buFontTx/>
        <a:buChar char="•"/>
        <a:tabLst/>
        <a:defRPr sz="2499"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9205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284" algn="ctr" defTabSz="29205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568" algn="ctr" defTabSz="29205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851" algn="ctr" defTabSz="29205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135" algn="ctr" defTabSz="29205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419" algn="ctr" defTabSz="29205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703" algn="ctr" defTabSz="29205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799986" algn="ctr" defTabSz="29205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269" algn="ctr" defTabSz="29205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4" pos="301">
          <p15:clr>
            <a:srgbClr val="F26B43"/>
          </p15:clr>
        </p15:guide>
        <p15:guide id="5" pos="384">
          <p15:clr>
            <a:srgbClr val="F26B43"/>
          </p15:clr>
        </p15:guide>
        <p15:guide id="14" pos="13157">
          <p15:clr>
            <a:srgbClr val="F26B43"/>
          </p15:clr>
        </p15:guide>
        <p15:guide id="15" orient="horz" pos="7210">
          <p15:clr>
            <a:srgbClr val="F26B43"/>
          </p15:clr>
        </p15:guide>
        <p15:guide id="16" orient="horz" pos="6819">
          <p15:clr>
            <a:srgbClr val="F26B43"/>
          </p15:clr>
        </p15:guide>
        <p15:guide id="17" orient="horz" pos="1574">
          <p15:clr>
            <a:srgbClr val="F26B43"/>
          </p15:clr>
        </p15:guide>
        <p15:guide id="18" orient="horz" pos="2684">
          <p15:clr>
            <a:srgbClr val="F26B43"/>
          </p15:clr>
        </p15:guide>
        <p15:guide id="19" orient="horz" pos="2273">
          <p15:clr>
            <a:srgbClr val="F26B43"/>
          </p15:clr>
        </p15:guide>
        <p15:guide id="20" pos="4230">
          <p15:clr>
            <a:srgbClr val="F26B43"/>
          </p15:clr>
        </p15:guide>
        <p15:guide id="21" pos="8693">
          <p15:clr>
            <a:srgbClr val="F26B43"/>
          </p15:clr>
        </p15:guide>
        <p15:guide id="22" pos="4744">
          <p15:clr>
            <a:srgbClr val="F26B43"/>
          </p15:clr>
        </p15:guide>
        <p15:guide id="23" pos="9207">
          <p15:clr>
            <a:srgbClr val="F26B43"/>
          </p15:clr>
        </p15:guide>
        <p15:guide id="24" pos="6472">
          <p15:clr>
            <a:srgbClr val="F26B43"/>
          </p15:clr>
        </p15:guide>
        <p15:guide id="25" pos="69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BD6DA-96DF-AA49-B875-67FCEF3975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96E716-933A-6F4B-87C6-69F3ABF297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633A86-88F6-074D-BE2F-3C93D361CA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AD783-B261-8749-B442-DBE2ABC0F6C2}" type="datetimeFigureOut">
              <a:rPr lang="en-US" smtClean="0"/>
              <a:t>9/27/2022</a:t>
            </a:fld>
            <a:endParaRPr lang="en-US"/>
          </a:p>
        </p:txBody>
      </p:sp>
      <p:sp>
        <p:nvSpPr>
          <p:cNvPr id="5" name="Footer Placeholder 4">
            <a:extLst>
              <a:ext uri="{FF2B5EF4-FFF2-40B4-BE49-F238E27FC236}">
                <a16:creationId xmlns:a16="http://schemas.microsoft.com/office/drawing/2014/main" id="{E142A1F4-A6BF-BD4F-95D5-C40FF0EB8D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994E5C-7BE2-6C4B-B3BF-8CB0D7A765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7C4A8-DE83-EE4B-A4F9-185AAAB9F6C8}" type="slidenum">
              <a:rPr lang="en-US" smtClean="0"/>
              <a:t>‹#›</a:t>
            </a:fld>
            <a:endParaRPr lang="en-US"/>
          </a:p>
        </p:txBody>
      </p:sp>
    </p:spTree>
    <p:extLst>
      <p:ext uri="{BB962C8B-B14F-4D97-AF65-F5344CB8AC3E}">
        <p14:creationId xmlns:p14="http://schemas.microsoft.com/office/powerpoint/2010/main" val="10781101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3" cstate="print"/>
          <a:stretch>
            <a:fillRect/>
          </a:stretch>
        </p:blipFill>
        <p:spPr>
          <a:xfrm>
            <a:off x="87553" y="53900"/>
            <a:ext cx="2407524" cy="754979"/>
          </a:xfrm>
          <a:prstGeom prst="rect">
            <a:avLst/>
          </a:prstGeom>
          <a:ln w="12700">
            <a:miter lim="400000"/>
          </a:ln>
        </p:spPr>
      </p:pic>
      <p:sp>
        <p:nvSpPr>
          <p:cNvPr id="4" name="Footer Placeholder 5"/>
          <p:cNvSpPr>
            <a:spLocks noGrp="1"/>
          </p:cNvSpPr>
          <p:nvPr>
            <p:ph type="ftr" sz="quarter" idx="3"/>
          </p:nvPr>
        </p:nvSpPr>
        <p:spPr>
          <a:xfrm>
            <a:off x="0" y="6309521"/>
            <a:ext cx="12192000" cy="548481"/>
          </a:xfrm>
          <a:prstGeom prst="rect">
            <a:avLst/>
          </a:prstGeom>
          <a:solidFill>
            <a:schemeClr val="bg1"/>
          </a:solidFill>
        </p:spPr>
        <p:txBody>
          <a:bodyPr vert="horz" lIns="252000" tIns="36000" rIns="68580" bIns="27000" rtlCol="0" anchor="ctr"/>
          <a:lstStyle>
            <a:lvl1pPr algn="l" defTabSz="292093" hangingPunct="0">
              <a:defRPr sz="1067">
                <a:solidFill>
                  <a:schemeClr val="tx1"/>
                </a:solidFill>
                <a:latin typeface="+mn-lt"/>
              </a:defRPr>
            </a:lvl1pPr>
          </a:lstStyle>
          <a:p>
            <a:r>
              <a:rPr lang="en-GB" kern="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263525" y="1386377"/>
            <a:ext cx="11250000" cy="830997"/>
          </a:xfrm>
          <a:prstGeom prst="rect">
            <a:avLst/>
          </a:prstGeom>
        </p:spPr>
        <p:txBody>
          <a:bodyPr vert="horz" wrap="square" lIns="68580" tIns="34290" rIns="68580" bIns="34290" rtlCol="0" anchor="t" anchorCtr="0">
            <a:spAutoFit/>
          </a:bodyPr>
          <a:lstStyle/>
          <a:p>
            <a:r>
              <a:rPr lang="en-US"/>
              <a:t>Click to edit Master title style</a:t>
            </a:r>
            <a:endParaRPr lang="en-GB"/>
          </a:p>
        </p:txBody>
      </p:sp>
      <p:sp>
        <p:nvSpPr>
          <p:cNvPr id="2" name="Text Placeholder 1"/>
          <p:cNvSpPr>
            <a:spLocks noGrp="1"/>
          </p:cNvSpPr>
          <p:nvPr>
            <p:ph type="body" idx="1"/>
          </p:nvPr>
        </p:nvSpPr>
        <p:spPr>
          <a:xfrm>
            <a:off x="263526" y="2348708"/>
            <a:ext cx="5400676" cy="3605813"/>
          </a:xfrm>
          <a:prstGeom prst="rect">
            <a:avLst/>
          </a:prstGeom>
        </p:spPr>
        <p:txBody>
          <a:bodyPr vert="horz" lIns="68580" tIns="34290" rIns="68580" bIns="34290" rtlCol="0">
            <a:noAutofit/>
          </a:bodyPr>
          <a:lstStyle/>
          <a:p>
            <a:pPr lvl="0"/>
            <a:r>
              <a:rPr lang="en-US"/>
              <a:t>Edit Master text styles</a:t>
            </a:r>
          </a:p>
          <a:p>
            <a:pPr lvl="1"/>
            <a:r>
              <a:rPr lang="en-US"/>
              <a:t>Second level</a:t>
            </a:r>
          </a:p>
          <a:p>
            <a:pPr lvl="5"/>
            <a:r>
              <a:rPr lang="en-US"/>
              <a:t>Third level</a:t>
            </a:r>
          </a:p>
          <a:p>
            <a:pPr lvl="6"/>
            <a:r>
              <a:rPr lang="en-US"/>
              <a:t>Fourth level</a:t>
            </a:r>
          </a:p>
          <a:p>
            <a:pPr lvl="7"/>
            <a:r>
              <a:rPr lang="en-US"/>
              <a:t>Fifth level</a:t>
            </a:r>
            <a:endParaRPr lang="en-GB"/>
          </a:p>
        </p:txBody>
      </p:sp>
    </p:spTree>
    <p:extLst>
      <p:ext uri="{BB962C8B-B14F-4D97-AF65-F5344CB8AC3E}">
        <p14:creationId xmlns:p14="http://schemas.microsoft.com/office/powerpoint/2010/main" val="62316846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 id="2147483827" r:id="rId27"/>
    <p:sldLayoutId id="2147483828" r:id="rId28"/>
    <p:sldLayoutId id="2147483829" r:id="rId29"/>
    <p:sldLayoutId id="2147483830" r:id="rId30"/>
    <p:sldLayoutId id="214748383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92093" rtl="0" eaLnBrk="1" latinLnBrk="0" hangingPunct="1">
        <a:lnSpc>
          <a:spcPct val="100000"/>
        </a:lnSpc>
        <a:spcBef>
          <a:spcPts val="0"/>
        </a:spcBef>
        <a:spcAft>
          <a:spcPts val="0"/>
        </a:spcAft>
        <a:buClrTx/>
        <a:buSzTx/>
        <a:buFontTx/>
        <a:buNone/>
        <a:tabLst/>
        <a:defRPr sz="4800" b="0" i="0" u="none" strike="noStrike" cap="none" spc="0" baseline="0">
          <a:ln>
            <a:noFill/>
          </a:ln>
          <a:solidFill>
            <a:schemeClr val="tx1"/>
          </a:solidFill>
          <a:uFillTx/>
          <a:latin typeface="+mj-lt"/>
          <a:ea typeface="+mn-ea"/>
          <a:cs typeface="+mn-cs"/>
          <a:sym typeface="Helvetica Light"/>
        </a:defRPr>
      </a:lvl1pPr>
      <a:lvl2pPr marL="0" marR="0" indent="114297"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594"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891"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189"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486"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783"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080"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377"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92093" rtl="0" eaLnBrk="1" latinLnBrk="0" hangingPunct="1">
        <a:lnSpc>
          <a:spcPct val="100000"/>
        </a:lnSpc>
        <a:spcBef>
          <a:spcPts val="1051"/>
        </a:spcBef>
        <a:spcAft>
          <a:spcPts val="0"/>
        </a:spcAft>
        <a:buClrTx/>
        <a:buSzPct val="75000"/>
        <a:buFontTx/>
        <a:buNone/>
        <a:tabLst/>
        <a:defRPr sz="2000" b="0" i="0" u="none" strike="noStrike" cap="none" spc="0" baseline="0">
          <a:ln>
            <a:noFill/>
          </a:ln>
          <a:solidFill>
            <a:schemeClr val="tx1"/>
          </a:solidFill>
          <a:uFillTx/>
          <a:latin typeface="+mj-lt"/>
          <a:ea typeface="+mn-ea"/>
          <a:cs typeface="+mn-cs"/>
          <a:sym typeface="Helvetica Light"/>
        </a:defRPr>
      </a:lvl1pPr>
      <a:lvl2pPr marL="239994" marR="0" indent="-239994" algn="l" defTabSz="292093" rtl="0" eaLnBrk="1" latinLnBrk="0" hangingPunct="1">
        <a:lnSpc>
          <a:spcPct val="100000"/>
        </a:lnSpc>
        <a:spcBef>
          <a:spcPts val="800"/>
        </a:spcBef>
        <a:spcAft>
          <a:spcPts val="800"/>
        </a:spcAft>
        <a:buClrTx/>
        <a:buSzPct val="75000"/>
        <a:buFont typeface="Arial" panose="020B0604020202020204" pitchFamily="34" charset="0"/>
        <a:buChar char="•"/>
        <a:tabLst/>
        <a:defRPr sz="2133" b="0" i="0" u="none" strike="noStrike" cap="none" spc="0" baseline="0">
          <a:ln>
            <a:noFill/>
          </a:ln>
          <a:solidFill>
            <a:schemeClr val="tx1"/>
          </a:solidFill>
          <a:uFillTx/>
          <a:latin typeface="+mn-lt"/>
          <a:ea typeface="+mn-ea"/>
          <a:cs typeface="+mn-cs"/>
          <a:sym typeface="Helvetica Light"/>
        </a:defRPr>
      </a:lvl2pPr>
      <a:lvl3pPr marL="380990" marR="0" indent="-380990" algn="l" defTabSz="292093" rtl="0" eaLnBrk="1" latinLnBrk="0" hangingPunct="1">
        <a:lnSpc>
          <a:spcPct val="100000"/>
        </a:lnSpc>
        <a:spcBef>
          <a:spcPts val="1051"/>
        </a:spcBef>
        <a:spcAft>
          <a:spcPts val="0"/>
        </a:spcAft>
        <a:buClrTx/>
        <a:buSzPct val="75000"/>
        <a:buFont typeface="Arial" panose="020B0604020202020204" pitchFamily="34" charset="0"/>
        <a:buChar char="•"/>
        <a:tabLst/>
        <a:defRPr sz="2000" b="0" i="0" u="none" strike="noStrike" cap="none" spc="0" baseline="0">
          <a:ln>
            <a:noFill/>
          </a:ln>
          <a:solidFill>
            <a:schemeClr val="tx1"/>
          </a:solidFill>
          <a:uFillTx/>
          <a:latin typeface="+mn-lt"/>
          <a:ea typeface="+mn-ea"/>
          <a:cs typeface="+mn-cs"/>
          <a:sym typeface="Helvetica Light"/>
        </a:defRPr>
      </a:lvl3pPr>
      <a:lvl4pPr marL="381890" marR="0" indent="-380990" algn="l" defTabSz="89998" rtl="0" eaLnBrk="1" latinLnBrk="0" hangingPunct="1">
        <a:lnSpc>
          <a:spcPct val="100000"/>
        </a:lnSpc>
        <a:spcBef>
          <a:spcPts val="1051"/>
        </a:spcBef>
        <a:spcAft>
          <a:spcPts val="0"/>
        </a:spcAft>
        <a:buClr>
          <a:schemeClr val="tx1"/>
        </a:buClr>
        <a:buSzPct val="75000"/>
        <a:buFont typeface="Arial" panose="020B0604020202020204" pitchFamily="34" charset="0"/>
        <a:buChar char="•"/>
        <a:tabLst>
          <a:tab pos="89998" algn="l"/>
        </a:tabLst>
        <a:defRPr sz="2000" b="0" i="0" u="none" strike="noStrike" cap="none" spc="0" baseline="0">
          <a:ln>
            <a:noFill/>
          </a:ln>
          <a:solidFill>
            <a:schemeClr val="tx1"/>
          </a:solidFill>
          <a:uFillTx/>
          <a:latin typeface="+mn-lt"/>
          <a:ea typeface="+mn-ea"/>
          <a:cs typeface="+mn-cs"/>
          <a:sym typeface="Helvetica Light"/>
        </a:defRPr>
      </a:lvl4pPr>
      <a:lvl5pPr marL="380990" marR="0" indent="-380990" algn="l" defTabSz="292093" rtl="0" eaLnBrk="1" latinLnBrk="0" hangingPunct="1">
        <a:lnSpc>
          <a:spcPct val="100000"/>
        </a:lnSpc>
        <a:spcBef>
          <a:spcPts val="2100"/>
        </a:spcBef>
        <a:spcAft>
          <a:spcPts val="0"/>
        </a:spcAft>
        <a:buClrTx/>
        <a:buSzPct val="75000"/>
        <a:buFont typeface="Arial" panose="020B0604020202020204" pitchFamily="34" charset="0"/>
        <a:buChar char="•"/>
        <a:tabLst/>
        <a:defRPr sz="2000" b="0" i="0" u="none" strike="noStrike" cap="none" spc="0" baseline="0">
          <a:ln>
            <a:noFill/>
          </a:ln>
          <a:solidFill>
            <a:schemeClr val="tx1"/>
          </a:solidFill>
          <a:uFillTx/>
          <a:latin typeface="+mn-lt"/>
          <a:ea typeface="+mn-ea"/>
          <a:cs typeface="+mn-cs"/>
          <a:sym typeface="Helvetica Light"/>
        </a:defRPr>
      </a:lvl5pPr>
      <a:lvl6pPr marL="719982" marR="0" indent="-239994" algn="l" defTabSz="292093" rtl="0" eaLnBrk="1" latinLnBrk="0" hangingPunct="1">
        <a:lnSpc>
          <a:spcPct val="100000"/>
        </a:lnSpc>
        <a:spcBef>
          <a:spcPts val="0"/>
        </a:spcBef>
        <a:spcAft>
          <a:spcPts val="0"/>
        </a:spcAft>
        <a:buClrTx/>
        <a:buSzPct val="75000"/>
        <a:buFontTx/>
        <a:buChar char="•"/>
        <a:tabLst/>
        <a:defRPr sz="2133" b="0" i="0" u="none" strike="noStrike" cap="none" spc="0" baseline="0">
          <a:ln>
            <a:noFill/>
          </a:ln>
          <a:solidFill>
            <a:srgbClr val="000000"/>
          </a:solidFill>
          <a:uFillTx/>
          <a:latin typeface="+mn-lt"/>
          <a:ea typeface="+mn-ea"/>
          <a:cs typeface="+mn-cs"/>
          <a:sym typeface="Helvetica Light"/>
        </a:defRPr>
      </a:lvl6pPr>
      <a:lvl7pPr marL="1199970" marR="0" indent="-239994" algn="l" defTabSz="292093" rtl="0" eaLnBrk="1" latinLnBrk="0" hangingPunct="1">
        <a:lnSpc>
          <a:spcPct val="100000"/>
        </a:lnSpc>
        <a:spcBef>
          <a:spcPts val="800"/>
        </a:spcBef>
        <a:spcAft>
          <a:spcPts val="800"/>
        </a:spcAft>
        <a:buClrTx/>
        <a:buSzPct val="75000"/>
        <a:buFontTx/>
        <a:buChar char="•"/>
        <a:tabLst/>
        <a:defRPr sz="2133" b="0" i="0" u="none" strike="noStrike" cap="none" spc="0" baseline="0">
          <a:ln>
            <a:noFill/>
          </a:ln>
          <a:solidFill>
            <a:srgbClr val="000000"/>
          </a:solidFill>
          <a:uFillTx/>
          <a:latin typeface="+mn-lt"/>
          <a:ea typeface="+mn-ea"/>
          <a:cs typeface="+mn-cs"/>
          <a:sym typeface="Helvetica Light"/>
        </a:defRPr>
      </a:lvl7pPr>
      <a:lvl8pPr marL="1679958" marR="0" indent="-239994" algn="l" defTabSz="292093" rtl="0" eaLnBrk="1" latinLnBrk="0" hangingPunct="1">
        <a:lnSpc>
          <a:spcPct val="100000"/>
        </a:lnSpc>
        <a:spcBef>
          <a:spcPts val="800"/>
        </a:spcBef>
        <a:spcAft>
          <a:spcPts val="800"/>
        </a:spcAft>
        <a:buClrTx/>
        <a:buSzPct val="75000"/>
        <a:buFontTx/>
        <a:buChar char="•"/>
        <a:tabLst/>
        <a:defRPr sz="2133" b="0" i="0" u="none" strike="noStrike" cap="none" spc="0" baseline="0">
          <a:ln>
            <a:noFill/>
          </a:ln>
          <a:solidFill>
            <a:srgbClr val="000000"/>
          </a:solidFill>
          <a:uFillTx/>
          <a:latin typeface="+mn-lt"/>
          <a:ea typeface="+mn-ea"/>
          <a:cs typeface="+mn-cs"/>
          <a:sym typeface="Helvetica Light"/>
        </a:defRPr>
      </a:lvl8pPr>
      <a:lvl9pPr marL="2086629" marR="0" indent="-308674" algn="l" defTabSz="292093" rtl="0" eaLnBrk="1" latinLnBrk="0" hangingPunct="1">
        <a:lnSpc>
          <a:spcPct val="100000"/>
        </a:lnSpc>
        <a:spcBef>
          <a:spcPts val="2100"/>
        </a:spcBef>
        <a:spcAft>
          <a:spcPts val="0"/>
        </a:spcAft>
        <a:buClrTx/>
        <a:buSzPct val="75000"/>
        <a:buFontTx/>
        <a:buChar char="•"/>
        <a:tabLst/>
        <a:defRPr sz="2533"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297"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594"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891"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189"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486"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783"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080"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377"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5" imgH="416" progId="TCLayout.ActiveDocument.1">
                  <p:embed/>
                </p:oleObj>
              </mc:Choice>
              <mc:Fallback>
                <p:oleObj name="think-cell Slide" r:id="rId7" imgW="415" imgH="416" progId="TCLayout.ActiveDocument.1">
                  <p:embed/>
                  <p:pic>
                    <p:nvPicPr>
                      <p:cNvPr id="8" name="Object 7"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6"/>
            </p:custDataLst>
          </p:nvPr>
        </p:nvSpPr>
        <p:spPr>
          <a:xfrm>
            <a:off x="0" y="0"/>
            <a:ext cx="158750" cy="158750"/>
          </a:xfrm>
          <a:prstGeom prst="rect">
            <a:avLst/>
          </a:prstGeom>
        </p:spPr>
        <p:style>
          <a:lnRef idx="2">
            <a:schemeClr val="accent6"/>
          </a:lnRef>
          <a:fillRef idx="1">
            <a:schemeClr val="lt1"/>
          </a:fillRef>
          <a:effectRef idx="0">
            <a:schemeClr val="accent6"/>
          </a:effectRef>
          <a:fontRef idx="minor">
            <a:schemeClr val="dk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000" b="0" i="0" baseline="0">
              <a:latin typeface="Arial" panose="020B0604020202020204" pitchFamily="34" charset="0"/>
              <a:sym typeface="Arial" panose="020B0604020202020204" pitchFamily="34" charset="0"/>
            </a:endParaRPr>
          </a:p>
        </p:txBody>
      </p:sp>
      <p:pic>
        <p:nvPicPr>
          <p:cNvPr id="3" name="MO_MASTER_black_mono_for_light_backg_RBG.png"/>
          <p:cNvPicPr>
            <a:picLocks noChangeAspect="1"/>
          </p:cNvPicPr>
          <p:nvPr/>
        </p:nvPicPr>
        <p:blipFill>
          <a:blip r:embed="rId9" cstate="print"/>
          <a:stretch>
            <a:fillRect/>
          </a:stretch>
        </p:blipFill>
        <p:spPr>
          <a:xfrm>
            <a:off x="87552" y="53899"/>
            <a:ext cx="2407524" cy="754979"/>
          </a:xfrm>
          <a:prstGeom prst="rect">
            <a:avLst/>
          </a:prstGeom>
          <a:ln w="12700">
            <a:miter lim="400000"/>
          </a:ln>
        </p:spPr>
      </p:pic>
      <p:sp>
        <p:nvSpPr>
          <p:cNvPr id="9" name="Title Placeholder 8"/>
          <p:cNvSpPr>
            <a:spLocks noGrp="1"/>
          </p:cNvSpPr>
          <p:nvPr>
            <p:ph type="title"/>
          </p:nvPr>
        </p:nvSpPr>
        <p:spPr>
          <a:xfrm>
            <a:off x="2638400" y="188640"/>
            <a:ext cx="9182236" cy="540060"/>
          </a:xfrm>
          <a:prstGeom prst="rect">
            <a:avLst/>
          </a:prstGeom>
        </p:spPr>
        <p:txBody>
          <a:bodyPr vert="horz" lIns="91440" tIns="45720" rIns="91440" bIns="45720" rtlCol="0" anchor="ctr">
            <a:noAutofit/>
          </a:bodyPr>
          <a:lstStyle/>
          <a:p>
            <a:r>
              <a:rPr lang="en-GB"/>
              <a:t>Click to edit Master title style</a:t>
            </a:r>
          </a:p>
        </p:txBody>
      </p:sp>
      <p:sp>
        <p:nvSpPr>
          <p:cNvPr id="14" name="TextBox 13"/>
          <p:cNvSpPr txBox="1"/>
          <p:nvPr userDrawn="1"/>
        </p:nvSpPr>
        <p:spPr>
          <a:xfrm>
            <a:off x="0" y="6309380"/>
            <a:ext cx="12192000" cy="54862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720725" marR="0" lvl="0" indent="0" algn="l" defTabSz="292100"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2A2A2A"/>
                </a:solidFill>
                <a:effectLst/>
                <a:uLnTx/>
                <a:uFillTx/>
                <a:latin typeface="+mn-lt"/>
                <a:sym typeface="Helvetica Light"/>
              </a:rPr>
              <a:t>www.metoffice.gov.uk																										                 © Crown Copyright 2019, Met Office</a:t>
            </a:r>
          </a:p>
        </p:txBody>
      </p:sp>
      <p:sp>
        <p:nvSpPr>
          <p:cNvPr id="11" name="TextBox 10">
            <a:extLst>
              <a:ext uri="{FF2B5EF4-FFF2-40B4-BE49-F238E27FC236}">
                <a16:creationId xmlns:a16="http://schemas.microsoft.com/office/drawing/2014/main" id="{83FC358E-99C8-4A30-AE27-11DA8059312A}"/>
              </a:ext>
            </a:extLst>
          </p:cNvPr>
          <p:cNvSpPr txBox="1"/>
          <p:nvPr userDrawn="1"/>
        </p:nvSpPr>
        <p:spPr>
          <a:xfrm>
            <a:off x="10063480" y="6461760"/>
            <a:ext cx="1910080" cy="342900"/>
          </a:xfrm>
          <a:prstGeom prst="rect">
            <a:avLst/>
          </a:prstGeom>
          <a:solidFill>
            <a:srgbClr val="B9DC0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6000" tIns="36000" rIns="36000" bIns="36000" numCol="1" spcCol="38100" rtlCol="0" anchor="t">
            <a:noAutofit/>
          </a:bodyPr>
          <a:lstStyle/>
          <a:p>
            <a:pPr marR="0" algn="l" defTabSz="584200" rtl="0" fontAlgn="auto" latinLnBrk="0" hangingPunct="0">
              <a:lnSpc>
                <a:spcPct val="100000"/>
              </a:lnSpc>
              <a:spcBef>
                <a:spcPts val="0"/>
              </a:spcBef>
              <a:spcAft>
                <a:spcPts val="0"/>
              </a:spcAft>
              <a:buClrTx/>
              <a:buSzTx/>
              <a:tabLst/>
            </a:pPr>
            <a:r>
              <a:rPr kumimoji="0" lang="en-GB" sz="900" b="0" i="0" u="none" strike="noStrike" cap="none" spc="0" normalizeH="0" baseline="0">
                <a:ln>
                  <a:noFill/>
                </a:ln>
                <a:solidFill>
                  <a:srgbClr val="2A2A2A"/>
                </a:solidFill>
                <a:effectLst/>
                <a:uFillTx/>
                <a:latin typeface="+mn-lt"/>
                <a:ea typeface="+mn-ea"/>
                <a:cs typeface="+mn-cs"/>
                <a:sym typeface="Helvetica Light"/>
              </a:rPr>
              <a:t>Crown Copyright 2020, Met Office</a:t>
            </a:r>
          </a:p>
        </p:txBody>
      </p:sp>
    </p:spTree>
    <p:extLst>
      <p:ext uri="{BB962C8B-B14F-4D97-AF65-F5344CB8AC3E}">
        <p14:creationId xmlns:p14="http://schemas.microsoft.com/office/powerpoint/2010/main" val="310548984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Lst>
  <p:hf sldNum="0" hdr="0" dt="0"/>
  <p:txStyles>
    <p:titleStyle>
      <a:lvl1pPr marL="0" marR="0" indent="0" algn="l" defTabSz="2921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j-lt"/>
          <a:ea typeface="+mn-ea"/>
          <a:cs typeface="+mn-cs"/>
          <a:sym typeface="Helvetica Light"/>
        </a:defRPr>
      </a:lvl1pPr>
      <a:lvl2pPr marL="0" marR="0" indent="114300" algn="ctr" defTabSz="29210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29210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29210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29210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29210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29210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29210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29210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92100" rtl="0" eaLnBrk="1" latinLnBrk="0" hangingPunct="1">
        <a:lnSpc>
          <a:spcPct val="100000"/>
        </a:lnSpc>
        <a:spcBef>
          <a:spcPts val="1050"/>
        </a:spcBef>
        <a:spcAft>
          <a:spcPts val="0"/>
        </a:spcAft>
        <a:buClrTx/>
        <a:buSzPct val="75000"/>
        <a:buFontTx/>
        <a:buNone/>
        <a:tabLst/>
        <a:defRPr sz="2000" b="0" i="0" u="none" strike="noStrike" cap="none" spc="0" baseline="0">
          <a:ln>
            <a:noFill/>
          </a:ln>
          <a:solidFill>
            <a:schemeClr val="tx1"/>
          </a:solidFill>
          <a:uFillTx/>
          <a:latin typeface="+mj-lt"/>
          <a:ea typeface="+mn-ea"/>
          <a:cs typeface="+mn-cs"/>
          <a:sym typeface="Helvetica Light"/>
        </a:defRPr>
      </a:lvl1pPr>
      <a:lvl2pPr marL="0" marR="0" indent="0" algn="l" defTabSz="292100" rtl="0" eaLnBrk="1" latinLnBrk="0" hangingPunct="1">
        <a:lnSpc>
          <a:spcPct val="100000"/>
        </a:lnSpc>
        <a:spcBef>
          <a:spcPts val="1050"/>
        </a:spcBef>
        <a:spcAft>
          <a:spcPts val="1050"/>
        </a:spcAft>
        <a:buClrTx/>
        <a:buSzPct val="75000"/>
        <a:buFontTx/>
        <a:buNone/>
        <a:tabLst/>
        <a:defRPr sz="2000" b="0" i="0" u="none" strike="noStrike" cap="none" spc="0" baseline="0">
          <a:ln>
            <a:noFill/>
          </a:ln>
          <a:solidFill>
            <a:schemeClr val="tx1"/>
          </a:solidFill>
          <a:uFillTx/>
          <a:latin typeface="+mj-lt"/>
          <a:ea typeface="+mn-ea"/>
          <a:cs typeface="+mn-cs"/>
          <a:sym typeface="Helvetica Light"/>
        </a:defRPr>
      </a:lvl2pPr>
      <a:lvl3pPr marL="0" marR="0" indent="0" algn="l" defTabSz="292100" rtl="0" eaLnBrk="1" latinLnBrk="0" hangingPunct="1">
        <a:lnSpc>
          <a:spcPct val="100000"/>
        </a:lnSpc>
        <a:spcBef>
          <a:spcPts val="1050"/>
        </a:spcBef>
        <a:spcAft>
          <a:spcPts val="0"/>
        </a:spcAft>
        <a:buClrTx/>
        <a:buSzPct val="75000"/>
        <a:buFontTx/>
        <a:buNone/>
        <a:tabLst/>
        <a:defRPr sz="2000" b="0" i="0" u="none" strike="noStrike" cap="none" spc="0" baseline="0">
          <a:ln>
            <a:noFill/>
          </a:ln>
          <a:solidFill>
            <a:schemeClr val="tx1"/>
          </a:solidFill>
          <a:uFillTx/>
          <a:latin typeface="+mn-lt"/>
          <a:ea typeface="+mn-ea"/>
          <a:cs typeface="+mn-cs"/>
          <a:sym typeface="Helvetica Light"/>
        </a:defRPr>
      </a:lvl3pPr>
      <a:lvl4pPr marL="286650" marR="0" indent="-285750" algn="l" defTabSz="90000" rtl="0" eaLnBrk="1" latinLnBrk="0" hangingPunct="1">
        <a:lnSpc>
          <a:spcPct val="100000"/>
        </a:lnSpc>
        <a:spcBef>
          <a:spcPts val="1050"/>
        </a:spcBef>
        <a:spcAft>
          <a:spcPts val="0"/>
        </a:spcAft>
        <a:buClr>
          <a:schemeClr val="tx1"/>
        </a:buClr>
        <a:buSzPct val="75000"/>
        <a:buFont typeface="Arial" panose="020B0604020202020204" pitchFamily="34" charset="0"/>
        <a:buChar char="•"/>
        <a:tabLst>
          <a:tab pos="90000" algn="l"/>
        </a:tabLst>
        <a:defRPr sz="2000" b="0" i="0" u="none" strike="noStrike" cap="none" spc="0" baseline="0">
          <a:ln>
            <a:noFill/>
          </a:ln>
          <a:solidFill>
            <a:schemeClr val="tx1"/>
          </a:solidFill>
          <a:uFillTx/>
          <a:latin typeface="+mn-lt"/>
          <a:ea typeface="+mn-ea"/>
          <a:cs typeface="+mn-cs"/>
          <a:sym typeface="Helvetica Light"/>
        </a:defRPr>
      </a:lvl4pPr>
      <a:lvl5pPr marL="0" marR="0" indent="0" algn="l" defTabSz="292100" rtl="0" eaLnBrk="1" latinLnBrk="0" hangingPunct="1">
        <a:lnSpc>
          <a:spcPct val="100000"/>
        </a:lnSpc>
        <a:spcBef>
          <a:spcPts val="2100"/>
        </a:spcBef>
        <a:spcAft>
          <a:spcPts val="0"/>
        </a:spcAft>
        <a:buClrTx/>
        <a:buSzPct val="75000"/>
        <a:buFontTx/>
        <a:buNone/>
        <a:tabLst/>
        <a:defRPr sz="2000" b="0" i="0" u="none" strike="noStrike" cap="none" spc="0" baseline="0">
          <a:ln>
            <a:noFill/>
          </a:ln>
          <a:solidFill>
            <a:schemeClr val="tx1"/>
          </a:solidFill>
          <a:uFillTx/>
          <a:latin typeface="+mn-lt"/>
          <a:ea typeface="+mn-ea"/>
          <a:cs typeface="+mn-cs"/>
          <a:sym typeface="Helvetica Light"/>
        </a:defRPr>
      </a:lvl5pPr>
      <a:lvl6pPr marL="1419931" marR="0" indent="-308681" algn="l" defTabSz="292100" rtl="0" eaLnBrk="1" latinLnBrk="0" hangingPunct="1">
        <a:lnSpc>
          <a:spcPct val="100000"/>
        </a:lnSpc>
        <a:spcBef>
          <a:spcPts val="2100"/>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6pPr>
      <a:lvl7pPr marL="1642181" marR="0" indent="-308681" algn="l" defTabSz="292100" rtl="0" eaLnBrk="1" latinLnBrk="0" hangingPunct="1">
        <a:lnSpc>
          <a:spcPct val="100000"/>
        </a:lnSpc>
        <a:spcBef>
          <a:spcPts val="2100"/>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7pPr>
      <a:lvl8pPr marL="1864431" marR="0" indent="-308681" algn="l" defTabSz="292100" rtl="0" eaLnBrk="1" latinLnBrk="0" hangingPunct="1">
        <a:lnSpc>
          <a:spcPct val="100000"/>
        </a:lnSpc>
        <a:spcBef>
          <a:spcPts val="2100"/>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8pPr>
      <a:lvl9pPr marL="2086681" marR="0" indent="-308681" algn="l" defTabSz="292100" rtl="0" eaLnBrk="1" latinLnBrk="0" hangingPunct="1">
        <a:lnSpc>
          <a:spcPct val="100000"/>
        </a:lnSpc>
        <a:spcBef>
          <a:spcPts val="2100"/>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921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300" algn="ctr" defTabSz="2921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600" algn="ctr" defTabSz="2921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900" algn="ctr" defTabSz="2921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200" algn="ctr" defTabSz="2921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500" algn="ctr" defTabSz="2921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800" algn="ctr" defTabSz="2921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100" algn="ctr" defTabSz="2921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400" algn="ctr" defTabSz="2921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hyperlink" Target="https://manuelohan.com/wp-content/uploads/2017/05/The-Mom-Test-en.pdf" TargetMode="External"/><Relationship Id="rId5" Type="http://schemas.openxmlformats.org/officeDocument/2006/relationships/image" Target="../media/image30.png"/><Relationship Id="rId4" Type="http://schemas.openxmlformats.org/officeDocument/2006/relationships/hyperlink" Target="https://www.strategyzer.com/canvas/value-proposition-canva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724F2C-B637-40D1-AAEB-B4284B184D87}"/>
              </a:ext>
            </a:extLst>
          </p:cNvPr>
          <p:cNvSpPr>
            <a:spLocks noGrp="1"/>
          </p:cNvSpPr>
          <p:nvPr>
            <p:ph type="ctrTitle"/>
          </p:nvPr>
        </p:nvSpPr>
        <p:spPr>
          <a:xfrm>
            <a:off x="336000" y="2240020"/>
            <a:ext cx="5649164" cy="1543595"/>
          </a:xfrm>
        </p:spPr>
        <p:txBody>
          <a:bodyPr anchor="b">
            <a:normAutofit fontScale="90000"/>
          </a:bodyPr>
          <a:lstStyle/>
          <a:p>
            <a:r>
              <a:rPr lang="en-GB" sz="3600" dirty="0"/>
              <a:t>Science to service</a:t>
            </a:r>
            <a:br>
              <a:rPr lang="en-GB" sz="3600" dirty="0"/>
            </a:br>
            <a:r>
              <a:rPr lang="en-GB" sz="2200" dirty="0"/>
              <a:t>Dr Emily Wallace</a:t>
            </a:r>
            <a:br>
              <a:rPr lang="en-GB" sz="2200" dirty="0"/>
            </a:br>
            <a:r>
              <a:rPr lang="en-GB" sz="2200" dirty="0"/>
              <a:t>Climate Service Proposition Lead</a:t>
            </a:r>
            <a:br>
              <a:rPr lang="en-GB" sz="2200" dirty="0"/>
            </a:br>
            <a:endParaRPr lang="en-GB" sz="2200" dirty="0"/>
          </a:p>
        </p:txBody>
      </p:sp>
      <p:sp>
        <p:nvSpPr>
          <p:cNvPr id="8" name="Subtitle 2">
            <a:extLst>
              <a:ext uri="{FF2B5EF4-FFF2-40B4-BE49-F238E27FC236}">
                <a16:creationId xmlns:a16="http://schemas.microsoft.com/office/drawing/2014/main" id="{5DFC1A7E-CFF2-4F81-A8D6-BE7D71E499A3}"/>
              </a:ext>
            </a:extLst>
          </p:cNvPr>
          <p:cNvSpPr>
            <a:spLocks noGrp="1"/>
          </p:cNvSpPr>
          <p:nvPr>
            <p:ph type="subTitle" idx="1"/>
          </p:nvPr>
        </p:nvSpPr>
        <p:spPr>
          <a:xfrm>
            <a:off x="336000" y="4119280"/>
            <a:ext cx="5778197" cy="2419065"/>
          </a:xfrm>
        </p:spPr>
        <p:txBody>
          <a:bodyPr vert="horz" lIns="91440" tIns="45720" rIns="91440" bIns="45720" rtlCol="0" anchor="t">
            <a:normAutofit/>
          </a:bodyPr>
          <a:lstStyle/>
          <a:p>
            <a:r>
              <a:rPr lang="en-US" dirty="0">
                <a:cs typeface="Arial"/>
              </a:rPr>
              <a:t>September 2022</a:t>
            </a:r>
          </a:p>
        </p:txBody>
      </p:sp>
    </p:spTree>
    <p:extLst>
      <p:ext uri="{BB962C8B-B14F-4D97-AF65-F5344CB8AC3E}">
        <p14:creationId xmlns:p14="http://schemas.microsoft.com/office/powerpoint/2010/main" val="1186053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9B2427-F857-4E82-8FEA-433EBA9A5C38}"/>
              </a:ext>
            </a:extLst>
          </p:cNvPr>
          <p:cNvSpPr>
            <a:spLocks noGrp="1"/>
          </p:cNvSpPr>
          <p:nvPr>
            <p:ph type="sldNum" sz="quarter" idx="10"/>
          </p:nvPr>
        </p:nvSpPr>
        <p:spPr/>
        <p:txBody>
          <a:bodyPr/>
          <a:lstStyle/>
          <a:p>
            <a:endParaRPr lang="en-GB" dirty="0"/>
          </a:p>
        </p:txBody>
      </p:sp>
      <p:grpSp>
        <p:nvGrpSpPr>
          <p:cNvPr id="7" name="Group 6">
            <a:extLst>
              <a:ext uri="{FF2B5EF4-FFF2-40B4-BE49-F238E27FC236}">
                <a16:creationId xmlns:a16="http://schemas.microsoft.com/office/drawing/2014/main" id="{DB1F4E24-7750-4214-A130-43B4E4583F6F}"/>
              </a:ext>
            </a:extLst>
          </p:cNvPr>
          <p:cNvGrpSpPr/>
          <p:nvPr/>
        </p:nvGrpSpPr>
        <p:grpSpPr>
          <a:xfrm>
            <a:off x="3990130" y="4751489"/>
            <a:ext cx="3283928" cy="1169405"/>
            <a:chOff x="8512628" y="4831848"/>
            <a:chExt cx="3283928" cy="1169405"/>
          </a:xfrm>
        </p:grpSpPr>
        <p:pic>
          <p:nvPicPr>
            <p:cNvPr id="8" name="Picture 7">
              <a:extLst>
                <a:ext uri="{FF2B5EF4-FFF2-40B4-BE49-F238E27FC236}">
                  <a16:creationId xmlns:a16="http://schemas.microsoft.com/office/drawing/2014/main" id="{72F881C8-162C-4F6F-81E2-7D84997FD2A3}"/>
                </a:ext>
              </a:extLst>
            </p:cNvPr>
            <p:cNvPicPr>
              <a:picLocks noChangeAspect="1"/>
            </p:cNvPicPr>
            <p:nvPr/>
          </p:nvPicPr>
          <p:blipFill rotWithShape="1">
            <a:blip r:embed="rId3"/>
            <a:srcRect l="21237"/>
            <a:stretch/>
          </p:blipFill>
          <p:spPr>
            <a:xfrm>
              <a:off x="8512628" y="4873821"/>
              <a:ext cx="1143000" cy="1127432"/>
            </a:xfrm>
            <a:prstGeom prst="rect">
              <a:avLst/>
            </a:prstGeom>
          </p:spPr>
        </p:pic>
        <p:pic>
          <p:nvPicPr>
            <p:cNvPr id="9" name="Picture 8">
              <a:extLst>
                <a:ext uri="{FF2B5EF4-FFF2-40B4-BE49-F238E27FC236}">
                  <a16:creationId xmlns:a16="http://schemas.microsoft.com/office/drawing/2014/main" id="{EA8567BF-B091-4CEC-AE32-47C7F8FA006A}"/>
                </a:ext>
              </a:extLst>
            </p:cNvPr>
            <p:cNvPicPr>
              <a:picLocks noChangeAspect="1"/>
            </p:cNvPicPr>
            <p:nvPr/>
          </p:nvPicPr>
          <p:blipFill>
            <a:blip r:embed="rId4"/>
            <a:stretch>
              <a:fillRect/>
            </a:stretch>
          </p:blipFill>
          <p:spPr>
            <a:xfrm>
              <a:off x="9661720" y="4879077"/>
              <a:ext cx="1497027" cy="1085344"/>
            </a:xfrm>
            <a:prstGeom prst="rect">
              <a:avLst/>
            </a:prstGeom>
          </p:spPr>
        </p:pic>
        <p:pic>
          <p:nvPicPr>
            <p:cNvPr id="10" name="Picture 9">
              <a:extLst>
                <a:ext uri="{FF2B5EF4-FFF2-40B4-BE49-F238E27FC236}">
                  <a16:creationId xmlns:a16="http://schemas.microsoft.com/office/drawing/2014/main" id="{C91B8273-AF0F-47B9-BFC5-07236BBC3B2C}"/>
                </a:ext>
              </a:extLst>
            </p:cNvPr>
            <p:cNvPicPr>
              <a:picLocks noChangeAspect="1"/>
            </p:cNvPicPr>
            <p:nvPr/>
          </p:nvPicPr>
          <p:blipFill>
            <a:blip r:embed="rId5"/>
            <a:stretch>
              <a:fillRect/>
            </a:stretch>
          </p:blipFill>
          <p:spPr>
            <a:xfrm>
              <a:off x="11038618" y="4831848"/>
              <a:ext cx="757938" cy="1127432"/>
            </a:xfrm>
            <a:prstGeom prst="rect">
              <a:avLst/>
            </a:prstGeom>
          </p:spPr>
        </p:pic>
      </p:grpSp>
      <p:pic>
        <p:nvPicPr>
          <p:cNvPr id="11" name="Picture 10">
            <a:extLst>
              <a:ext uri="{FF2B5EF4-FFF2-40B4-BE49-F238E27FC236}">
                <a16:creationId xmlns:a16="http://schemas.microsoft.com/office/drawing/2014/main" id="{1B090C7B-B16C-4402-914B-65337858B3EE}"/>
              </a:ext>
            </a:extLst>
          </p:cNvPr>
          <p:cNvPicPr>
            <a:picLocks noChangeAspect="1"/>
          </p:cNvPicPr>
          <p:nvPr/>
        </p:nvPicPr>
        <p:blipFill>
          <a:blip r:embed="rId6"/>
          <a:stretch>
            <a:fillRect/>
          </a:stretch>
        </p:blipFill>
        <p:spPr>
          <a:xfrm>
            <a:off x="0" y="4529390"/>
            <a:ext cx="12192000" cy="2328610"/>
          </a:xfrm>
          <a:prstGeom prst="rect">
            <a:avLst/>
          </a:prstGeom>
        </p:spPr>
      </p:pic>
      <p:pic>
        <p:nvPicPr>
          <p:cNvPr id="12" name="Picture 11">
            <a:extLst>
              <a:ext uri="{FF2B5EF4-FFF2-40B4-BE49-F238E27FC236}">
                <a16:creationId xmlns:a16="http://schemas.microsoft.com/office/drawing/2014/main" id="{E5BBDCA6-A849-422C-8BDE-0876D82CF3A4}"/>
              </a:ext>
            </a:extLst>
          </p:cNvPr>
          <p:cNvPicPr>
            <a:picLocks noChangeAspect="1"/>
          </p:cNvPicPr>
          <p:nvPr/>
        </p:nvPicPr>
        <p:blipFill rotWithShape="1">
          <a:blip r:embed="rId7"/>
          <a:srcRect r="85264"/>
          <a:stretch/>
        </p:blipFill>
        <p:spPr>
          <a:xfrm>
            <a:off x="332570" y="2138110"/>
            <a:ext cx="3612926" cy="749702"/>
          </a:xfrm>
          <a:prstGeom prst="rect">
            <a:avLst/>
          </a:prstGeom>
        </p:spPr>
      </p:pic>
      <p:pic>
        <p:nvPicPr>
          <p:cNvPr id="13" name="Picture 12">
            <a:extLst>
              <a:ext uri="{FF2B5EF4-FFF2-40B4-BE49-F238E27FC236}">
                <a16:creationId xmlns:a16="http://schemas.microsoft.com/office/drawing/2014/main" id="{19624167-9C6F-469B-8794-1FF0BDBB7683}"/>
              </a:ext>
            </a:extLst>
          </p:cNvPr>
          <p:cNvPicPr>
            <a:picLocks noChangeAspect="1"/>
          </p:cNvPicPr>
          <p:nvPr/>
        </p:nvPicPr>
        <p:blipFill rotWithShape="1">
          <a:blip r:embed="rId7"/>
          <a:srcRect l="16315" t="6909" r="35094"/>
          <a:stretch/>
        </p:blipFill>
        <p:spPr>
          <a:xfrm>
            <a:off x="332570" y="3119185"/>
            <a:ext cx="11304237" cy="662239"/>
          </a:xfrm>
          <a:prstGeom prst="rect">
            <a:avLst/>
          </a:prstGeom>
        </p:spPr>
      </p:pic>
    </p:spTree>
    <p:extLst>
      <p:ext uri="{BB962C8B-B14F-4D97-AF65-F5344CB8AC3E}">
        <p14:creationId xmlns:p14="http://schemas.microsoft.com/office/powerpoint/2010/main" val="3778027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BA72DC-D5B7-46E6-8365-6D996006A90A}"/>
              </a:ext>
            </a:extLst>
          </p:cNvPr>
          <p:cNvSpPr>
            <a:spLocks noGrp="1"/>
          </p:cNvSpPr>
          <p:nvPr>
            <p:ph type="title"/>
          </p:nvPr>
        </p:nvSpPr>
        <p:spPr>
          <a:xfrm>
            <a:off x="415076" y="1233705"/>
            <a:ext cx="11520000" cy="565270"/>
          </a:xfrm>
        </p:spPr>
        <p:txBody>
          <a:bodyPr>
            <a:noAutofit/>
          </a:bodyPr>
          <a:lstStyle/>
          <a:p>
            <a:r>
              <a:rPr lang="en-US" sz="2400" dirty="0">
                <a:cs typeface="Arial"/>
              </a:rPr>
              <a:t>Science to service, my own journey!</a:t>
            </a:r>
          </a:p>
        </p:txBody>
      </p:sp>
      <p:sp>
        <p:nvSpPr>
          <p:cNvPr id="4" name="Content Placeholder 3">
            <a:extLst>
              <a:ext uri="{FF2B5EF4-FFF2-40B4-BE49-F238E27FC236}">
                <a16:creationId xmlns:a16="http://schemas.microsoft.com/office/drawing/2014/main" id="{F243DBD8-3627-4CEF-B7CA-5151EDF6AC0E}"/>
              </a:ext>
            </a:extLst>
          </p:cNvPr>
          <p:cNvSpPr>
            <a:spLocks noGrp="1"/>
          </p:cNvSpPr>
          <p:nvPr>
            <p:ph idx="1"/>
          </p:nvPr>
        </p:nvSpPr>
        <p:spPr>
          <a:xfrm>
            <a:off x="239857" y="2018482"/>
            <a:ext cx="4973794" cy="3605813"/>
          </a:xfrm>
        </p:spPr>
        <p:txBody>
          <a:bodyPr/>
          <a:lstStyle/>
          <a:p>
            <a:pPr marL="457200" indent="-457200">
              <a:buFont typeface="+mj-lt"/>
              <a:buAutoNum type="arabicPeriod"/>
            </a:pPr>
            <a:r>
              <a:rPr lang="en-GB" dirty="0"/>
              <a:t>It’s not about me </a:t>
            </a:r>
          </a:p>
          <a:p>
            <a:pPr marL="457200" indent="-457200">
              <a:buFont typeface="+mj-lt"/>
              <a:buAutoNum type="arabicPeriod"/>
            </a:pPr>
            <a:r>
              <a:rPr lang="en-GB" dirty="0"/>
              <a:t>Is it worth it? </a:t>
            </a:r>
          </a:p>
          <a:p>
            <a:pPr marL="457200" indent="-457200">
              <a:buFont typeface="+mj-lt"/>
              <a:buAutoNum type="arabicPeriod"/>
            </a:pPr>
            <a:r>
              <a:rPr lang="en-GB" dirty="0"/>
              <a:t>It’s more than just the science</a:t>
            </a:r>
          </a:p>
        </p:txBody>
      </p:sp>
      <p:pic>
        <p:nvPicPr>
          <p:cNvPr id="5" name="Picture 4">
            <a:extLst>
              <a:ext uri="{FF2B5EF4-FFF2-40B4-BE49-F238E27FC236}">
                <a16:creationId xmlns:a16="http://schemas.microsoft.com/office/drawing/2014/main" id="{EB63B7ED-BA9A-4A3E-A914-E8CC780C7576}"/>
              </a:ext>
            </a:extLst>
          </p:cNvPr>
          <p:cNvPicPr>
            <a:picLocks noChangeAspect="1"/>
          </p:cNvPicPr>
          <p:nvPr/>
        </p:nvPicPr>
        <p:blipFill>
          <a:blip r:embed="rId3"/>
          <a:stretch>
            <a:fillRect/>
          </a:stretch>
        </p:blipFill>
        <p:spPr>
          <a:xfrm>
            <a:off x="5213651" y="2009775"/>
            <a:ext cx="6978349" cy="4848225"/>
          </a:xfrm>
          <a:prstGeom prst="rect">
            <a:avLst/>
          </a:prstGeom>
        </p:spPr>
      </p:pic>
    </p:spTree>
    <p:extLst>
      <p:ext uri="{BB962C8B-B14F-4D97-AF65-F5344CB8AC3E}">
        <p14:creationId xmlns:p14="http://schemas.microsoft.com/office/powerpoint/2010/main" val="209092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77DF0B-DA30-4E54-A987-D18341E58587}"/>
              </a:ext>
            </a:extLst>
          </p:cNvPr>
          <p:cNvSpPr>
            <a:spLocks noGrp="1"/>
          </p:cNvSpPr>
          <p:nvPr>
            <p:ph type="title"/>
          </p:nvPr>
        </p:nvSpPr>
        <p:spPr/>
        <p:txBody>
          <a:bodyPr/>
          <a:lstStyle/>
          <a:p>
            <a:r>
              <a:rPr lang="en-GB" dirty="0"/>
              <a:t>1. It’s not about me</a:t>
            </a:r>
          </a:p>
        </p:txBody>
      </p:sp>
      <p:sp>
        <p:nvSpPr>
          <p:cNvPr id="4" name="Slide Number Placeholder 3">
            <a:extLst>
              <a:ext uri="{FF2B5EF4-FFF2-40B4-BE49-F238E27FC236}">
                <a16:creationId xmlns:a16="http://schemas.microsoft.com/office/drawing/2014/main" id="{554D0C33-E7A2-4655-AD87-8B3800A666B1}"/>
              </a:ext>
            </a:extLst>
          </p:cNvPr>
          <p:cNvSpPr>
            <a:spLocks noGrp="1"/>
          </p:cNvSpPr>
          <p:nvPr>
            <p:ph type="sldNum" sz="quarter" idx="10"/>
          </p:nvPr>
        </p:nvSpPr>
        <p:spPr/>
        <p:txBody>
          <a:bodyPr/>
          <a:lstStyle/>
          <a:p>
            <a:fld id="{E5F9FE41-C8F9-47EF-94C3-C489748B47D0}" type="slidenum">
              <a:rPr lang="en-GB" smtClean="0"/>
              <a:pPr/>
              <a:t>4</a:t>
            </a:fld>
            <a:endParaRPr lang="en-GB"/>
          </a:p>
        </p:txBody>
      </p:sp>
      <p:pic>
        <p:nvPicPr>
          <p:cNvPr id="6" name="Picture 5">
            <a:extLst>
              <a:ext uri="{FF2B5EF4-FFF2-40B4-BE49-F238E27FC236}">
                <a16:creationId xmlns:a16="http://schemas.microsoft.com/office/drawing/2014/main" id="{732BE2AB-4E98-427D-871A-9BD240E6E8B4}"/>
              </a:ext>
            </a:extLst>
          </p:cNvPr>
          <p:cNvPicPr>
            <a:picLocks noChangeAspect="1"/>
          </p:cNvPicPr>
          <p:nvPr/>
        </p:nvPicPr>
        <p:blipFill>
          <a:blip r:embed="rId3"/>
          <a:stretch>
            <a:fillRect/>
          </a:stretch>
        </p:blipFill>
        <p:spPr>
          <a:xfrm>
            <a:off x="9505575" y="0"/>
            <a:ext cx="2686425" cy="2648320"/>
          </a:xfrm>
          <a:prstGeom prst="rect">
            <a:avLst/>
          </a:prstGeom>
        </p:spPr>
      </p:pic>
      <p:sp>
        <p:nvSpPr>
          <p:cNvPr id="8" name="TextBox 7">
            <a:extLst>
              <a:ext uri="{FF2B5EF4-FFF2-40B4-BE49-F238E27FC236}">
                <a16:creationId xmlns:a16="http://schemas.microsoft.com/office/drawing/2014/main" id="{9C083FF2-F0B7-428E-A300-0C702BE46B76}"/>
              </a:ext>
            </a:extLst>
          </p:cNvPr>
          <p:cNvSpPr txBox="1"/>
          <p:nvPr/>
        </p:nvSpPr>
        <p:spPr>
          <a:xfrm>
            <a:off x="5494360" y="5922914"/>
            <a:ext cx="6516666"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dirty="0">
                <a:hlinkClick r:id="rId4"/>
              </a:rPr>
              <a:t>https://www.strategyzer.com/canvas/value-proposition-canvas</a:t>
            </a:r>
            <a:endParaRPr lang="en-GB" dirty="0"/>
          </a:p>
          <a:p>
            <a:endParaRPr lang="en-GB" dirty="0"/>
          </a:p>
        </p:txBody>
      </p:sp>
      <p:pic>
        <p:nvPicPr>
          <p:cNvPr id="10" name="Picture 9">
            <a:extLst>
              <a:ext uri="{FF2B5EF4-FFF2-40B4-BE49-F238E27FC236}">
                <a16:creationId xmlns:a16="http://schemas.microsoft.com/office/drawing/2014/main" id="{437A5913-6A8C-47E0-98E2-FB43478BA2AF}"/>
              </a:ext>
            </a:extLst>
          </p:cNvPr>
          <p:cNvPicPr>
            <a:picLocks noChangeAspect="1"/>
          </p:cNvPicPr>
          <p:nvPr/>
        </p:nvPicPr>
        <p:blipFill>
          <a:blip r:embed="rId5"/>
          <a:stretch>
            <a:fillRect/>
          </a:stretch>
        </p:blipFill>
        <p:spPr>
          <a:xfrm>
            <a:off x="1133475" y="2408233"/>
            <a:ext cx="7181850" cy="3412457"/>
          </a:xfrm>
          <a:prstGeom prst="rect">
            <a:avLst/>
          </a:prstGeom>
        </p:spPr>
      </p:pic>
      <p:sp>
        <p:nvSpPr>
          <p:cNvPr id="12" name="TextBox 11">
            <a:extLst>
              <a:ext uri="{FF2B5EF4-FFF2-40B4-BE49-F238E27FC236}">
                <a16:creationId xmlns:a16="http://schemas.microsoft.com/office/drawing/2014/main" id="{A261F29D-21F3-4881-BFD5-314395CACDF4}"/>
              </a:ext>
            </a:extLst>
          </p:cNvPr>
          <p:cNvSpPr txBox="1"/>
          <p:nvPr/>
        </p:nvSpPr>
        <p:spPr>
          <a:xfrm>
            <a:off x="5494360" y="6211669"/>
            <a:ext cx="6167436"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dirty="0">
                <a:hlinkClick r:id="rId6"/>
              </a:rPr>
              <a:t>https://manuelohan.com/wp-content/uploads/2017/05/The-Mom-Test-en.pdf</a:t>
            </a:r>
            <a:endParaRPr lang="en-GB" dirty="0"/>
          </a:p>
          <a:p>
            <a:endParaRPr lang="en-GB" dirty="0"/>
          </a:p>
        </p:txBody>
      </p:sp>
    </p:spTree>
    <p:extLst>
      <p:ext uri="{BB962C8B-B14F-4D97-AF65-F5344CB8AC3E}">
        <p14:creationId xmlns:p14="http://schemas.microsoft.com/office/powerpoint/2010/main" val="943960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B5F4C4-68D7-4532-89FB-476F19FE809E}"/>
              </a:ext>
            </a:extLst>
          </p:cNvPr>
          <p:cNvSpPr>
            <a:spLocks noGrp="1"/>
          </p:cNvSpPr>
          <p:nvPr>
            <p:ph type="sldNum" sz="quarter" idx="10"/>
          </p:nvPr>
        </p:nvSpPr>
        <p:spPr/>
        <p:txBody>
          <a:bodyPr/>
          <a:lstStyle/>
          <a:p>
            <a:fld id="{E5F9FE41-C8F9-47EF-94C3-C489748B47D0}" type="slidenum">
              <a:rPr lang="en-GB" smtClean="0"/>
              <a:pPr/>
              <a:t>5</a:t>
            </a:fld>
            <a:endParaRPr lang="en-GB"/>
          </a:p>
        </p:txBody>
      </p:sp>
      <p:sp>
        <p:nvSpPr>
          <p:cNvPr id="9" name="Title 2">
            <a:extLst>
              <a:ext uri="{FF2B5EF4-FFF2-40B4-BE49-F238E27FC236}">
                <a16:creationId xmlns:a16="http://schemas.microsoft.com/office/drawing/2014/main" id="{2509002D-D5EE-4A33-A95C-683346F06545}"/>
              </a:ext>
            </a:extLst>
          </p:cNvPr>
          <p:cNvSpPr txBox="1">
            <a:spLocks/>
          </p:cNvSpPr>
          <p:nvPr/>
        </p:nvSpPr>
        <p:spPr>
          <a:xfrm>
            <a:off x="415926" y="1538778"/>
            <a:ext cx="11250000" cy="830997"/>
          </a:xfrm>
          <a:prstGeom prst="rect">
            <a:avLst/>
          </a:prstGeom>
        </p:spPr>
        <p:txBody>
          <a:bodyPr vert="horz" wrap="square" lIns="91440" tIns="45720" rIns="91440" bIns="45720" rtlCol="0" anchor="t" anchorCtr="0">
            <a:spAutoFit/>
          </a:bodyPr>
          <a:lstStyle>
            <a:lvl1pPr marL="0" marR="0" indent="0" algn="l" defTabSz="292058" rtl="0" eaLnBrk="1" latinLnBrk="0" hangingPunct="1">
              <a:lnSpc>
                <a:spcPct val="100000"/>
              </a:lnSpc>
              <a:spcBef>
                <a:spcPts val="0"/>
              </a:spcBef>
              <a:spcAft>
                <a:spcPts val="0"/>
              </a:spcAft>
              <a:buClrTx/>
              <a:buSzTx/>
              <a:buFontTx/>
              <a:buNone/>
              <a:tabLst/>
              <a:defRPr sz="4799" b="0" i="0" u="none" strike="noStrike" cap="none" spc="0" baseline="0">
                <a:ln>
                  <a:noFill/>
                </a:ln>
                <a:solidFill>
                  <a:schemeClr val="tx1"/>
                </a:solidFill>
                <a:uFillTx/>
                <a:latin typeface="+mj-lt"/>
                <a:ea typeface="+mn-ea"/>
                <a:cs typeface="+mn-cs"/>
                <a:sym typeface="Helvetica Light"/>
              </a:defRPr>
            </a:lvl1pPr>
            <a:lvl2pPr marL="0" marR="0" indent="114284"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2pPr>
            <a:lvl3pPr marL="0" marR="0" indent="228568"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3pPr>
            <a:lvl4pPr marL="0" marR="0" indent="342851"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4pPr>
            <a:lvl5pPr marL="0" marR="0" indent="457135"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5pPr>
            <a:lvl6pPr marL="0" marR="0" indent="571419"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6pPr>
            <a:lvl7pPr marL="0" marR="0" indent="685703"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7pPr>
            <a:lvl8pPr marL="0" marR="0" indent="799986"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8pPr>
            <a:lvl9pPr marL="0" marR="0" indent="914269"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9pPr>
          </a:lstStyle>
          <a:p>
            <a:r>
              <a:rPr lang="en-GB" kern="0" dirty="0"/>
              <a:t>2. Is it worth it?</a:t>
            </a:r>
          </a:p>
        </p:txBody>
      </p:sp>
      <p:pic>
        <p:nvPicPr>
          <p:cNvPr id="11" name="Picture 10">
            <a:extLst>
              <a:ext uri="{FF2B5EF4-FFF2-40B4-BE49-F238E27FC236}">
                <a16:creationId xmlns:a16="http://schemas.microsoft.com/office/drawing/2014/main" id="{A956AEFE-5CC6-4179-B302-3EE339641C9F}"/>
              </a:ext>
            </a:extLst>
          </p:cNvPr>
          <p:cNvPicPr>
            <a:picLocks noChangeAspect="1"/>
          </p:cNvPicPr>
          <p:nvPr/>
        </p:nvPicPr>
        <p:blipFill>
          <a:blip r:embed="rId3"/>
          <a:stretch>
            <a:fillRect/>
          </a:stretch>
        </p:blipFill>
        <p:spPr>
          <a:xfrm>
            <a:off x="1685478" y="2369774"/>
            <a:ext cx="7934772" cy="4380655"/>
          </a:xfrm>
          <a:prstGeom prst="rect">
            <a:avLst/>
          </a:prstGeom>
        </p:spPr>
      </p:pic>
    </p:spTree>
    <p:extLst>
      <p:ext uri="{BB962C8B-B14F-4D97-AF65-F5344CB8AC3E}">
        <p14:creationId xmlns:p14="http://schemas.microsoft.com/office/powerpoint/2010/main" val="3695773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B454163B-875C-4EA0-89B7-B425BE1B2288}"/>
              </a:ext>
            </a:extLst>
          </p:cNvPr>
          <p:cNvGrpSpPr/>
          <p:nvPr/>
        </p:nvGrpSpPr>
        <p:grpSpPr>
          <a:xfrm>
            <a:off x="1993105" y="1014914"/>
            <a:ext cx="8205791" cy="5809739"/>
            <a:chOff x="6352672" y="1361608"/>
            <a:chExt cx="5983083" cy="933553"/>
          </a:xfrm>
        </p:grpSpPr>
        <p:sp>
          <p:nvSpPr>
            <p:cNvPr id="57" name="Rectangle 56">
              <a:extLst>
                <a:ext uri="{FF2B5EF4-FFF2-40B4-BE49-F238E27FC236}">
                  <a16:creationId xmlns:a16="http://schemas.microsoft.com/office/drawing/2014/main" id="{FD84DA69-6DE9-4A46-8153-3BD1B7E43A02}"/>
                </a:ext>
              </a:extLst>
            </p:cNvPr>
            <p:cNvSpPr/>
            <p:nvPr/>
          </p:nvSpPr>
          <p:spPr bwMode="gray">
            <a:xfrm>
              <a:off x="6352672" y="1367545"/>
              <a:ext cx="5981348" cy="927616"/>
            </a:xfrm>
            <a:prstGeom prst="rect">
              <a:avLst/>
            </a:prstGeom>
            <a:solidFill>
              <a:schemeClr val="bg1">
                <a:lumMod val="95000"/>
              </a:schemeClr>
            </a:solidFill>
            <a:ln w="19050" algn="ctr">
              <a:noFill/>
              <a:miter lim="800000"/>
              <a:headEnd/>
              <a:tailEnd/>
            </a:ln>
          </p:spPr>
          <p:txBody>
            <a:bodyPr wrap="square" lIns="88898" tIns="88898" rIns="88898" bIns="88898" rtlCol="0" anchor="b"/>
            <a:lstStyle/>
            <a:p>
              <a:pPr marL="0" marR="0" lvl="1" indent="0" algn="ctr" defTabSz="914406"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Manage, Run, Enhance, Fix and Support</a:t>
              </a:r>
            </a:p>
          </p:txBody>
        </p:sp>
        <p:cxnSp>
          <p:nvCxnSpPr>
            <p:cNvPr id="58" name="Straight Connector 57">
              <a:extLst>
                <a:ext uri="{FF2B5EF4-FFF2-40B4-BE49-F238E27FC236}">
                  <a16:creationId xmlns:a16="http://schemas.microsoft.com/office/drawing/2014/main" id="{79A9E43C-9DEB-427B-8874-9FF5D4A0437B}"/>
                </a:ext>
              </a:extLst>
            </p:cNvPr>
            <p:cNvCxnSpPr>
              <a:cxnSpLocks/>
            </p:cNvCxnSpPr>
            <p:nvPr/>
          </p:nvCxnSpPr>
          <p:spPr>
            <a:xfrm>
              <a:off x="6352672" y="1361608"/>
              <a:ext cx="5983083" cy="1"/>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 name="Text Placeholder 1"/>
          <p:cNvSpPr>
            <a:spLocks noGrp="1"/>
          </p:cNvSpPr>
          <p:nvPr>
            <p:ph type="body" sz="quarter" idx="13"/>
          </p:nvPr>
        </p:nvSpPr>
        <p:spPr>
          <a:xfrm>
            <a:off x="503067" y="649298"/>
            <a:ext cx="11600168" cy="757235"/>
          </a:xfrm>
        </p:spPr>
        <p:txBody>
          <a:bodyPr/>
          <a:lstStyle/>
          <a:p>
            <a:r>
              <a:rPr lang="en-GB" sz="1500"/>
              <a:t>Like all pets, they start out cute and with people loving the idea of having one. But they need to be managed through their life</a:t>
            </a:r>
          </a:p>
        </p:txBody>
      </p:sp>
      <p:sp>
        <p:nvSpPr>
          <p:cNvPr id="3" name="Title 2"/>
          <p:cNvSpPr>
            <a:spLocks noGrp="1"/>
          </p:cNvSpPr>
          <p:nvPr>
            <p:ph type="title"/>
          </p:nvPr>
        </p:nvSpPr>
        <p:spPr>
          <a:xfrm>
            <a:off x="2512695" y="231181"/>
            <a:ext cx="9590540" cy="334102"/>
          </a:xfrm>
        </p:spPr>
        <p:txBody>
          <a:bodyPr/>
          <a:lstStyle/>
          <a:p>
            <a:r>
              <a:rPr lang="en-GB" dirty="0"/>
              <a:t>Products are like pets – they have a life and they need to be looked after throughout it</a:t>
            </a:r>
          </a:p>
        </p:txBody>
      </p:sp>
      <p:grpSp>
        <p:nvGrpSpPr>
          <p:cNvPr id="35" name="Group 34">
            <a:extLst>
              <a:ext uri="{FF2B5EF4-FFF2-40B4-BE49-F238E27FC236}">
                <a16:creationId xmlns:a16="http://schemas.microsoft.com/office/drawing/2014/main" id="{C521AC42-4B9A-4D2D-A5AA-A7969A217C34}"/>
              </a:ext>
            </a:extLst>
          </p:cNvPr>
          <p:cNvGrpSpPr/>
          <p:nvPr/>
        </p:nvGrpSpPr>
        <p:grpSpPr>
          <a:xfrm>
            <a:off x="2292599" y="4210320"/>
            <a:ext cx="7703797" cy="1079972"/>
            <a:chOff x="6352672" y="1367545"/>
            <a:chExt cx="5981348" cy="927616"/>
          </a:xfrm>
        </p:grpSpPr>
        <p:sp>
          <p:nvSpPr>
            <p:cNvPr id="36" name="Rectangle 35">
              <a:extLst>
                <a:ext uri="{FF2B5EF4-FFF2-40B4-BE49-F238E27FC236}">
                  <a16:creationId xmlns:a16="http://schemas.microsoft.com/office/drawing/2014/main" id="{55C0DFF0-AF44-482D-8B50-C47E24FD41C8}"/>
                </a:ext>
              </a:extLst>
            </p:cNvPr>
            <p:cNvSpPr/>
            <p:nvPr/>
          </p:nvSpPr>
          <p:spPr bwMode="gray">
            <a:xfrm>
              <a:off x="6352672" y="1367545"/>
              <a:ext cx="5981348" cy="927616"/>
            </a:xfrm>
            <a:prstGeom prst="rect">
              <a:avLst/>
            </a:prstGeom>
            <a:solidFill>
              <a:schemeClr val="bg1">
                <a:lumMod val="95000"/>
              </a:schemeClr>
            </a:solidFill>
            <a:ln w="19050" algn="ctr">
              <a:solidFill>
                <a:schemeClr val="accent1"/>
              </a:solidFill>
              <a:miter lim="800000"/>
              <a:headEnd/>
              <a:tailEnd/>
            </a:ln>
          </p:spPr>
          <p:txBody>
            <a:bodyPr wrap="square" lIns="88898" tIns="88898" rIns="88898" bIns="88898" rtlCol="0" anchor="t"/>
            <a:lstStyle/>
            <a:p>
              <a:pPr marL="457203" marR="0" lvl="1" indent="0" algn="l" defTabSz="914406"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37" name="Straight Connector 36">
              <a:extLst>
                <a:ext uri="{FF2B5EF4-FFF2-40B4-BE49-F238E27FC236}">
                  <a16:creationId xmlns:a16="http://schemas.microsoft.com/office/drawing/2014/main" id="{F401025C-B594-438F-BC1D-AE9A68283FBB}"/>
                </a:ext>
              </a:extLst>
            </p:cNvPr>
            <p:cNvCxnSpPr/>
            <p:nvPr/>
          </p:nvCxnSpPr>
          <p:spPr>
            <a:xfrm>
              <a:off x="6352672" y="1367545"/>
              <a:ext cx="0" cy="927616"/>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B871AE49-5CFC-41A9-9200-6EE4F4C6BC4C}"/>
              </a:ext>
            </a:extLst>
          </p:cNvPr>
          <p:cNvSpPr/>
          <p:nvPr/>
        </p:nvSpPr>
        <p:spPr bwMode="gray">
          <a:xfrm>
            <a:off x="3840464" y="4285988"/>
            <a:ext cx="4404315" cy="931220"/>
          </a:xfrm>
          <a:prstGeom prst="rect">
            <a:avLst/>
          </a:prstGeom>
          <a:solidFill>
            <a:schemeClr val="bg1">
              <a:lumMod val="95000"/>
            </a:schemeClr>
          </a:solidFill>
          <a:ln w="19050" algn="ctr">
            <a:noFill/>
            <a:miter lim="800000"/>
            <a:headEnd/>
            <a:tailEnd/>
          </a:ln>
        </p:spPr>
        <p:txBody>
          <a:bodyPr wrap="square" lIns="88898" tIns="88898" rIns="88898" bIns="88898" rtlCol="0" anchor="t"/>
          <a:lstStyle/>
          <a:p>
            <a:pPr marL="0" marR="0" lvl="0" indent="0" algn="ctr" defTabSz="914406"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Can get out of control quickly</a:t>
            </a:r>
          </a:p>
          <a:p>
            <a:pPr marL="0" marR="0" lvl="0" indent="0" algn="ctr" defTabSz="914406"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Some appear innocuous but without vigilance, they turn into a support and liability nightmare</a:t>
            </a:r>
          </a:p>
          <a:p>
            <a:pPr marL="0" marR="0" lvl="0" indent="0" algn="ctr" defTabSz="914406"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5" marR="0" lvl="1" indent="-285752" algn="ctr" defTabSz="914406"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4" descr="https://rabbit.org/adoption/bunny.jpg">
            <a:extLst>
              <a:ext uri="{FF2B5EF4-FFF2-40B4-BE49-F238E27FC236}">
                <a16:creationId xmlns:a16="http://schemas.microsoft.com/office/drawing/2014/main" id="{FE134A02-F1FA-480D-B14D-38DB3BBD2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0871" y="4244069"/>
            <a:ext cx="1324215" cy="101247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Image result for lots of rabbits">
            <a:extLst>
              <a:ext uri="{FF2B5EF4-FFF2-40B4-BE49-F238E27FC236}">
                <a16:creationId xmlns:a16="http://schemas.microsoft.com/office/drawing/2014/main" id="{FDDA4C43-8E28-433A-A4C4-7A428DEB0EB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950"/>
          <a:stretch/>
        </p:blipFill>
        <p:spPr bwMode="auto">
          <a:xfrm>
            <a:off x="8304130" y="4244069"/>
            <a:ext cx="1632924" cy="1012474"/>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F9D857F1-7EE3-4777-985F-CBE6CD41FA3E}"/>
              </a:ext>
            </a:extLst>
          </p:cNvPr>
          <p:cNvGrpSpPr/>
          <p:nvPr/>
        </p:nvGrpSpPr>
        <p:grpSpPr>
          <a:xfrm>
            <a:off x="2292599" y="2844301"/>
            <a:ext cx="7703797" cy="1079972"/>
            <a:chOff x="6352672" y="1367545"/>
            <a:chExt cx="5981348" cy="927616"/>
          </a:xfrm>
        </p:grpSpPr>
        <p:sp>
          <p:nvSpPr>
            <p:cNvPr id="23" name="Rectangle 22">
              <a:extLst>
                <a:ext uri="{FF2B5EF4-FFF2-40B4-BE49-F238E27FC236}">
                  <a16:creationId xmlns:a16="http://schemas.microsoft.com/office/drawing/2014/main" id="{DF113E1C-C41C-40A6-AD8D-8E0B7DAB9F4A}"/>
                </a:ext>
              </a:extLst>
            </p:cNvPr>
            <p:cNvSpPr/>
            <p:nvPr/>
          </p:nvSpPr>
          <p:spPr bwMode="gray">
            <a:xfrm>
              <a:off x="6352672" y="1367545"/>
              <a:ext cx="5981348" cy="927616"/>
            </a:xfrm>
            <a:prstGeom prst="rect">
              <a:avLst/>
            </a:prstGeom>
            <a:solidFill>
              <a:schemeClr val="bg1">
                <a:lumMod val="95000"/>
              </a:schemeClr>
            </a:solidFill>
            <a:ln w="19050" algn="ctr">
              <a:solidFill>
                <a:schemeClr val="accent1"/>
              </a:solidFill>
              <a:miter lim="800000"/>
              <a:headEnd/>
              <a:tailEnd/>
            </a:ln>
          </p:spPr>
          <p:txBody>
            <a:bodyPr wrap="square" lIns="88898" tIns="88898" rIns="88898" bIns="88898" rtlCol="0" anchor="t"/>
            <a:lstStyle/>
            <a:p>
              <a:pPr marL="457203" marR="0" lvl="1" indent="0" algn="l" defTabSz="914406"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24" name="Straight Connector 23">
              <a:extLst>
                <a:ext uri="{FF2B5EF4-FFF2-40B4-BE49-F238E27FC236}">
                  <a16:creationId xmlns:a16="http://schemas.microsoft.com/office/drawing/2014/main" id="{497C28DB-2210-4803-8D33-F866B6656F9A}"/>
                </a:ext>
              </a:extLst>
            </p:cNvPr>
            <p:cNvCxnSpPr/>
            <p:nvPr/>
          </p:nvCxnSpPr>
          <p:spPr>
            <a:xfrm>
              <a:off x="6352672" y="1367545"/>
              <a:ext cx="0" cy="92761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6" name="Picture 6" descr="Image result for puppy">
            <a:extLst>
              <a:ext uri="{FF2B5EF4-FFF2-40B4-BE49-F238E27FC236}">
                <a16:creationId xmlns:a16="http://schemas.microsoft.com/office/drawing/2014/main" id="{473A5AD0-8924-45C7-BF91-EC6B1FE87FB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41" r="15216"/>
          <a:stretch/>
        </p:blipFill>
        <p:spPr bwMode="auto">
          <a:xfrm>
            <a:off x="2440872" y="2872834"/>
            <a:ext cx="1324215" cy="101247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E3CEF21A-7DF5-4D24-B348-47D6E5593C74}"/>
              </a:ext>
            </a:extLst>
          </p:cNvPr>
          <p:cNvSpPr/>
          <p:nvPr/>
        </p:nvSpPr>
        <p:spPr bwMode="gray">
          <a:xfrm>
            <a:off x="3840466" y="2919433"/>
            <a:ext cx="4387178" cy="931220"/>
          </a:xfrm>
          <a:prstGeom prst="rect">
            <a:avLst/>
          </a:prstGeom>
          <a:solidFill>
            <a:schemeClr val="bg1">
              <a:lumMod val="95000"/>
            </a:schemeClr>
          </a:solidFill>
          <a:ln w="19050" algn="ctr">
            <a:noFill/>
            <a:miter lim="800000"/>
            <a:headEnd/>
            <a:tailEnd/>
          </a:ln>
        </p:spPr>
        <p:txBody>
          <a:bodyPr wrap="square" lIns="88898" tIns="88898" rIns="88898" bIns="88898" rtlCol="0" anchor="t"/>
          <a:lstStyle/>
          <a:p>
            <a:pPr marL="0" marR="0" lvl="0" indent="0" algn="ctr" defTabSz="914406"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Dependable friend</a:t>
            </a:r>
          </a:p>
          <a:p>
            <a:pPr marL="0" marR="0" lvl="0" indent="0" algn="ctr" defTabSz="914406"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Some products can grow to be a dependable companion that becomes part of the family</a:t>
            </a:r>
          </a:p>
          <a:p>
            <a:pPr marL="0" marR="0" lvl="0" indent="0" algn="ctr" defTabSz="914406"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5" marR="0" lvl="1" indent="-285752" algn="ctr" defTabSz="914406"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descr="A dog lying on the floor&#10;&#10;Description automatically generated">
            <a:extLst>
              <a:ext uri="{FF2B5EF4-FFF2-40B4-BE49-F238E27FC236}">
                <a16:creationId xmlns:a16="http://schemas.microsoft.com/office/drawing/2014/main" id="{218983CA-AFC0-46A2-BAC2-08C4FBE46146}"/>
              </a:ext>
            </a:extLst>
          </p:cNvPr>
          <p:cNvPicPr>
            <a:picLocks noChangeAspect="1"/>
          </p:cNvPicPr>
          <p:nvPr/>
        </p:nvPicPr>
        <p:blipFill rotWithShape="1">
          <a:blip r:embed="rId6"/>
          <a:srcRect l="10076" r="4740"/>
          <a:stretch/>
        </p:blipFill>
        <p:spPr>
          <a:xfrm>
            <a:off x="8304130" y="2872834"/>
            <a:ext cx="1632923" cy="1012474"/>
          </a:xfrm>
          <a:prstGeom prst="rect">
            <a:avLst/>
          </a:prstGeom>
          <a:ln>
            <a:solidFill>
              <a:schemeClr val="accent1"/>
            </a:solidFill>
          </a:ln>
        </p:spPr>
      </p:pic>
      <p:grpSp>
        <p:nvGrpSpPr>
          <p:cNvPr id="46" name="Group 45">
            <a:extLst>
              <a:ext uri="{FF2B5EF4-FFF2-40B4-BE49-F238E27FC236}">
                <a16:creationId xmlns:a16="http://schemas.microsoft.com/office/drawing/2014/main" id="{3C7E8E09-C108-4549-B87E-0F79BEF80552}"/>
              </a:ext>
            </a:extLst>
          </p:cNvPr>
          <p:cNvGrpSpPr/>
          <p:nvPr/>
        </p:nvGrpSpPr>
        <p:grpSpPr>
          <a:xfrm>
            <a:off x="10273002" y="1014915"/>
            <a:ext cx="1830775" cy="5809672"/>
            <a:chOff x="6352672" y="1361608"/>
            <a:chExt cx="5983083" cy="933553"/>
          </a:xfrm>
        </p:grpSpPr>
        <p:sp>
          <p:nvSpPr>
            <p:cNvPr id="47" name="Rectangle 46">
              <a:extLst>
                <a:ext uri="{FF2B5EF4-FFF2-40B4-BE49-F238E27FC236}">
                  <a16:creationId xmlns:a16="http://schemas.microsoft.com/office/drawing/2014/main" id="{975A8034-428D-4B16-80BB-2225E5E553C3}"/>
                </a:ext>
              </a:extLst>
            </p:cNvPr>
            <p:cNvSpPr/>
            <p:nvPr/>
          </p:nvSpPr>
          <p:spPr bwMode="gray">
            <a:xfrm>
              <a:off x="6352672" y="1367545"/>
              <a:ext cx="5981348" cy="927616"/>
            </a:xfrm>
            <a:prstGeom prst="rect">
              <a:avLst/>
            </a:prstGeom>
            <a:solidFill>
              <a:schemeClr val="bg1">
                <a:lumMod val="95000"/>
              </a:schemeClr>
            </a:solidFill>
            <a:ln w="19050" algn="ctr">
              <a:noFill/>
              <a:miter lim="800000"/>
              <a:headEnd/>
              <a:tailEnd/>
            </a:ln>
          </p:spPr>
          <p:txBody>
            <a:bodyPr wrap="square" lIns="88898" tIns="88898" rIns="88898" bIns="88898" rtlCol="0" anchor="b"/>
            <a:lstStyle/>
            <a:p>
              <a:pPr marL="0" marR="0" lvl="1" indent="0" algn="ctr" defTabSz="914406"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End of Life</a:t>
              </a:r>
            </a:p>
          </p:txBody>
        </p:sp>
        <p:cxnSp>
          <p:nvCxnSpPr>
            <p:cNvPr id="48" name="Straight Connector 47">
              <a:extLst>
                <a:ext uri="{FF2B5EF4-FFF2-40B4-BE49-F238E27FC236}">
                  <a16:creationId xmlns:a16="http://schemas.microsoft.com/office/drawing/2014/main" id="{4DFB0E54-28A4-4B86-965B-586A15B92815}"/>
                </a:ext>
              </a:extLst>
            </p:cNvPr>
            <p:cNvCxnSpPr>
              <a:cxnSpLocks/>
            </p:cNvCxnSpPr>
            <p:nvPr/>
          </p:nvCxnSpPr>
          <p:spPr>
            <a:xfrm>
              <a:off x="6352672" y="1361608"/>
              <a:ext cx="5983083" cy="1"/>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F556F97-67E4-4778-8058-8DA4A5A2ED64}"/>
              </a:ext>
            </a:extLst>
          </p:cNvPr>
          <p:cNvGrpSpPr/>
          <p:nvPr/>
        </p:nvGrpSpPr>
        <p:grpSpPr>
          <a:xfrm>
            <a:off x="85845" y="1014914"/>
            <a:ext cx="1830775" cy="5809691"/>
            <a:chOff x="6352672" y="1361608"/>
            <a:chExt cx="5983083" cy="933553"/>
          </a:xfrm>
        </p:grpSpPr>
        <p:sp>
          <p:nvSpPr>
            <p:cNvPr id="60" name="Rectangle 59">
              <a:extLst>
                <a:ext uri="{FF2B5EF4-FFF2-40B4-BE49-F238E27FC236}">
                  <a16:creationId xmlns:a16="http://schemas.microsoft.com/office/drawing/2014/main" id="{C7771E98-5C4A-449D-8C02-90954EC68EC5}"/>
                </a:ext>
              </a:extLst>
            </p:cNvPr>
            <p:cNvSpPr/>
            <p:nvPr/>
          </p:nvSpPr>
          <p:spPr bwMode="gray">
            <a:xfrm>
              <a:off x="6352672" y="1367545"/>
              <a:ext cx="5981348" cy="927616"/>
            </a:xfrm>
            <a:prstGeom prst="rect">
              <a:avLst/>
            </a:prstGeom>
            <a:solidFill>
              <a:schemeClr val="bg1">
                <a:lumMod val="95000"/>
              </a:schemeClr>
            </a:solidFill>
            <a:ln w="19050" algn="ctr">
              <a:noFill/>
              <a:miter lim="800000"/>
              <a:headEnd/>
              <a:tailEnd/>
            </a:ln>
          </p:spPr>
          <p:txBody>
            <a:bodyPr wrap="square" lIns="88898" tIns="88898" rIns="88898" bIns="88898" rtlCol="0" anchor="b"/>
            <a:lstStyle/>
            <a:p>
              <a:pPr marL="0" marR="0" lvl="1" indent="0" algn="ctr" defTabSz="914406"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Incubation &amp; Investment Decision</a:t>
              </a:r>
            </a:p>
          </p:txBody>
        </p:sp>
        <p:cxnSp>
          <p:nvCxnSpPr>
            <p:cNvPr id="61" name="Straight Connector 60">
              <a:extLst>
                <a:ext uri="{FF2B5EF4-FFF2-40B4-BE49-F238E27FC236}">
                  <a16:creationId xmlns:a16="http://schemas.microsoft.com/office/drawing/2014/main" id="{328176E6-AA24-4829-A6CB-6DE2DD0E87F3}"/>
                </a:ext>
              </a:extLst>
            </p:cNvPr>
            <p:cNvCxnSpPr>
              <a:cxnSpLocks/>
            </p:cNvCxnSpPr>
            <p:nvPr/>
          </p:nvCxnSpPr>
          <p:spPr>
            <a:xfrm>
              <a:off x="6352672" y="1361608"/>
              <a:ext cx="5983083" cy="1"/>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62" name="Rectangle 61">
            <a:extLst>
              <a:ext uri="{FF2B5EF4-FFF2-40B4-BE49-F238E27FC236}">
                <a16:creationId xmlns:a16="http://schemas.microsoft.com/office/drawing/2014/main" id="{8A3E8A27-189A-4F0C-8918-D0699EBBCFA8}"/>
              </a:ext>
            </a:extLst>
          </p:cNvPr>
          <p:cNvSpPr/>
          <p:nvPr/>
        </p:nvSpPr>
        <p:spPr bwMode="gray">
          <a:xfrm>
            <a:off x="212521" y="1252734"/>
            <a:ext cx="1580728" cy="4214065"/>
          </a:xfrm>
          <a:prstGeom prst="rect">
            <a:avLst/>
          </a:prstGeom>
          <a:solidFill>
            <a:schemeClr val="bg1">
              <a:lumMod val="95000"/>
            </a:schemeClr>
          </a:solidFill>
          <a:ln w="19050" algn="ctr">
            <a:noFill/>
            <a:miter lim="800000"/>
            <a:headEnd/>
            <a:tailEnd/>
          </a:ln>
        </p:spPr>
        <p:txBody>
          <a:bodyPr wrap="square" lIns="88898" tIns="88898" rIns="88898" bIns="88898" rtlCol="0" anchor="t"/>
          <a:lstStyle/>
          <a:p>
            <a:pPr marL="0" marR="0" lvl="0" indent="0" algn="l" defTabSz="914406" rtl="0" eaLnBrk="1" fontAlgn="auto" latinLnBrk="0" hangingPunct="1">
              <a:lnSpc>
                <a:spcPct val="100000"/>
              </a:lnSpc>
              <a:spcBef>
                <a:spcPts val="30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Decisions</a:t>
            </a:r>
          </a:p>
          <a:p>
            <a:pPr marL="0" marR="0" lvl="0" indent="0" algn="l" defTabSz="914406" rtl="0" eaLnBrk="1" fontAlgn="auto" latinLnBrk="0" hangingPunct="1">
              <a:lnSpc>
                <a:spcPct val="100000"/>
              </a:lnSpc>
              <a:spcBef>
                <a:spcPts val="300"/>
              </a:spcBef>
              <a:spcAft>
                <a:spcPts val="0"/>
              </a:spcAft>
              <a:buClrTx/>
              <a:buSzTx/>
              <a:buFontTx/>
              <a:buNone/>
              <a:tabLst/>
              <a:defRPr/>
            </a:pP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6" rtl="0" eaLnBrk="1" fontAlgn="auto" latinLnBrk="0" hangingPunct="1">
              <a:lnSpc>
                <a:spcPct val="100000"/>
              </a:lnSpc>
              <a:spcBef>
                <a:spcPts val="30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Who is going to take liability for it?</a:t>
            </a:r>
          </a:p>
          <a:p>
            <a:pPr marL="0" marR="0" lvl="0" indent="0" algn="l" defTabSz="914406" rtl="0" eaLnBrk="1" fontAlgn="auto" latinLnBrk="0" hangingPunct="1">
              <a:lnSpc>
                <a:spcPct val="100000"/>
              </a:lnSpc>
              <a:spcBef>
                <a:spcPts val="300"/>
              </a:spcBef>
              <a:spcAft>
                <a:spcPts val="0"/>
              </a:spcAft>
              <a:buClrTx/>
              <a:buSzTx/>
              <a:buFontTx/>
              <a:buNone/>
              <a:tabLst/>
              <a:defRPr/>
            </a:pP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6" rtl="0" eaLnBrk="1" fontAlgn="auto" latinLnBrk="0" hangingPunct="1">
              <a:lnSpc>
                <a:spcPct val="100000"/>
              </a:lnSpc>
              <a:spcBef>
                <a:spcPts val="30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Who is going to manage it?</a:t>
            </a:r>
          </a:p>
          <a:p>
            <a:pPr marL="0" marR="0" lvl="0" indent="0" algn="l" defTabSz="914406" rtl="0" eaLnBrk="1" fontAlgn="auto" latinLnBrk="0" hangingPunct="1">
              <a:lnSpc>
                <a:spcPct val="100000"/>
              </a:lnSpc>
              <a:spcBef>
                <a:spcPts val="300"/>
              </a:spcBef>
              <a:spcAft>
                <a:spcPts val="0"/>
              </a:spcAft>
              <a:buClrTx/>
              <a:buSzTx/>
              <a:buFontTx/>
              <a:buNone/>
              <a:tabLst/>
              <a:defRPr/>
            </a:pP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6" rtl="0" eaLnBrk="1" fontAlgn="auto" latinLnBrk="0" hangingPunct="1">
              <a:lnSpc>
                <a:spcPct val="100000"/>
              </a:lnSpc>
              <a:spcBef>
                <a:spcPts val="30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Who is going to clean up after it?</a:t>
            </a:r>
          </a:p>
        </p:txBody>
      </p:sp>
      <p:sp>
        <p:nvSpPr>
          <p:cNvPr id="63" name="Rectangle 62">
            <a:extLst>
              <a:ext uri="{FF2B5EF4-FFF2-40B4-BE49-F238E27FC236}">
                <a16:creationId xmlns:a16="http://schemas.microsoft.com/office/drawing/2014/main" id="{6BECF50D-ABB6-4856-94FD-5861BCDFB2D5}"/>
              </a:ext>
            </a:extLst>
          </p:cNvPr>
          <p:cNvSpPr/>
          <p:nvPr/>
        </p:nvSpPr>
        <p:spPr bwMode="gray">
          <a:xfrm>
            <a:off x="10419498" y="1098936"/>
            <a:ext cx="1703343" cy="5320105"/>
          </a:xfrm>
          <a:prstGeom prst="rect">
            <a:avLst/>
          </a:prstGeom>
          <a:solidFill>
            <a:schemeClr val="bg1">
              <a:lumMod val="95000"/>
            </a:schemeClr>
          </a:solidFill>
          <a:ln w="19050" algn="ctr">
            <a:noFill/>
            <a:miter lim="800000"/>
            <a:headEnd/>
            <a:tailEnd/>
          </a:ln>
        </p:spPr>
        <p:txBody>
          <a:bodyPr wrap="square" lIns="88898" tIns="88898" rIns="88898" bIns="88898" rtlCol="0" anchor="ctr"/>
          <a:lstStyle/>
          <a:p>
            <a:pPr marL="0" marR="0" lvl="0" indent="0" algn="l" defTabSz="914406"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some point, the ownership of an product and a pet comes to an end.</a:t>
            </a:r>
          </a:p>
          <a:p>
            <a:pPr marL="0" marR="0" lvl="0" indent="0" algn="l" defTabSz="914406" rtl="0" eaLnBrk="1" fontAlgn="auto" latinLnBrk="0" hangingPunct="1">
              <a:lnSpc>
                <a:spcPct val="100000"/>
              </a:lnSpc>
              <a:spcBef>
                <a:spcPts val="60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6"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decision has to be made as to when to maximise the value via a sale or when to thank it for its lifetime of service and “retire” it.</a:t>
            </a:r>
          </a:p>
        </p:txBody>
      </p:sp>
      <p:sp>
        <p:nvSpPr>
          <p:cNvPr id="74" name="Rectangle 73">
            <a:extLst>
              <a:ext uri="{FF2B5EF4-FFF2-40B4-BE49-F238E27FC236}">
                <a16:creationId xmlns:a16="http://schemas.microsoft.com/office/drawing/2014/main" id="{09992CFB-EA2A-4BFB-BCA9-9626858606C8}"/>
              </a:ext>
            </a:extLst>
          </p:cNvPr>
          <p:cNvSpPr/>
          <p:nvPr/>
        </p:nvSpPr>
        <p:spPr bwMode="gray">
          <a:xfrm>
            <a:off x="2270865" y="1098937"/>
            <a:ext cx="7729313" cy="801321"/>
          </a:xfrm>
          <a:prstGeom prst="rect">
            <a:avLst/>
          </a:prstGeom>
          <a:solidFill>
            <a:schemeClr val="bg1">
              <a:lumMod val="95000"/>
            </a:schemeClr>
          </a:solidFill>
          <a:ln w="19050" algn="ctr">
            <a:solidFill>
              <a:schemeClr val="accent1"/>
            </a:solidFill>
            <a:miter lim="800000"/>
            <a:headEnd/>
            <a:tailEnd/>
          </a:ln>
        </p:spPr>
        <p:txBody>
          <a:bodyPr wrap="square" lIns="88898" tIns="88898" rIns="88898" bIns="88898" rtlCol="0" anchor="t"/>
          <a:lstStyle/>
          <a:p>
            <a:pPr marL="0" marR="0" lvl="0" indent="0" algn="ctr" defTabSz="914406" rtl="0" eaLnBrk="1" fontAlgn="auto" latinLnBrk="0" hangingPunct="1">
              <a:lnSpc>
                <a:spcPct val="100000"/>
              </a:lnSpc>
              <a:spcBef>
                <a:spcPts val="30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Products come in many shapes, sizes, types and risk profiles</a:t>
            </a:r>
          </a:p>
          <a:p>
            <a:pPr marL="0" marR="0" lvl="0" indent="0" algn="ctr" defTabSz="914406" rtl="0" eaLnBrk="1" fontAlgn="auto" latinLnBrk="0" hangingPunct="1">
              <a:lnSpc>
                <a:spcPct val="100000"/>
              </a:lnSpc>
              <a:spcBef>
                <a:spcPts val="30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Every single product </a:t>
            </a:r>
            <a:r>
              <a:rPr kumimoji="0" lang="en-GB" sz="1200" b="1"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needs managing and looking after over its life</a:t>
            </a:r>
            <a:r>
              <a:rPr kumimoji="0" lang="en-GB"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6" rtl="0" eaLnBrk="1" fontAlgn="auto" latinLnBrk="0" hangingPunct="1">
              <a:lnSpc>
                <a:spcPct val="100000"/>
              </a:lnSpc>
              <a:spcBef>
                <a:spcPts val="30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They </a:t>
            </a:r>
            <a:r>
              <a:rPr kumimoji="0" lang="en-GB" sz="1200" b="1"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have an ongoing cost </a:t>
            </a:r>
            <a:r>
              <a:rPr kumimoji="0" lang="en-GB"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specific needs which are </a:t>
            </a:r>
            <a:r>
              <a:rPr kumimoji="0" lang="en-GB" sz="1200" b="1"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usually managed by appropriate professionals</a:t>
            </a:r>
            <a:r>
              <a:rPr kumimoji="0" lang="en-GB"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ctr" defTabSz="914406" rtl="0" eaLnBrk="1" fontAlgn="auto" latinLnBrk="0" hangingPunct="1">
              <a:lnSpc>
                <a:spcPct val="100000"/>
              </a:lnSpc>
              <a:spcBef>
                <a:spcPts val="30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5" marR="0" lvl="1" indent="-285752" algn="ctr" defTabSz="914406"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5" name="Isosceles Triangle 64">
            <a:extLst>
              <a:ext uri="{FF2B5EF4-FFF2-40B4-BE49-F238E27FC236}">
                <a16:creationId xmlns:a16="http://schemas.microsoft.com/office/drawing/2014/main" id="{8B8D5B90-AC1A-4B0E-B74A-AF21C6EAB1D9}"/>
              </a:ext>
            </a:extLst>
          </p:cNvPr>
          <p:cNvSpPr/>
          <p:nvPr/>
        </p:nvSpPr>
        <p:spPr bwMode="gray">
          <a:xfrm rot="5400000">
            <a:off x="1559069" y="3680821"/>
            <a:ext cx="919453" cy="352684"/>
          </a:xfrm>
          <a:prstGeom prst="triangle">
            <a:avLst/>
          </a:prstGeom>
          <a:solidFill>
            <a:schemeClr val="accent1"/>
          </a:solidFill>
          <a:ln w="19050" algn="ctr">
            <a:noFill/>
            <a:miter lim="800000"/>
            <a:headEnd/>
            <a:tailEnd/>
          </a:ln>
        </p:spPr>
        <p:txBody>
          <a:bodyPr wrap="square" lIns="88898" tIns="88898" rIns="88898" bIns="88898" rtlCol="0" anchor="ctr"/>
          <a:lstStyle/>
          <a:p>
            <a:pPr marL="0" marR="0" lvl="0" indent="0" algn="ctr" defTabSz="914406" rtl="0" eaLnBrk="1" fontAlgn="auto" latinLnBrk="0" hangingPunct="1">
              <a:lnSpc>
                <a:spcPct val="106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75" name="Isosceles Triangle 74">
            <a:extLst>
              <a:ext uri="{FF2B5EF4-FFF2-40B4-BE49-F238E27FC236}">
                <a16:creationId xmlns:a16="http://schemas.microsoft.com/office/drawing/2014/main" id="{981FC2ED-F473-4374-ADF3-DB7BB0CD0AD0}"/>
              </a:ext>
            </a:extLst>
          </p:cNvPr>
          <p:cNvSpPr/>
          <p:nvPr/>
        </p:nvSpPr>
        <p:spPr bwMode="gray">
          <a:xfrm rot="5400000">
            <a:off x="9821444" y="3678462"/>
            <a:ext cx="919453" cy="352684"/>
          </a:xfrm>
          <a:prstGeom prst="triangle">
            <a:avLst/>
          </a:prstGeom>
          <a:solidFill>
            <a:schemeClr val="accent1"/>
          </a:solidFill>
          <a:ln w="19050" algn="ctr">
            <a:noFill/>
            <a:miter lim="800000"/>
            <a:headEnd/>
            <a:tailEnd/>
          </a:ln>
        </p:spPr>
        <p:txBody>
          <a:bodyPr wrap="square" lIns="88898" tIns="88898" rIns="88898" bIns="88898" rtlCol="0" anchor="ctr"/>
          <a:lstStyle/>
          <a:p>
            <a:pPr marL="0" marR="0" lvl="0" indent="0" algn="ctr" defTabSz="914406" rtl="0" eaLnBrk="1" fontAlgn="auto" latinLnBrk="0" hangingPunct="1">
              <a:lnSpc>
                <a:spcPct val="106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1285752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childTnLst>
                                </p:cTn>
                              </p:par>
                              <p:par>
                                <p:cTn id="32" presetID="10" presetClass="entr" presetSubtype="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6" grpId="0" animBg="1"/>
      <p:bldP spid="63" grpId="0" animBg="1"/>
      <p:bldP spid="74"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B5F4C4-68D7-4532-89FB-476F19FE809E}"/>
              </a:ext>
            </a:extLst>
          </p:cNvPr>
          <p:cNvSpPr>
            <a:spLocks noGrp="1"/>
          </p:cNvSpPr>
          <p:nvPr>
            <p:ph type="sldNum" sz="quarter" idx="10"/>
          </p:nvPr>
        </p:nvSpPr>
        <p:spPr/>
        <p:txBody>
          <a:bodyPr/>
          <a:lstStyle/>
          <a:p>
            <a:endParaRPr lang="en-GB" dirty="0"/>
          </a:p>
        </p:txBody>
      </p:sp>
      <p:sp>
        <p:nvSpPr>
          <p:cNvPr id="9" name="Title 2">
            <a:extLst>
              <a:ext uri="{FF2B5EF4-FFF2-40B4-BE49-F238E27FC236}">
                <a16:creationId xmlns:a16="http://schemas.microsoft.com/office/drawing/2014/main" id="{2509002D-D5EE-4A33-A95C-683346F06545}"/>
              </a:ext>
            </a:extLst>
          </p:cNvPr>
          <p:cNvSpPr txBox="1">
            <a:spLocks/>
          </p:cNvSpPr>
          <p:nvPr/>
        </p:nvSpPr>
        <p:spPr>
          <a:xfrm>
            <a:off x="415926" y="1538778"/>
            <a:ext cx="11250000" cy="830997"/>
          </a:xfrm>
          <a:prstGeom prst="rect">
            <a:avLst/>
          </a:prstGeom>
        </p:spPr>
        <p:txBody>
          <a:bodyPr vert="horz" wrap="square" lIns="91440" tIns="45720" rIns="91440" bIns="45720" rtlCol="0" anchor="t" anchorCtr="0">
            <a:spAutoFit/>
          </a:bodyPr>
          <a:lstStyle>
            <a:lvl1pPr marL="0" marR="0" indent="0" algn="l" defTabSz="292058" rtl="0" eaLnBrk="1" latinLnBrk="0" hangingPunct="1">
              <a:lnSpc>
                <a:spcPct val="100000"/>
              </a:lnSpc>
              <a:spcBef>
                <a:spcPts val="0"/>
              </a:spcBef>
              <a:spcAft>
                <a:spcPts val="0"/>
              </a:spcAft>
              <a:buClrTx/>
              <a:buSzTx/>
              <a:buFontTx/>
              <a:buNone/>
              <a:tabLst/>
              <a:defRPr sz="4799" b="0" i="0" u="none" strike="noStrike" cap="none" spc="0" baseline="0">
                <a:ln>
                  <a:noFill/>
                </a:ln>
                <a:solidFill>
                  <a:schemeClr val="tx1"/>
                </a:solidFill>
                <a:uFillTx/>
                <a:latin typeface="+mj-lt"/>
                <a:ea typeface="+mn-ea"/>
                <a:cs typeface="+mn-cs"/>
                <a:sym typeface="Helvetica Light"/>
              </a:defRPr>
            </a:lvl1pPr>
            <a:lvl2pPr marL="0" marR="0" indent="114284"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2pPr>
            <a:lvl3pPr marL="0" marR="0" indent="228568"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3pPr>
            <a:lvl4pPr marL="0" marR="0" indent="342851"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4pPr>
            <a:lvl5pPr marL="0" marR="0" indent="457135"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5pPr>
            <a:lvl6pPr marL="0" marR="0" indent="571419"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6pPr>
            <a:lvl7pPr marL="0" marR="0" indent="685703"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7pPr>
            <a:lvl8pPr marL="0" marR="0" indent="799986"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8pPr>
            <a:lvl9pPr marL="0" marR="0" indent="914269" algn="ctr" defTabSz="292058" rtl="0" eaLnBrk="1" latinLnBrk="0" hangingPunct="1">
              <a:lnSpc>
                <a:spcPct val="100000"/>
              </a:lnSpc>
              <a:spcBef>
                <a:spcPts val="0"/>
              </a:spcBef>
              <a:spcAft>
                <a:spcPts val="0"/>
              </a:spcAft>
              <a:buClrTx/>
              <a:buSzTx/>
              <a:buFontTx/>
              <a:buNone/>
              <a:tabLst/>
              <a:defRPr sz="5599" b="0" i="0" u="none" strike="noStrike" cap="none" spc="0" baseline="0">
                <a:ln>
                  <a:noFill/>
                </a:ln>
                <a:solidFill>
                  <a:srgbClr val="000000"/>
                </a:solidFill>
                <a:uFillTx/>
                <a:latin typeface="+mn-lt"/>
                <a:ea typeface="+mn-ea"/>
                <a:cs typeface="+mn-cs"/>
                <a:sym typeface="Helvetica Light"/>
              </a:defRPr>
            </a:lvl9pPr>
          </a:lstStyle>
          <a:p>
            <a:r>
              <a:rPr lang="en-GB" kern="0" dirty="0"/>
              <a:t>3. It’s not all about the science</a:t>
            </a:r>
          </a:p>
        </p:txBody>
      </p:sp>
      <p:pic>
        <p:nvPicPr>
          <p:cNvPr id="3" name="Picture 2">
            <a:extLst>
              <a:ext uri="{FF2B5EF4-FFF2-40B4-BE49-F238E27FC236}">
                <a16:creationId xmlns:a16="http://schemas.microsoft.com/office/drawing/2014/main" id="{A9D36553-C092-4BBE-9418-45BB10ABF97E}"/>
              </a:ext>
            </a:extLst>
          </p:cNvPr>
          <p:cNvPicPr>
            <a:picLocks noChangeAspect="1"/>
          </p:cNvPicPr>
          <p:nvPr/>
        </p:nvPicPr>
        <p:blipFill>
          <a:blip r:embed="rId3"/>
          <a:stretch>
            <a:fillRect/>
          </a:stretch>
        </p:blipFill>
        <p:spPr>
          <a:xfrm>
            <a:off x="2409611" y="2369775"/>
            <a:ext cx="5181814" cy="4345000"/>
          </a:xfrm>
          <a:prstGeom prst="rect">
            <a:avLst/>
          </a:prstGeom>
        </p:spPr>
      </p:pic>
    </p:spTree>
    <p:extLst>
      <p:ext uri="{BB962C8B-B14F-4D97-AF65-F5344CB8AC3E}">
        <p14:creationId xmlns:p14="http://schemas.microsoft.com/office/powerpoint/2010/main" val="81611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B15C41-5168-47CE-B1B2-D6674E54D2B4}"/>
              </a:ext>
            </a:extLst>
          </p:cNvPr>
          <p:cNvSpPr>
            <a:spLocks noGrp="1"/>
          </p:cNvSpPr>
          <p:nvPr>
            <p:ph type="sldNum" sz="quarter" idx="10"/>
          </p:nvPr>
        </p:nvSpPr>
        <p:spPr/>
        <p:txBody>
          <a:bodyPr/>
          <a:lstStyle/>
          <a:p>
            <a:fld id="{E5F9FE41-C8F9-47EF-94C3-C489748B47D0}" type="slidenum">
              <a:rPr lang="en-GB" smtClean="0"/>
              <a:pPr/>
              <a:t>8</a:t>
            </a:fld>
            <a:endParaRPr lang="en-GB"/>
          </a:p>
        </p:txBody>
      </p:sp>
      <p:sp>
        <p:nvSpPr>
          <p:cNvPr id="5" name="Content Placeholder 3">
            <a:extLst>
              <a:ext uri="{FF2B5EF4-FFF2-40B4-BE49-F238E27FC236}">
                <a16:creationId xmlns:a16="http://schemas.microsoft.com/office/drawing/2014/main" id="{2CB8D679-47F3-400B-9EE6-F576D28386B6}"/>
              </a:ext>
            </a:extLst>
          </p:cNvPr>
          <p:cNvSpPr>
            <a:spLocks noGrp="1"/>
          </p:cNvSpPr>
          <p:nvPr>
            <p:ph idx="1"/>
          </p:nvPr>
        </p:nvSpPr>
        <p:spPr>
          <a:xfrm>
            <a:off x="239857" y="2018482"/>
            <a:ext cx="9504218" cy="3605813"/>
          </a:xfrm>
        </p:spPr>
        <p:txBody>
          <a:bodyPr/>
          <a:lstStyle/>
          <a:p>
            <a:pPr marL="457200" indent="-457200">
              <a:buFont typeface="+mj-lt"/>
              <a:buAutoNum type="arabicPeriod"/>
            </a:pPr>
            <a:r>
              <a:rPr lang="en-GB" dirty="0"/>
              <a:t>It’s a multi-discipline question – marketing is a art/science of its own</a:t>
            </a:r>
          </a:p>
          <a:p>
            <a:pPr marL="457200" indent="-457200">
              <a:buFont typeface="+mj-lt"/>
              <a:buAutoNum type="arabicPeriod"/>
            </a:pPr>
            <a:r>
              <a:rPr lang="en-GB" dirty="0"/>
              <a:t>Think about the whole package – how will people find it? Will they know how to use it?</a:t>
            </a:r>
          </a:p>
          <a:p>
            <a:pPr marL="457200" indent="-457200">
              <a:buFont typeface="+mj-lt"/>
              <a:buAutoNum type="arabicPeriod"/>
            </a:pPr>
            <a:r>
              <a:rPr lang="en-GB" dirty="0"/>
              <a:t>How can it be funded in the long term?</a:t>
            </a:r>
          </a:p>
        </p:txBody>
      </p:sp>
    </p:spTree>
    <p:extLst>
      <p:ext uri="{BB962C8B-B14F-4D97-AF65-F5344CB8AC3E}">
        <p14:creationId xmlns:p14="http://schemas.microsoft.com/office/powerpoint/2010/main" val="76450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FA69A8-A9EF-0C4D-A5C3-5C89D89EA8EB}"/>
              </a:ext>
            </a:extLst>
          </p:cNvPr>
          <p:cNvSpPr/>
          <p:nvPr/>
        </p:nvSpPr>
        <p:spPr>
          <a:xfrm>
            <a:off x="943441" y="2162638"/>
            <a:ext cx="1494973" cy="899886"/>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Calibri" panose="020F0502020204030204"/>
                <a:ea typeface="+mn-ea"/>
                <a:cs typeface="+mn-cs"/>
              </a:rPr>
              <a:t>Is there demand?</a:t>
            </a:r>
          </a:p>
        </p:txBody>
      </p:sp>
      <p:sp>
        <p:nvSpPr>
          <p:cNvPr id="6" name="Rectangle 5">
            <a:extLst>
              <a:ext uri="{FF2B5EF4-FFF2-40B4-BE49-F238E27FC236}">
                <a16:creationId xmlns:a16="http://schemas.microsoft.com/office/drawing/2014/main" id="{DEC50E74-DD2A-A242-89D8-28DB51057D07}"/>
              </a:ext>
            </a:extLst>
          </p:cNvPr>
          <p:cNvSpPr/>
          <p:nvPr/>
        </p:nvSpPr>
        <p:spPr>
          <a:xfrm>
            <a:off x="2438412" y="2162639"/>
            <a:ext cx="1512000" cy="899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Calibri" panose="020F0502020204030204"/>
                <a:ea typeface="+mn-ea"/>
                <a:cs typeface="+mn-cs"/>
              </a:rPr>
              <a:t>Said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rPr>
              <a:t>Client reports they need a solution</a:t>
            </a:r>
          </a:p>
        </p:txBody>
      </p:sp>
      <p:sp>
        <p:nvSpPr>
          <p:cNvPr id="7" name="Rectangle 6">
            <a:extLst>
              <a:ext uri="{FF2B5EF4-FFF2-40B4-BE49-F238E27FC236}">
                <a16:creationId xmlns:a16="http://schemas.microsoft.com/office/drawing/2014/main" id="{BB7592E1-8DA4-D646-8556-4599FDCCF48D}"/>
              </a:ext>
            </a:extLst>
          </p:cNvPr>
          <p:cNvSpPr/>
          <p:nvPr/>
        </p:nvSpPr>
        <p:spPr>
          <a:xfrm>
            <a:off x="3962409" y="2162639"/>
            <a:ext cx="1512000" cy="899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Calibri" panose="020F0502020204030204"/>
                <a:ea typeface="+mn-ea"/>
                <a:cs typeface="+mn-cs"/>
              </a:rPr>
              <a:t>Demonstrated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rPr>
              <a:t>Client spends money on solving the problem</a:t>
            </a:r>
          </a:p>
        </p:txBody>
      </p:sp>
      <p:sp>
        <p:nvSpPr>
          <p:cNvPr id="8" name="Rectangle 7">
            <a:extLst>
              <a:ext uri="{FF2B5EF4-FFF2-40B4-BE49-F238E27FC236}">
                <a16:creationId xmlns:a16="http://schemas.microsoft.com/office/drawing/2014/main" id="{758A3E92-9459-4E46-9F28-60C603B94FBF}"/>
              </a:ext>
            </a:extLst>
          </p:cNvPr>
          <p:cNvSpPr/>
          <p:nvPr/>
        </p:nvSpPr>
        <p:spPr>
          <a:xfrm>
            <a:off x="5486406" y="2162637"/>
            <a:ext cx="1512000" cy="899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Calibri" panose="020F0502020204030204"/>
                <a:ea typeface="+mn-ea"/>
                <a:cs typeface="+mn-cs"/>
              </a:rPr>
              <a:t>Used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rPr>
              <a:t>Client uses a version of the proposed solution</a:t>
            </a:r>
          </a:p>
        </p:txBody>
      </p:sp>
      <p:sp>
        <p:nvSpPr>
          <p:cNvPr id="9" name="Rectangle 8">
            <a:extLst>
              <a:ext uri="{FF2B5EF4-FFF2-40B4-BE49-F238E27FC236}">
                <a16:creationId xmlns:a16="http://schemas.microsoft.com/office/drawing/2014/main" id="{C4B58C80-EBB2-D042-8EAC-038E0D3D42AF}"/>
              </a:ext>
            </a:extLst>
          </p:cNvPr>
          <p:cNvSpPr/>
          <p:nvPr/>
        </p:nvSpPr>
        <p:spPr>
          <a:xfrm>
            <a:off x="7010403" y="2162638"/>
            <a:ext cx="1512000" cy="899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Calibri" panose="020F0502020204030204"/>
                <a:ea typeface="+mn-ea"/>
                <a:cs typeface="+mn-cs"/>
              </a:rPr>
              <a:t>Purchased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rPr>
              <a:t>Client spends time or money on solution</a:t>
            </a:r>
          </a:p>
        </p:txBody>
      </p:sp>
      <p:sp>
        <p:nvSpPr>
          <p:cNvPr id="10" name="Rectangle 9">
            <a:extLst>
              <a:ext uri="{FF2B5EF4-FFF2-40B4-BE49-F238E27FC236}">
                <a16:creationId xmlns:a16="http://schemas.microsoft.com/office/drawing/2014/main" id="{597A80B8-736D-4546-B2AF-74251D94F7F0}"/>
              </a:ext>
            </a:extLst>
          </p:cNvPr>
          <p:cNvSpPr/>
          <p:nvPr/>
        </p:nvSpPr>
        <p:spPr>
          <a:xfrm>
            <a:off x="8534400" y="2162638"/>
            <a:ext cx="1512000" cy="899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Calibri" panose="020F0502020204030204"/>
                <a:ea typeface="+mn-ea"/>
                <a:cs typeface="+mn-cs"/>
              </a:rPr>
              <a:t>Repeated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rPr>
              <a:t>Client repeatedly purchases or uses</a:t>
            </a:r>
          </a:p>
        </p:txBody>
      </p:sp>
      <p:sp>
        <p:nvSpPr>
          <p:cNvPr id="11" name="Rectangle 10">
            <a:extLst>
              <a:ext uri="{FF2B5EF4-FFF2-40B4-BE49-F238E27FC236}">
                <a16:creationId xmlns:a16="http://schemas.microsoft.com/office/drawing/2014/main" id="{D7F83603-4159-9D40-AB30-3E86704ECF44}"/>
              </a:ext>
            </a:extLst>
          </p:cNvPr>
          <p:cNvSpPr/>
          <p:nvPr/>
        </p:nvSpPr>
        <p:spPr>
          <a:xfrm>
            <a:off x="10058403" y="2162637"/>
            <a:ext cx="1512000" cy="899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Calibri" panose="020F0502020204030204"/>
                <a:ea typeface="+mn-ea"/>
                <a:cs typeface="+mn-cs"/>
              </a:rPr>
              <a:t>Advocated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rPr>
              <a:t>Client advocates and helps to sell to other clients</a:t>
            </a:r>
          </a:p>
        </p:txBody>
      </p:sp>
      <p:sp>
        <p:nvSpPr>
          <p:cNvPr id="12" name="Rectangle 11">
            <a:extLst>
              <a:ext uri="{FF2B5EF4-FFF2-40B4-BE49-F238E27FC236}">
                <a16:creationId xmlns:a16="http://schemas.microsoft.com/office/drawing/2014/main" id="{E403904D-ED66-5942-BC53-4D0CDB1CC5E3}"/>
              </a:ext>
            </a:extLst>
          </p:cNvPr>
          <p:cNvSpPr/>
          <p:nvPr/>
        </p:nvSpPr>
        <p:spPr>
          <a:xfrm>
            <a:off x="943441" y="3062520"/>
            <a:ext cx="1494973" cy="899886"/>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Calibri" panose="020F0502020204030204"/>
                <a:ea typeface="+mn-ea"/>
                <a:cs typeface="+mn-cs"/>
              </a:rPr>
              <a:t>Can we do it?</a:t>
            </a:r>
          </a:p>
        </p:txBody>
      </p:sp>
      <p:sp>
        <p:nvSpPr>
          <p:cNvPr id="13" name="Rectangle 12">
            <a:extLst>
              <a:ext uri="{FF2B5EF4-FFF2-40B4-BE49-F238E27FC236}">
                <a16:creationId xmlns:a16="http://schemas.microsoft.com/office/drawing/2014/main" id="{8E2B90FC-C839-F741-8E91-A08CA2BEECBC}"/>
              </a:ext>
            </a:extLst>
          </p:cNvPr>
          <p:cNvSpPr/>
          <p:nvPr/>
        </p:nvSpPr>
        <p:spPr>
          <a:xfrm>
            <a:off x="2438412" y="3062521"/>
            <a:ext cx="1512000" cy="899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Calibri" panose="020F0502020204030204"/>
                <a:ea typeface="+mn-ea"/>
                <a:cs typeface="+mn-cs"/>
              </a:rPr>
              <a:t>Dreamed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rPr>
              <a:t>Team has a conceptual solution</a:t>
            </a:r>
          </a:p>
        </p:txBody>
      </p:sp>
      <p:sp>
        <p:nvSpPr>
          <p:cNvPr id="14" name="Rectangle 13">
            <a:extLst>
              <a:ext uri="{FF2B5EF4-FFF2-40B4-BE49-F238E27FC236}">
                <a16:creationId xmlns:a16="http://schemas.microsoft.com/office/drawing/2014/main" id="{A6203D4B-9939-F84C-8190-90255CC1EDD5}"/>
              </a:ext>
            </a:extLst>
          </p:cNvPr>
          <p:cNvSpPr/>
          <p:nvPr/>
        </p:nvSpPr>
        <p:spPr>
          <a:xfrm>
            <a:off x="3962409" y="3062521"/>
            <a:ext cx="1512000" cy="899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Calibri" panose="020F0502020204030204"/>
                <a:ea typeface="+mn-ea"/>
                <a:cs typeface="+mn-cs"/>
              </a:rPr>
              <a:t>Drawn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rPr>
              <a:t>Team can draw solution and customer journey</a:t>
            </a:r>
          </a:p>
        </p:txBody>
      </p:sp>
      <p:sp>
        <p:nvSpPr>
          <p:cNvPr id="15" name="Rectangle 14">
            <a:extLst>
              <a:ext uri="{FF2B5EF4-FFF2-40B4-BE49-F238E27FC236}">
                <a16:creationId xmlns:a16="http://schemas.microsoft.com/office/drawing/2014/main" id="{BB848712-1D61-D040-BB71-1E78E42D7228}"/>
              </a:ext>
            </a:extLst>
          </p:cNvPr>
          <p:cNvSpPr/>
          <p:nvPr/>
        </p:nvSpPr>
        <p:spPr>
          <a:xfrm>
            <a:off x="5486406" y="3062519"/>
            <a:ext cx="1512000" cy="899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Calibri" panose="020F0502020204030204"/>
                <a:ea typeface="+mn-ea"/>
                <a:cs typeface="+mn-cs"/>
              </a:rPr>
              <a:t>Prototyped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rPr>
              <a:t>Team has built a functional prototype</a:t>
            </a:r>
          </a:p>
        </p:txBody>
      </p:sp>
      <p:sp>
        <p:nvSpPr>
          <p:cNvPr id="16" name="Rectangle 15">
            <a:extLst>
              <a:ext uri="{FF2B5EF4-FFF2-40B4-BE49-F238E27FC236}">
                <a16:creationId xmlns:a16="http://schemas.microsoft.com/office/drawing/2014/main" id="{2E558CA3-4EA0-B940-8DAD-9F04C8BE1336}"/>
              </a:ext>
            </a:extLst>
          </p:cNvPr>
          <p:cNvSpPr/>
          <p:nvPr/>
        </p:nvSpPr>
        <p:spPr>
          <a:xfrm>
            <a:off x="7010403" y="3062520"/>
            <a:ext cx="1512000" cy="899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Calibri" panose="020F0502020204030204"/>
                <a:ea typeface="+mn-ea"/>
                <a:cs typeface="+mn-cs"/>
              </a:rPr>
              <a:t>Piloted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rPr>
              <a:t>Team has conducted a pilot/live market test</a:t>
            </a:r>
          </a:p>
        </p:txBody>
      </p:sp>
      <p:sp>
        <p:nvSpPr>
          <p:cNvPr id="17" name="Rectangle 16">
            <a:extLst>
              <a:ext uri="{FF2B5EF4-FFF2-40B4-BE49-F238E27FC236}">
                <a16:creationId xmlns:a16="http://schemas.microsoft.com/office/drawing/2014/main" id="{06410CCE-BC76-DB4E-889B-B62D100C78EA}"/>
              </a:ext>
            </a:extLst>
          </p:cNvPr>
          <p:cNvSpPr/>
          <p:nvPr/>
        </p:nvSpPr>
        <p:spPr>
          <a:xfrm>
            <a:off x="8534400" y="3062520"/>
            <a:ext cx="1512000" cy="899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Calibri" panose="020F0502020204030204"/>
                <a:ea typeface="+mn-ea"/>
                <a:cs typeface="+mn-cs"/>
              </a:rPr>
              <a:t>Launched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rPr>
              <a:t>Team has completed the commercial launch</a:t>
            </a:r>
          </a:p>
        </p:txBody>
      </p:sp>
      <p:sp>
        <p:nvSpPr>
          <p:cNvPr id="18" name="Rectangle 17">
            <a:extLst>
              <a:ext uri="{FF2B5EF4-FFF2-40B4-BE49-F238E27FC236}">
                <a16:creationId xmlns:a16="http://schemas.microsoft.com/office/drawing/2014/main" id="{402C843C-9290-F04E-85B7-AFC3ED831F36}"/>
              </a:ext>
            </a:extLst>
          </p:cNvPr>
          <p:cNvSpPr/>
          <p:nvPr/>
        </p:nvSpPr>
        <p:spPr>
          <a:xfrm>
            <a:off x="10058403" y="3062519"/>
            <a:ext cx="1512000" cy="899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Calibri" panose="020F0502020204030204"/>
                <a:ea typeface="+mn-ea"/>
                <a:cs typeface="+mn-cs"/>
              </a:rPr>
              <a:t>Scaled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rPr>
              <a:t>Solutions serve multiple clients and markets</a:t>
            </a:r>
          </a:p>
        </p:txBody>
      </p:sp>
      <p:sp>
        <p:nvSpPr>
          <p:cNvPr id="19" name="Rectangle 18">
            <a:extLst>
              <a:ext uri="{FF2B5EF4-FFF2-40B4-BE49-F238E27FC236}">
                <a16:creationId xmlns:a16="http://schemas.microsoft.com/office/drawing/2014/main" id="{3FC5864B-EE2C-1641-9604-53EBD00807C9}"/>
              </a:ext>
            </a:extLst>
          </p:cNvPr>
          <p:cNvSpPr/>
          <p:nvPr/>
        </p:nvSpPr>
        <p:spPr>
          <a:xfrm>
            <a:off x="943441" y="3962401"/>
            <a:ext cx="1494973" cy="899886"/>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Calibri" panose="020F0502020204030204"/>
                <a:ea typeface="+mn-ea"/>
                <a:cs typeface="+mn-cs"/>
              </a:rPr>
              <a:t>Is it worth it?</a:t>
            </a:r>
          </a:p>
        </p:txBody>
      </p:sp>
      <p:sp>
        <p:nvSpPr>
          <p:cNvPr id="20" name="Rectangle 19">
            <a:extLst>
              <a:ext uri="{FF2B5EF4-FFF2-40B4-BE49-F238E27FC236}">
                <a16:creationId xmlns:a16="http://schemas.microsoft.com/office/drawing/2014/main" id="{6BF796EC-88AC-CD4F-B0EC-5387062AD013}"/>
              </a:ext>
            </a:extLst>
          </p:cNvPr>
          <p:cNvSpPr/>
          <p:nvPr/>
        </p:nvSpPr>
        <p:spPr>
          <a:xfrm>
            <a:off x="2438412" y="3962402"/>
            <a:ext cx="1512000" cy="899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Calibri" panose="020F0502020204030204"/>
                <a:ea typeface="+mn-ea"/>
                <a:cs typeface="+mn-cs"/>
              </a:rPr>
              <a:t>Rough Model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rPr>
              <a:t>Team identify benefit streams and size</a:t>
            </a:r>
          </a:p>
        </p:txBody>
      </p:sp>
      <p:sp>
        <p:nvSpPr>
          <p:cNvPr id="21" name="Rectangle 20">
            <a:extLst>
              <a:ext uri="{FF2B5EF4-FFF2-40B4-BE49-F238E27FC236}">
                <a16:creationId xmlns:a16="http://schemas.microsoft.com/office/drawing/2014/main" id="{68A10728-7F5F-9C4D-83B3-8D52C85CB7FD}"/>
              </a:ext>
            </a:extLst>
          </p:cNvPr>
          <p:cNvSpPr/>
          <p:nvPr/>
        </p:nvSpPr>
        <p:spPr>
          <a:xfrm>
            <a:off x="3962409" y="3962402"/>
            <a:ext cx="1512000" cy="899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Calibri" panose="020F0502020204030204"/>
                <a:ea typeface="+mn-ea"/>
                <a:cs typeface="+mn-cs"/>
              </a:rPr>
              <a:t>Transaction View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Calibri" panose="020F0502020204030204"/>
                <a:ea typeface="+mn-ea"/>
                <a:cs typeface="+mn-cs"/>
              </a:rPr>
              <a:t>T</a:t>
            </a:r>
            <a:r>
              <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rPr>
              <a:t>eam model economics of one transaction</a:t>
            </a:r>
          </a:p>
        </p:txBody>
      </p:sp>
      <p:sp>
        <p:nvSpPr>
          <p:cNvPr id="22" name="Rectangle 21">
            <a:extLst>
              <a:ext uri="{FF2B5EF4-FFF2-40B4-BE49-F238E27FC236}">
                <a16:creationId xmlns:a16="http://schemas.microsoft.com/office/drawing/2014/main" id="{BF70EAE3-94EA-7943-8D63-2161B782E95E}"/>
              </a:ext>
            </a:extLst>
          </p:cNvPr>
          <p:cNvSpPr/>
          <p:nvPr/>
        </p:nvSpPr>
        <p:spPr>
          <a:xfrm>
            <a:off x="5486406" y="3962400"/>
            <a:ext cx="1512000" cy="899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Calibri" panose="020F0502020204030204"/>
                <a:ea typeface="+mn-ea"/>
                <a:cs typeface="+mn-cs"/>
              </a:rPr>
              <a:t>Business Plan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rPr>
              <a:t>Team build assumption based financial model</a:t>
            </a:r>
          </a:p>
        </p:txBody>
      </p:sp>
      <p:sp>
        <p:nvSpPr>
          <p:cNvPr id="23" name="Rectangle 22">
            <a:extLst>
              <a:ext uri="{FF2B5EF4-FFF2-40B4-BE49-F238E27FC236}">
                <a16:creationId xmlns:a16="http://schemas.microsoft.com/office/drawing/2014/main" id="{3BCBB1AB-7D1E-DE44-812C-24AC055AAA25}"/>
              </a:ext>
            </a:extLst>
          </p:cNvPr>
          <p:cNvSpPr/>
          <p:nvPr/>
        </p:nvSpPr>
        <p:spPr>
          <a:xfrm>
            <a:off x="7010403" y="3962401"/>
            <a:ext cx="1512000" cy="899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Calibri" panose="020F0502020204030204"/>
                <a:ea typeface="+mn-ea"/>
                <a:cs typeface="+mn-cs"/>
              </a:rPr>
              <a:t>Unit value proof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rPr>
              <a:t>Real sales prove unit economics</a:t>
            </a:r>
          </a:p>
        </p:txBody>
      </p:sp>
      <p:sp>
        <p:nvSpPr>
          <p:cNvPr id="24" name="Rectangle 23">
            <a:extLst>
              <a:ext uri="{FF2B5EF4-FFF2-40B4-BE49-F238E27FC236}">
                <a16:creationId xmlns:a16="http://schemas.microsoft.com/office/drawing/2014/main" id="{DB7C40C5-D055-F347-8B62-721E43833463}"/>
              </a:ext>
            </a:extLst>
          </p:cNvPr>
          <p:cNvSpPr/>
          <p:nvPr/>
        </p:nvSpPr>
        <p:spPr>
          <a:xfrm>
            <a:off x="8534400" y="3962401"/>
            <a:ext cx="1512000" cy="899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Calibri" panose="020F0502020204030204"/>
                <a:ea typeface="+mn-ea"/>
                <a:cs typeface="+mn-cs"/>
              </a:rPr>
              <a:t>Profit Proof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rPr>
              <a:t>Continued sales prove business profitability</a:t>
            </a:r>
          </a:p>
        </p:txBody>
      </p:sp>
      <p:sp>
        <p:nvSpPr>
          <p:cNvPr id="25" name="Rectangle 24">
            <a:extLst>
              <a:ext uri="{FF2B5EF4-FFF2-40B4-BE49-F238E27FC236}">
                <a16:creationId xmlns:a16="http://schemas.microsoft.com/office/drawing/2014/main" id="{9D406D31-47E9-5C4E-A91D-5B819A4DBD07}"/>
              </a:ext>
            </a:extLst>
          </p:cNvPr>
          <p:cNvSpPr/>
          <p:nvPr/>
        </p:nvSpPr>
        <p:spPr>
          <a:xfrm>
            <a:off x="10058403" y="3962400"/>
            <a:ext cx="1512000" cy="899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Calibri" panose="020F0502020204030204"/>
                <a:ea typeface="+mn-ea"/>
                <a:cs typeface="+mn-cs"/>
              </a:rPr>
              <a:t>Sustainability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rPr>
              <a:t>Sustained positive cash flow proves value</a:t>
            </a:r>
          </a:p>
        </p:txBody>
      </p:sp>
      <p:sp>
        <p:nvSpPr>
          <p:cNvPr id="26" name="TextBox 25">
            <a:extLst>
              <a:ext uri="{FF2B5EF4-FFF2-40B4-BE49-F238E27FC236}">
                <a16:creationId xmlns:a16="http://schemas.microsoft.com/office/drawing/2014/main" id="{77EEEC29-D535-2E41-BF7B-1014BBA7C445}"/>
              </a:ext>
            </a:extLst>
          </p:cNvPr>
          <p:cNvSpPr txBox="1"/>
          <p:nvPr/>
        </p:nvSpPr>
        <p:spPr>
          <a:xfrm rot="16200000">
            <a:off x="-338475" y="3443905"/>
            <a:ext cx="18590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panose="020F0502020204030204"/>
                <a:ea typeface="+mn-ea"/>
                <a:cs typeface="+mn-cs"/>
              </a:rPr>
              <a:t>Critical Questions</a:t>
            </a:r>
          </a:p>
        </p:txBody>
      </p:sp>
      <p:cxnSp>
        <p:nvCxnSpPr>
          <p:cNvPr id="29" name="Straight Arrow Connector 28">
            <a:extLst>
              <a:ext uri="{FF2B5EF4-FFF2-40B4-BE49-F238E27FC236}">
                <a16:creationId xmlns:a16="http://schemas.microsoft.com/office/drawing/2014/main" id="{AE5114CD-4DA5-E54C-9E08-6C1CEE255539}"/>
              </a:ext>
            </a:extLst>
          </p:cNvPr>
          <p:cNvCxnSpPr/>
          <p:nvPr/>
        </p:nvCxnSpPr>
        <p:spPr>
          <a:xfrm>
            <a:off x="2438412" y="1799771"/>
            <a:ext cx="9131991"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2237831-BFE3-2B49-9A12-2FC3B1A52621}"/>
              </a:ext>
            </a:extLst>
          </p:cNvPr>
          <p:cNvSpPr txBox="1"/>
          <p:nvPr/>
        </p:nvSpPr>
        <p:spPr>
          <a:xfrm>
            <a:off x="5849266" y="1427196"/>
            <a:ext cx="18867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Calibri" panose="020F0502020204030204"/>
                <a:ea typeface="+mn-ea"/>
                <a:cs typeface="+mn-cs"/>
              </a:rPr>
              <a:t>Levels of certainty</a:t>
            </a:r>
          </a:p>
        </p:txBody>
      </p:sp>
      <p:cxnSp>
        <p:nvCxnSpPr>
          <p:cNvPr id="32" name="Straight Connector 31">
            <a:extLst>
              <a:ext uri="{FF2B5EF4-FFF2-40B4-BE49-F238E27FC236}">
                <a16:creationId xmlns:a16="http://schemas.microsoft.com/office/drawing/2014/main" id="{00050678-8922-2441-B6CF-A715AE3A36CA}"/>
              </a:ext>
            </a:extLst>
          </p:cNvPr>
          <p:cNvCxnSpPr>
            <a:cxnSpLocks/>
          </p:cNvCxnSpPr>
          <p:nvPr/>
        </p:nvCxnSpPr>
        <p:spPr>
          <a:xfrm>
            <a:off x="7736001" y="1615892"/>
            <a:ext cx="2612571"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399EACC-DD7F-544A-9237-DE06783743C7}"/>
              </a:ext>
            </a:extLst>
          </p:cNvPr>
          <p:cNvCxnSpPr>
            <a:cxnSpLocks/>
          </p:cNvCxnSpPr>
          <p:nvPr/>
        </p:nvCxnSpPr>
        <p:spPr>
          <a:xfrm>
            <a:off x="3332136" y="1611862"/>
            <a:ext cx="2473465" cy="403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7C9E6C3-CDC5-414C-8D75-2CF234CF054D}"/>
              </a:ext>
            </a:extLst>
          </p:cNvPr>
          <p:cNvSpPr txBox="1"/>
          <p:nvPr/>
        </p:nvSpPr>
        <p:spPr>
          <a:xfrm>
            <a:off x="2497629" y="1394930"/>
            <a:ext cx="5684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Calibri" panose="020F0502020204030204"/>
                <a:ea typeface="+mn-ea"/>
                <a:cs typeface="+mn-cs"/>
              </a:rPr>
              <a:t>Low</a:t>
            </a:r>
          </a:p>
        </p:txBody>
      </p:sp>
      <p:sp>
        <p:nvSpPr>
          <p:cNvPr id="38" name="TextBox 37">
            <a:extLst>
              <a:ext uri="{FF2B5EF4-FFF2-40B4-BE49-F238E27FC236}">
                <a16:creationId xmlns:a16="http://schemas.microsoft.com/office/drawing/2014/main" id="{73B4F746-D027-5A43-AD61-55307F278A38}"/>
              </a:ext>
            </a:extLst>
          </p:cNvPr>
          <p:cNvSpPr txBox="1"/>
          <p:nvPr/>
        </p:nvSpPr>
        <p:spPr>
          <a:xfrm>
            <a:off x="10534187" y="1394930"/>
            <a:ext cx="6126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Calibri" panose="020F0502020204030204"/>
                <a:ea typeface="+mn-ea"/>
                <a:cs typeface="+mn-cs"/>
              </a:rPr>
              <a:t>High</a:t>
            </a:r>
          </a:p>
        </p:txBody>
      </p:sp>
      <p:sp>
        <p:nvSpPr>
          <p:cNvPr id="39" name="TextBox 38">
            <a:extLst>
              <a:ext uri="{FF2B5EF4-FFF2-40B4-BE49-F238E27FC236}">
                <a16:creationId xmlns:a16="http://schemas.microsoft.com/office/drawing/2014/main" id="{6EC62910-161E-BE4C-934A-442DD3A01DED}"/>
              </a:ext>
            </a:extLst>
          </p:cNvPr>
          <p:cNvSpPr txBox="1"/>
          <p:nvPr/>
        </p:nvSpPr>
        <p:spPr>
          <a:xfrm>
            <a:off x="943441" y="495946"/>
            <a:ext cx="41381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Calibri" panose="020F0502020204030204"/>
                <a:ea typeface="+mn-ea"/>
                <a:cs typeface="+mn-cs"/>
              </a:rPr>
              <a:t>Innovation Progress Framework</a:t>
            </a:r>
          </a:p>
        </p:txBody>
      </p:sp>
    </p:spTree>
    <p:extLst>
      <p:ext uri="{BB962C8B-B14F-4D97-AF65-F5344CB8AC3E}">
        <p14:creationId xmlns:p14="http://schemas.microsoft.com/office/powerpoint/2010/main" val="19794815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Ei9.FRQQJ6KPPPGXcktk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1uNMnti3SpKQvfeIi4JQj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rhmGwtxRXKTtM19k5xVnQ"/>
</p:tagLst>
</file>

<file path=ppt/theme/theme1.xml><?xml version="1.0" encoding="utf-8"?>
<a:theme xmlns:a="http://schemas.openxmlformats.org/drawingml/2006/main" name="2_MO_WideScreen_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O_WideScreen_template" id="{F147F3A1-F2F7-438A-9234-A5E6D071510E}" vid="{6D8A28CE-4BC0-4025-9F91-324C73EAF0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4.xml><?xml version="1.0" encoding="utf-8"?>
<a:theme xmlns:a="http://schemas.openxmlformats.org/drawingml/2006/main" name="6_MO_WideScreen_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solidFill>
            <a:schemeClr val="tx1">
              <a:lumMod val="25000"/>
              <a:lumOff val="75000"/>
            </a:schemeClr>
          </a:solidFill>
          <a:miter lim="400000"/>
        </a:ln>
        <a:effectLst/>
        <a:sp3d/>
      </a:spPr>
      <a:bodyPr rot="0" spcFirstLastPara="1" vertOverflow="overflow" horzOverflow="overflow" vert="horz" wrap="square" lIns="36000" tIns="36000" rIns="36000" bIns="36000" numCol="1" spcCol="38100" rtlCol="0" anchor="t">
        <a:noAutofit/>
      </a:bodyPr>
      <a:lstStyle>
        <a:defPPr marR="0" algn="l" defTabSz="584200" rtl="0" fontAlgn="auto" latinLnBrk="0" hangingPunct="0">
          <a:lnSpc>
            <a:spcPct val="100000"/>
          </a:lnSpc>
          <a:spcBef>
            <a:spcPts val="0"/>
          </a:spcBef>
          <a:spcAft>
            <a:spcPts val="0"/>
          </a:spcAft>
          <a:buClrTx/>
          <a:buSzTx/>
          <a:tabLst/>
          <a:defRPr kumimoji="0" sz="1200" b="0" i="0" u="none" strike="noStrike" cap="none" spc="0" normalizeH="0" baseline="0" dirty="0" smtClean="0">
            <a:ln>
              <a:noFill/>
            </a:ln>
            <a:solidFill>
              <a:srgbClr val="2A2A2A"/>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O_WideScreen_template" id="{F147F3A1-F2F7-438A-9234-A5E6D071510E}" vid="{6D8A28CE-4BC0-4025-9F91-324C73EAF0E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nance xmlns="2e125365-a778-4b5a-875b-e993305dba0f" xsi:nil="true"/>
    <SharedWithUsers xmlns="7fd2c9c5-9232-4a1f-9348-6f15952a769a">
      <UserInfo>
        <DisplayName>Lowe, Jason</DisplayName>
        <AccountId>335</AccountId>
        <AccountType/>
      </UserInfo>
      <UserInfo>
        <DisplayName>Wallace, Emily</DisplayName>
        <AccountId>113</AccountId>
        <AccountType/>
      </UserInfo>
      <UserInfo>
        <DisplayName>Church, Kay</DisplayName>
        <AccountId>12</AccountId>
        <AccountType/>
      </UserInfo>
    </SharedWithUsers>
    <TaxCatchAll xmlns="95a6d21c-7db0-4b7e-981f-b4f22b02b9d8" xsi:nil="true"/>
    <lcf76f155ced4ddcb4097134ff3c332f xmlns="2e125365-a778-4b5a-875b-e993305dba0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2A762FEA4EFC43A6EBF72E5FED2E1B" ma:contentTypeVersion="17" ma:contentTypeDescription="Create a new document." ma:contentTypeScope="" ma:versionID="0ecf924bf7863390877fe2bcf50900c7">
  <xsd:schema xmlns:xsd="http://www.w3.org/2001/XMLSchema" xmlns:xs="http://www.w3.org/2001/XMLSchema" xmlns:p="http://schemas.microsoft.com/office/2006/metadata/properties" xmlns:ns2="2e125365-a778-4b5a-875b-e993305dba0f" xmlns:ns3="7fd2c9c5-9232-4a1f-9348-6f15952a769a" xmlns:ns4="95a6d21c-7db0-4b7e-981f-b4f22b02b9d8" targetNamespace="http://schemas.microsoft.com/office/2006/metadata/properties" ma:root="true" ma:fieldsID="0b2e4b8aad400ac7f091e3c0ea82836b" ns2:_="" ns3:_="" ns4:_="">
    <xsd:import namespace="2e125365-a778-4b5a-875b-e993305dba0f"/>
    <xsd:import namespace="7fd2c9c5-9232-4a1f-9348-6f15952a769a"/>
    <xsd:import namespace="95a6d21c-7db0-4b7e-981f-b4f22b02b9d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Finance"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25365-a778-4b5a-875b-e993305dba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Finance" ma:index="12" nillable="true" ma:displayName="Finance" ma:description="PO's; invoices" ma:internalName="Finance">
      <xsd:simpleType>
        <xsd:restriction base="dms:Text">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1bb55a9-a1b5-4196-b12d-1833970ed366"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d2c9c5-9232-4a1f-9348-6f15952a769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a6d21c-7db0-4b7e-981f-b4f22b02b9d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6bc647-8f4c-4700-b44a-abe2a142e21f}" ma:internalName="TaxCatchAll" ma:showField="CatchAllData" ma:web="7fd2c9c5-9232-4a1f-9348-6f15952a76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29C1C1-A333-474B-A787-B9395F92EE1F}">
  <ds:schemaRefs>
    <ds:schemaRef ds:uri="http://schemas.microsoft.com/sharepoint/v3/contenttype/forms"/>
  </ds:schemaRefs>
</ds:datastoreItem>
</file>

<file path=customXml/itemProps2.xml><?xml version="1.0" encoding="utf-8"?>
<ds:datastoreItem xmlns:ds="http://schemas.openxmlformats.org/officeDocument/2006/customXml" ds:itemID="{F94E297C-22A2-431C-BBAD-F72B1BDB046F}">
  <ds:schemaRefs>
    <ds:schemaRef ds:uri="2e125365-a778-4b5a-875b-e993305dba0f"/>
    <ds:schemaRef ds:uri="7fd2c9c5-9232-4a1f-9348-6f15952a769a"/>
    <ds:schemaRef ds:uri="http://schemas.microsoft.com/office/2006/metadata/properties"/>
    <ds:schemaRef ds:uri="http://schemas.microsoft.com/office/infopath/2007/PartnerControls"/>
    <ds:schemaRef ds:uri="95a6d21c-7db0-4b7e-981f-b4f22b02b9d8"/>
  </ds:schemaRefs>
</ds:datastoreItem>
</file>

<file path=customXml/itemProps3.xml><?xml version="1.0" encoding="utf-8"?>
<ds:datastoreItem xmlns:ds="http://schemas.openxmlformats.org/officeDocument/2006/customXml" ds:itemID="{1D364DAA-1724-4BFE-9381-1995B69934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25365-a778-4b5a-875b-e993305dba0f"/>
    <ds:schemaRef ds:uri="7fd2c9c5-9232-4a1f-9348-6f15952a769a"/>
    <ds:schemaRef ds:uri="95a6d21c-7db0-4b7e-981f-b4f22b02b9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78</TotalTime>
  <Words>551</Words>
  <Application>Microsoft Office PowerPoint</Application>
  <PresentationFormat>Widescreen</PresentationFormat>
  <Paragraphs>93</Paragraphs>
  <Slides>9</Slides>
  <Notes>7</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9</vt:i4>
      </vt:variant>
    </vt:vector>
  </HeadingPairs>
  <TitlesOfParts>
    <vt:vector size="19" baseType="lpstr">
      <vt:lpstr>Arial</vt:lpstr>
      <vt:lpstr>Calibri</vt:lpstr>
      <vt:lpstr>Calibri Light</vt:lpstr>
      <vt:lpstr>Open Sans</vt:lpstr>
      <vt:lpstr>Open Sans ExtraBold</vt:lpstr>
      <vt:lpstr>2_MO_WideScreen_template</vt:lpstr>
      <vt:lpstr>Office Theme</vt:lpstr>
      <vt:lpstr>Met Office PowerPoint Template</vt:lpstr>
      <vt:lpstr>6_MO_WideScreen_template</vt:lpstr>
      <vt:lpstr>think-cell Slide</vt:lpstr>
      <vt:lpstr>Science to service Dr Emily Wallace Climate Service Proposition Lead </vt:lpstr>
      <vt:lpstr>PowerPoint Presentation</vt:lpstr>
      <vt:lpstr>Science to service, my own journey!</vt:lpstr>
      <vt:lpstr>1. It’s not about me</vt:lpstr>
      <vt:lpstr>PowerPoint Presentation</vt:lpstr>
      <vt:lpstr>Products are like pets – they have a life and they need to be looked after throughout it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Bates, Carl</dc:creator>
  <cp:lastModifiedBy>Wallace, Emily</cp:lastModifiedBy>
  <cp:revision>2</cp:revision>
  <cp:lastPrinted>2022-03-28T08:22:32Z</cp:lastPrinted>
  <dcterms:created xsi:type="dcterms:W3CDTF">2022-03-23T11:57:46Z</dcterms:created>
  <dcterms:modified xsi:type="dcterms:W3CDTF">2022-09-27T09:45:25Z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0x010100012A762FEA4EFC43A6EBF72E5FED2E1B</vt:lpwstr>
  </property>
  <property fmtid="{D5CDD505-2E9C-101B-9397-08002B2CF9AE}" pid="3" name="MediaServiceImageTags">
    <vt:lpwstr/>
  </property>
</Properties>
</file>