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4" r:id="rId5"/>
    <p:sldId id="273" r:id="rId6"/>
    <p:sldId id="263" r:id="rId7"/>
    <p:sldId id="265" r:id="rId8"/>
    <p:sldId id="267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1734" y="-84"/>
      </p:cViewPr>
      <p:guideLst>
        <p:guide orient="horz" pos="4156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41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634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00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3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6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41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40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7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83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85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60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5028-B1AA-445A-9045-3B4D6BBCF490}" type="datetimeFigureOut">
              <a:rPr lang="de-DE" smtClean="0"/>
              <a:t>04.06.2014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7483A-6F26-4044-AAD1-D172132090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05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onsolas" panose="020B0609020204030204" pitchFamily="49" charset="0"/>
          <a:ea typeface="+mj-ea"/>
          <a:cs typeface="Consolas" panose="020B0609020204030204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onsolas" panose="020B0609020204030204" pitchFamily="49" charset="0"/>
          <a:ea typeface="+mn-ea"/>
          <a:cs typeface="Consolas" panose="020B0609020204030204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BG CRG‘s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ESA CCI 4th integration meeting</a:t>
            </a:r>
          </a:p>
          <a:p>
            <a:r>
              <a:rPr lang="de-DE" dirty="0" smtClean="0"/>
              <a:t>Exeter, UK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971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Phase </a:t>
            </a:r>
            <a:r>
              <a:rPr lang="de-DE" dirty="0" smtClean="0"/>
              <a:t>1 - exploitation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Issues from user perspective after phase-1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SL: robust and usable dataset; link between model diagnostics and SL observations (apples &amp; oranges)</a:t>
            </a:r>
          </a:p>
          <a:p>
            <a:pPr lvl="1"/>
            <a:r>
              <a:rPr lang="de-DE" dirty="0" smtClean="0"/>
              <a:t>LC: land/sea mask (inland water); consistent L/S mask?</a:t>
            </a:r>
          </a:p>
          <a:p>
            <a:pPr lvl="1"/>
            <a:r>
              <a:rPr lang="de-DE" dirty="0" smtClean="0"/>
              <a:t>SST: good dataset; regridding everything ambitious (slowdown; why?)</a:t>
            </a:r>
          </a:p>
          <a:p>
            <a:pPr lvl="1"/>
            <a:r>
              <a:rPr lang="de-DE" dirty="0" smtClean="0"/>
              <a:t>Aerosols: recommendation to have a better MERIS product</a:t>
            </a:r>
          </a:p>
          <a:p>
            <a:pPr lvl="1"/>
            <a:r>
              <a:rPr lang="de-DE" dirty="0" smtClean="0"/>
              <a:t>SM: nice lomngterm records with known caveats</a:t>
            </a:r>
          </a:p>
          <a:p>
            <a:pPr lvl="1"/>
            <a:r>
              <a:rPr lang="de-DE" dirty="0" smtClean="0"/>
              <a:t>Cloud: more data (years) needed; work on simulators planned</a:t>
            </a:r>
          </a:p>
          <a:p>
            <a:pPr lvl="1"/>
            <a:r>
              <a:rPr lang="de-DE" dirty="0" smtClean="0"/>
              <a:t>Fire: 3 years dataset analyzed; indirect validation of MODIS BA</a:t>
            </a:r>
          </a:p>
          <a:p>
            <a:pPr lvl="1"/>
            <a:r>
              <a:rPr lang="de-DE" dirty="0" smtClean="0"/>
              <a:t>Ozone: use in WMO ozone assessment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434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Phase 1 </a:t>
            </a:r>
            <a:r>
              <a:rPr lang="de-DE" dirty="0" smtClean="0"/>
              <a:t>collections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de-DE" dirty="0" smtClean="0"/>
              <a:t>Who is doing exactly what? Synergies</a:t>
            </a:r>
            <a:r>
              <a:rPr lang="de-DE" dirty="0" smtClean="0"/>
              <a:t>?</a:t>
            </a:r>
          </a:p>
          <a:p>
            <a:r>
              <a:rPr lang="de-DE" dirty="0" smtClean="0"/>
              <a:t>Do </a:t>
            </a:r>
            <a:r>
              <a:rPr lang="de-DE" dirty="0" smtClean="0"/>
              <a:t>you know the status of the ECV datasets which you are *not* involved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Overview about existing datasets usefull</a:t>
            </a:r>
          </a:p>
          <a:p>
            <a:pPr lvl="1"/>
            <a:r>
              <a:rPr lang="de-DE" dirty="0" smtClean="0"/>
              <a:t>Overview table of planned phase2 deliverables would be usefull (Ulrika); including reference to data repository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836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CCI greatest hits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Technical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Round robin experience &amp; new products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Quality assessment/control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Scientific impact</a:t>
            </a:r>
            <a:endParaRPr lang="de-DE" b="1" dirty="0"/>
          </a:p>
          <a:p>
            <a:pPr marL="514350" indent="-514350">
              <a:buFont typeface="+mj-lt"/>
              <a:buAutoNum type="arabicPeriod" startAt="3"/>
            </a:pPr>
            <a:r>
              <a:rPr lang="de-DE" dirty="0" smtClean="0"/>
              <a:t>Climate community forum; procedure for user interaction; user engagement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de-DE" dirty="0" smtClean="0"/>
              <a:t>Randolph glacier inventory contribution (IPCC)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de-DE" dirty="0" smtClean="0"/>
              <a:t>WMO ozone assessment</a:t>
            </a:r>
            <a:endParaRPr lang="de-DE" dirty="0"/>
          </a:p>
          <a:p>
            <a:pPr marL="514350" indent="-514350">
              <a:buFont typeface="+mj-lt"/>
              <a:buAutoNum type="arabicPeriod" startAt="3"/>
            </a:pPr>
            <a:endParaRPr lang="de-DE" dirty="0" smtClean="0"/>
          </a:p>
          <a:p>
            <a:pPr marL="514350" indent="-514350">
              <a:buFont typeface="+mj-lt"/>
              <a:buAutoNum type="arabicPeriod" startAt="3"/>
            </a:pPr>
            <a:endParaRPr lang="de-DE" dirty="0"/>
          </a:p>
          <a:p>
            <a:r>
              <a:rPr lang="de-DE" dirty="0" smtClean="0"/>
              <a:t>Science impact? Added merit?</a:t>
            </a:r>
          </a:p>
          <a:p>
            <a:pPr lvl="1"/>
            <a:r>
              <a:rPr lang="de-DE" dirty="0" smtClean="0"/>
              <a:t>Ozone: impact on reanalysis (??)</a:t>
            </a:r>
          </a:p>
          <a:p>
            <a:pPr lvl="1"/>
            <a:r>
              <a:rPr lang="de-DE" dirty="0" smtClean="0"/>
              <a:t>GHG: Europe carbon uptake?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How many users do we have??</a:t>
            </a:r>
          </a:p>
          <a:p>
            <a:r>
              <a:rPr lang="de-DE" dirty="0" smtClean="0"/>
              <a:t>(consistency ???)</a:t>
            </a:r>
          </a:p>
        </p:txBody>
      </p:sp>
    </p:spTree>
    <p:extLst>
      <p:ext uri="{BB962C8B-B14F-4D97-AF65-F5344CB8AC3E}">
        <p14:creationId xmlns:p14="http://schemas.microsoft.com/office/powerpoint/2010/main" val="276449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CCI dissimination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Are there any CRG‘s engaged in MIP activities?</a:t>
            </a:r>
          </a:p>
          <a:p>
            <a:pPr lvl="1"/>
            <a:r>
              <a:rPr lang="de-DE" dirty="0"/>
              <a:t>Some active engagement needed?</a:t>
            </a:r>
          </a:p>
          <a:p>
            <a:pPr lvl="1"/>
            <a:r>
              <a:rPr lang="de-DE" dirty="0"/>
              <a:t>AI: Veronika Eyring: which MIP‘s are already planned? What observations are needed? Foster CCI exploitation top-down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CMUG to gather information on relationship of CRG‘s with MIP‘s (overview)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CRG engagement with individual MIP‘s and beyond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5948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Phase 2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Do you expect new scientific insights from revised datasets in phase-2? Why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Hope for more linkages</a:t>
            </a:r>
          </a:p>
          <a:p>
            <a:pPr lvl="1"/>
            <a:r>
              <a:rPr lang="de-DE" dirty="0" smtClean="0"/>
              <a:t>More discussion of CRG cross-cutting science</a:t>
            </a:r>
          </a:p>
          <a:p>
            <a:pPr lvl="1"/>
            <a:r>
              <a:rPr lang="de-DE" dirty="0" smtClean="0"/>
              <a:t>Showcases needed? How to define?</a:t>
            </a:r>
          </a:p>
          <a:p>
            <a:pPr lvl="1"/>
            <a:endParaRPr lang="de-DE" dirty="0"/>
          </a:p>
          <a:p>
            <a:r>
              <a:rPr lang="de-DE" dirty="0" smtClean="0"/>
              <a:t>Examples for cross-cutting showcases</a:t>
            </a:r>
          </a:p>
          <a:p>
            <a:pPr lvl="1"/>
            <a:r>
              <a:rPr lang="de-DE" dirty="0"/>
              <a:t>e</a:t>
            </a:r>
            <a:r>
              <a:rPr lang="de-DE" dirty="0" smtClean="0"/>
              <a:t>.g. carbon cycle as guidance</a:t>
            </a:r>
          </a:p>
          <a:p>
            <a:pPr lvl="1"/>
            <a:r>
              <a:rPr lang="de-DE" dirty="0" smtClean="0"/>
              <a:t>Temperature hiatus (!!)</a:t>
            </a:r>
          </a:p>
          <a:p>
            <a:pPr lvl="1"/>
            <a:r>
              <a:rPr lang="de-DE" dirty="0" smtClean="0"/>
              <a:t>...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936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Phase 2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Do you feel well informed about that other‘s are doing in CRG‘s ?</a:t>
            </a:r>
          </a:p>
          <a:p>
            <a:r>
              <a:rPr lang="de-DE" dirty="0" smtClean="0"/>
              <a:t>Is a CRG only workshop (with all participants) usefull?</a:t>
            </a:r>
          </a:p>
          <a:p>
            <a:pPr lvl="1"/>
            <a:r>
              <a:rPr lang="de-DE" dirty="0" smtClean="0"/>
              <a:t>open also to wider workshop (climate workshop?)</a:t>
            </a:r>
          </a:p>
          <a:p>
            <a:pPr lvl="1"/>
            <a:r>
              <a:rPr lang="de-DE" dirty="0" smtClean="0"/>
              <a:t>Use collocation meeting as CRG melting pot?</a:t>
            </a:r>
          </a:p>
          <a:p>
            <a:pPr lvl="2"/>
            <a:r>
              <a:rPr lang="de-DE" dirty="0" smtClean="0"/>
              <a:t>Session proposal needed for collocation agenda (result session + cross-cutting science questions [external rec.??] + plenty of discussion time)</a:t>
            </a:r>
          </a:p>
          <a:p>
            <a:pPr lvl="2"/>
            <a:r>
              <a:rPr lang="de-DE" dirty="0" smtClean="0"/>
              <a:t>Breakout questions to be formulated (e.g. CCIMIP)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5120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Future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Joint </a:t>
            </a:r>
            <a:r>
              <a:rPr lang="de-DE" dirty="0"/>
              <a:t>publications</a:t>
            </a:r>
            <a:r>
              <a:rPr lang="de-DE" dirty="0" smtClean="0"/>
              <a:t>?</a:t>
            </a:r>
          </a:p>
          <a:p>
            <a:pPr lvl="1"/>
            <a:r>
              <a:rPr lang="de-DE" dirty="0"/>
              <a:t>Special issue to be organized by CMUG in phase-2</a:t>
            </a:r>
          </a:p>
          <a:p>
            <a:pPr lvl="1"/>
            <a:r>
              <a:rPr lang="de-DE" dirty="0" smtClean="0"/>
              <a:t>Special issue in journal where indivdiual papers can be appended when they come in.</a:t>
            </a:r>
          </a:p>
          <a:p>
            <a:pPr lvl="2"/>
            <a:r>
              <a:rPr lang="de-DE" dirty="0" smtClean="0"/>
              <a:t>Initiate it now!</a:t>
            </a:r>
          </a:p>
          <a:p>
            <a:pPr lvl="2"/>
            <a:r>
              <a:rPr lang="de-DE" dirty="0" smtClean="0"/>
              <a:t>Focus on data exploitation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196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BG CRG‘s</vt:lpstr>
      <vt:lpstr>Phase 1 - exploitation</vt:lpstr>
      <vt:lpstr>Phase 1 collections</vt:lpstr>
      <vt:lpstr>CCI greatest hits</vt:lpstr>
      <vt:lpstr>CCI dissimination</vt:lpstr>
      <vt:lpstr>Phase 2</vt:lpstr>
      <vt:lpstr>Phase 2</vt:lpstr>
      <vt:lpstr>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 CRG‘s</dc:title>
  <dc:creator>alex</dc:creator>
  <cp:lastModifiedBy>alex</cp:lastModifiedBy>
  <cp:revision>51</cp:revision>
  <dcterms:created xsi:type="dcterms:W3CDTF">2014-05-23T12:32:19Z</dcterms:created>
  <dcterms:modified xsi:type="dcterms:W3CDTF">2014-06-04T10:51:39Z</dcterms:modified>
</cp:coreProperties>
</file>