
<file path=[Content_Types].xml><?xml version="1.0" encoding="utf-8"?>
<Types xmlns="http://schemas.openxmlformats.org/package/2006/content-types">
  <Default Extension="xml" ContentType="application/xml"/>
  <Default Extension="wmf" ContentType="image/x-wmf"/>
  <Default Extension="jpeg" ContentType="image/jpeg"/>
  <Default Extension="tiff" ContentType="image/tiff"/>
  <Default Extension="emf" ContentType="image/x-emf"/>
  <Default Extension="rels" ContentType="application/vnd.openxmlformats-package.relationships+xml"/>
  <Default Extension="vml" ContentType="application/vnd.openxmlformats-officedocument.vmlDrawing"/>
  <Default Extension="gif" ContentType="image/gif"/>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2.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3.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4.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5.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6.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7.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17" r:id="rId2"/>
    <p:sldMasterId id="2147483729" r:id="rId3"/>
    <p:sldMasterId id="2147483741" r:id="rId4"/>
    <p:sldMasterId id="2147483832" r:id="rId5"/>
    <p:sldMasterId id="2147483856" r:id="rId6"/>
    <p:sldMasterId id="2147483880" r:id="rId7"/>
    <p:sldMasterId id="2147483893" r:id="rId8"/>
    <p:sldMasterId id="2147483905" r:id="rId9"/>
    <p:sldMasterId id="2147483977" r:id="rId10"/>
    <p:sldMasterId id="2147483989" r:id="rId11"/>
    <p:sldMasterId id="2147484001" r:id="rId12"/>
    <p:sldMasterId id="2147484013" r:id="rId13"/>
    <p:sldMasterId id="2147484026" r:id="rId14"/>
    <p:sldMasterId id="2147484038" r:id="rId15"/>
    <p:sldMasterId id="2147484050" r:id="rId16"/>
    <p:sldMasterId id="2147484062" r:id="rId17"/>
    <p:sldMasterId id="2147484074" r:id="rId18"/>
  </p:sldMasterIdLst>
  <p:notesMasterIdLst>
    <p:notesMasterId r:id="rId61"/>
  </p:notesMasterIdLst>
  <p:sldIdLst>
    <p:sldId id="366" r:id="rId19"/>
    <p:sldId id="386" r:id="rId20"/>
    <p:sldId id="326" r:id="rId21"/>
    <p:sldId id="325" r:id="rId22"/>
    <p:sldId id="347" r:id="rId23"/>
    <p:sldId id="369" r:id="rId24"/>
    <p:sldId id="383" r:id="rId25"/>
    <p:sldId id="349" r:id="rId26"/>
    <p:sldId id="400" r:id="rId27"/>
    <p:sldId id="381" r:id="rId28"/>
    <p:sldId id="374" r:id="rId29"/>
    <p:sldId id="393" r:id="rId30"/>
    <p:sldId id="387" r:id="rId31"/>
    <p:sldId id="388" r:id="rId32"/>
    <p:sldId id="389" r:id="rId33"/>
    <p:sldId id="390" r:id="rId34"/>
    <p:sldId id="391" r:id="rId35"/>
    <p:sldId id="392" r:id="rId36"/>
    <p:sldId id="398" r:id="rId37"/>
    <p:sldId id="384" r:id="rId38"/>
    <p:sldId id="370" r:id="rId39"/>
    <p:sldId id="380" r:id="rId40"/>
    <p:sldId id="359" r:id="rId41"/>
    <p:sldId id="399" r:id="rId42"/>
    <p:sldId id="373" r:id="rId43"/>
    <p:sldId id="375" r:id="rId44"/>
    <p:sldId id="376" r:id="rId45"/>
    <p:sldId id="377" r:id="rId46"/>
    <p:sldId id="378" r:id="rId47"/>
    <p:sldId id="397" r:id="rId48"/>
    <p:sldId id="395" r:id="rId49"/>
    <p:sldId id="385" r:id="rId50"/>
    <p:sldId id="396" r:id="rId51"/>
    <p:sldId id="394" r:id="rId52"/>
    <p:sldId id="284" r:id="rId53"/>
    <p:sldId id="355" r:id="rId54"/>
    <p:sldId id="350" r:id="rId55"/>
    <p:sldId id="343" r:id="rId56"/>
    <p:sldId id="332" r:id="rId57"/>
    <p:sldId id="348" r:id="rId58"/>
    <p:sldId id="353" r:id="rId59"/>
    <p:sldId id="372" r:id="rId6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0066FF"/>
    <a:srgbClr val="292929"/>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708" autoAdjust="0"/>
    <p:restoredTop sz="93095" autoAdjust="0"/>
  </p:normalViewPr>
  <p:slideViewPr>
    <p:cSldViewPr snapToGrid="0" snapToObjects="1">
      <p:cViewPr varScale="1">
        <p:scale>
          <a:sx n="95" d="100"/>
          <a:sy n="95" d="100"/>
        </p:scale>
        <p:origin x="-168" y="-96"/>
      </p:cViewPr>
      <p:guideLst>
        <p:guide orient="horz" pos="2160"/>
        <p:guide pos="2880"/>
      </p:guideLst>
    </p:cSldViewPr>
  </p:slideViewPr>
  <p:notesTextViewPr>
    <p:cViewPr>
      <p:scale>
        <a:sx n="100" d="100"/>
        <a:sy n="100" d="100"/>
      </p:scale>
      <p:origin x="0" y="0"/>
    </p:cViewPr>
  </p:notesTextViewPr>
  <p:sorterViewPr>
    <p:cViewPr>
      <p:scale>
        <a:sx n="98" d="100"/>
        <a:sy n="98" d="100"/>
      </p:scale>
      <p:origin x="0" y="255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 Target="slides/slide1.xml"/><Relationship Id="rId63" Type="http://schemas.openxmlformats.org/officeDocument/2006/relationships/presProps" Target="presProps.xml"/><Relationship Id="rId64" Type="http://schemas.openxmlformats.org/officeDocument/2006/relationships/viewProps" Target="viewProps.xml"/><Relationship Id="rId65" Type="http://schemas.openxmlformats.org/officeDocument/2006/relationships/theme" Target="theme/theme1.xml"/><Relationship Id="rId66" Type="http://schemas.openxmlformats.org/officeDocument/2006/relationships/tableStyles" Target="tableStyles.xml"/><Relationship Id="rId50" Type="http://schemas.openxmlformats.org/officeDocument/2006/relationships/slide" Target="slides/slide32.xml"/><Relationship Id="rId51" Type="http://schemas.openxmlformats.org/officeDocument/2006/relationships/slide" Target="slides/slide33.xml"/><Relationship Id="rId52" Type="http://schemas.openxmlformats.org/officeDocument/2006/relationships/slide" Target="slides/slide34.xml"/><Relationship Id="rId53" Type="http://schemas.openxmlformats.org/officeDocument/2006/relationships/slide" Target="slides/slide35.xml"/><Relationship Id="rId54" Type="http://schemas.openxmlformats.org/officeDocument/2006/relationships/slide" Target="slides/slide36.xml"/><Relationship Id="rId55" Type="http://schemas.openxmlformats.org/officeDocument/2006/relationships/slide" Target="slides/slide37.xml"/><Relationship Id="rId56" Type="http://schemas.openxmlformats.org/officeDocument/2006/relationships/slide" Target="slides/slide38.xml"/><Relationship Id="rId57" Type="http://schemas.openxmlformats.org/officeDocument/2006/relationships/slide" Target="slides/slide39.xml"/><Relationship Id="rId58" Type="http://schemas.openxmlformats.org/officeDocument/2006/relationships/slide" Target="slides/slide40.xml"/><Relationship Id="rId59" Type="http://schemas.openxmlformats.org/officeDocument/2006/relationships/slide" Target="slides/slide41.xml"/><Relationship Id="rId40" Type="http://schemas.openxmlformats.org/officeDocument/2006/relationships/slide" Target="slides/slide22.xml"/><Relationship Id="rId41" Type="http://schemas.openxmlformats.org/officeDocument/2006/relationships/slide" Target="slides/slide23.xml"/><Relationship Id="rId42" Type="http://schemas.openxmlformats.org/officeDocument/2006/relationships/slide" Target="slides/slide24.xml"/><Relationship Id="rId43" Type="http://schemas.openxmlformats.org/officeDocument/2006/relationships/slide" Target="slides/slide25.xml"/><Relationship Id="rId44" Type="http://schemas.openxmlformats.org/officeDocument/2006/relationships/slide" Target="slides/slide26.xml"/><Relationship Id="rId45" Type="http://schemas.openxmlformats.org/officeDocument/2006/relationships/slide" Target="slides/slide27.xml"/><Relationship Id="rId46" Type="http://schemas.openxmlformats.org/officeDocument/2006/relationships/slide" Target="slides/slide28.xml"/><Relationship Id="rId47" Type="http://schemas.openxmlformats.org/officeDocument/2006/relationships/slide" Target="slides/slide29.xml"/><Relationship Id="rId48" Type="http://schemas.openxmlformats.org/officeDocument/2006/relationships/slide" Target="slides/slide30.xml"/><Relationship Id="rId49" Type="http://schemas.openxmlformats.org/officeDocument/2006/relationships/slide" Target="slides/slide3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 Target="slides/slide12.xml"/><Relationship Id="rId31" Type="http://schemas.openxmlformats.org/officeDocument/2006/relationships/slide" Target="slides/slide13.xml"/><Relationship Id="rId32" Type="http://schemas.openxmlformats.org/officeDocument/2006/relationships/slide" Target="slides/slide14.xml"/><Relationship Id="rId33" Type="http://schemas.openxmlformats.org/officeDocument/2006/relationships/slide" Target="slides/slide15.xml"/><Relationship Id="rId34" Type="http://schemas.openxmlformats.org/officeDocument/2006/relationships/slide" Target="slides/slide16.xml"/><Relationship Id="rId35" Type="http://schemas.openxmlformats.org/officeDocument/2006/relationships/slide" Target="slides/slide17.xml"/><Relationship Id="rId36" Type="http://schemas.openxmlformats.org/officeDocument/2006/relationships/slide" Target="slides/slide18.xml"/><Relationship Id="rId37" Type="http://schemas.openxmlformats.org/officeDocument/2006/relationships/slide" Target="slides/slide19.xml"/><Relationship Id="rId38" Type="http://schemas.openxmlformats.org/officeDocument/2006/relationships/slide" Target="slides/slide20.xml"/><Relationship Id="rId39" Type="http://schemas.openxmlformats.org/officeDocument/2006/relationships/slide" Target="slides/slide21.xml"/><Relationship Id="rId20" Type="http://schemas.openxmlformats.org/officeDocument/2006/relationships/slide" Target="slides/slide2.xml"/><Relationship Id="rId21" Type="http://schemas.openxmlformats.org/officeDocument/2006/relationships/slide" Target="slides/slide3.xml"/><Relationship Id="rId22" Type="http://schemas.openxmlformats.org/officeDocument/2006/relationships/slide" Target="slides/slide4.xml"/><Relationship Id="rId23" Type="http://schemas.openxmlformats.org/officeDocument/2006/relationships/slide" Target="slides/slide5.xml"/><Relationship Id="rId24" Type="http://schemas.openxmlformats.org/officeDocument/2006/relationships/slide" Target="slides/slide6.xml"/><Relationship Id="rId25" Type="http://schemas.openxmlformats.org/officeDocument/2006/relationships/slide" Target="slides/slide7.xml"/><Relationship Id="rId26" Type="http://schemas.openxmlformats.org/officeDocument/2006/relationships/slide" Target="slides/slide8.xml"/><Relationship Id="rId27" Type="http://schemas.openxmlformats.org/officeDocument/2006/relationships/slide" Target="slides/slide9.xml"/><Relationship Id="rId28" Type="http://schemas.openxmlformats.org/officeDocument/2006/relationships/slide" Target="slides/slide10.xml"/><Relationship Id="rId29" Type="http://schemas.openxmlformats.org/officeDocument/2006/relationships/slide" Target="slides/slide11.xml"/><Relationship Id="rId60" Type="http://schemas.openxmlformats.org/officeDocument/2006/relationships/slide" Target="slides/slide42.xml"/><Relationship Id="rId61" Type="http://schemas.openxmlformats.org/officeDocument/2006/relationships/notesMaster" Target="notesMasters/notesMaster1.xml"/><Relationship Id="rId62" Type="http://schemas.openxmlformats.org/officeDocument/2006/relationships/printerSettings" Target="printerSettings/printerSettings1.bin"/><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F4AE27F-E0B9-B141-8F25-BD6B63F070C2}" type="datetimeFigureOut">
              <a:rPr lang="en-US" smtClean="0"/>
              <a:pPr/>
              <a:t>21/05/15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B664230-7EBE-E84C-9352-A816E8C83813}" type="slidenum">
              <a:rPr lang="en-US" smtClean="0"/>
              <a:pPr/>
              <a:t>‹#›</a:t>
            </a:fld>
            <a:endParaRPr lang="en-US"/>
          </a:p>
        </p:txBody>
      </p:sp>
    </p:spTree>
    <p:extLst>
      <p:ext uri="{BB962C8B-B14F-4D97-AF65-F5344CB8AC3E}">
        <p14:creationId xmlns:p14="http://schemas.microsoft.com/office/powerpoint/2010/main" val="150773712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the use of both AMIP-style</a:t>
            </a:r>
            <a:r>
              <a:rPr lang="en-US" baseline="0" dirty="0" smtClean="0"/>
              <a:t> and coupled integrations – it is not necessary to do both, if that is not possible. An AMIP comparison would lead to significant increased understanding in itself.</a:t>
            </a:r>
          </a:p>
          <a:p>
            <a:r>
              <a:rPr lang="en-US" baseline="0" dirty="0" smtClean="0"/>
              <a:t>Coupled models consist of pairs of control (using fixed 1950’s forcing) and experiment with historic and then projection </a:t>
            </a:r>
            <a:r>
              <a:rPr lang="en-US" baseline="0" dirty="0" err="1" smtClean="0"/>
              <a:t>forcings</a:t>
            </a:r>
            <a:r>
              <a:rPr lang="en-US" baseline="0" dirty="0" smtClean="0"/>
              <a:t> to 2050</a:t>
            </a:r>
          </a:p>
          <a:p>
            <a:r>
              <a:rPr lang="en-US" baseline="0" dirty="0" smtClean="0"/>
              <a:t>Both the aerosol concentrations and the SST and sea-ice forcing datasets and tools will be supplied, as far as is possible – for AMIP-style the historic period will use </a:t>
            </a:r>
            <a:r>
              <a:rPr lang="en-US" baseline="0" dirty="0" err="1" smtClean="0"/>
              <a:t>HadISST</a:t>
            </a:r>
            <a:r>
              <a:rPr lang="en-US" baseline="0" dirty="0" smtClean="0"/>
              <a:t>, while the future will use the methodology of Mizuta et al from MRI.</a:t>
            </a:r>
          </a:p>
          <a:p>
            <a:r>
              <a:rPr lang="en-US" baseline="0" dirty="0" smtClean="0"/>
              <a:t>Input to aerosol concentrations are </a:t>
            </a:r>
            <a:r>
              <a:rPr lang="en-US" baseline="0" smtClean="0"/>
              <a:t>expected from RFMIP.</a:t>
            </a:r>
            <a:endParaRPr lang="en-US" baseline="0" dirty="0" smtClean="0"/>
          </a:p>
        </p:txBody>
      </p:sp>
      <p:sp>
        <p:nvSpPr>
          <p:cNvPr id="4" name="Slide Number Placeholder 3"/>
          <p:cNvSpPr>
            <a:spLocks noGrp="1"/>
          </p:cNvSpPr>
          <p:nvPr>
            <p:ph type="sldNum" sz="quarter" idx="10"/>
          </p:nvPr>
        </p:nvSpPr>
        <p:spPr/>
        <p:txBody>
          <a:bodyPr/>
          <a:lstStyle/>
          <a:p>
            <a:fld id="{EE673F20-214C-9D42-AB29-8D2C55C26D1D}" type="slidenum">
              <a:rPr lang="en-US" smtClean="0">
                <a:solidFill>
                  <a:prstClr val="black"/>
                </a:solidFill>
                <a:latin typeface="Calibri"/>
              </a:rPr>
              <a:pPr/>
              <a:t>3</a:t>
            </a:fld>
            <a:endParaRPr lang="en-US">
              <a:solidFill>
                <a:prstClr val="black"/>
              </a:solidFill>
              <a:latin typeface="Calibri"/>
            </a:endParaRPr>
          </a:p>
        </p:txBody>
      </p:sp>
    </p:spTree>
    <p:extLst>
      <p:ext uri="{BB962C8B-B14F-4D97-AF65-F5344CB8AC3E}">
        <p14:creationId xmlns:p14="http://schemas.microsoft.com/office/powerpoint/2010/main" val="24546186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the use of both AMIP-style</a:t>
            </a:r>
            <a:r>
              <a:rPr lang="en-US" baseline="0" dirty="0" smtClean="0"/>
              <a:t> and coupled integrations – it is not necessary to do both, if that is not possible. An AMIP comparison would lead to significant increased understanding in itself.</a:t>
            </a:r>
          </a:p>
          <a:p>
            <a:r>
              <a:rPr lang="en-US" baseline="0" dirty="0" smtClean="0"/>
              <a:t>Coupled models consist of pairs of control (using fixed 1950’s forcing) and experiment with historic and then projection </a:t>
            </a:r>
            <a:r>
              <a:rPr lang="en-US" baseline="0" dirty="0" err="1" smtClean="0"/>
              <a:t>forcings</a:t>
            </a:r>
            <a:r>
              <a:rPr lang="en-US" baseline="0" dirty="0" smtClean="0"/>
              <a:t> to 2050</a:t>
            </a:r>
          </a:p>
          <a:p>
            <a:r>
              <a:rPr lang="en-US" baseline="0" dirty="0" smtClean="0"/>
              <a:t>Both the aerosol concentrations and the SST and sea-ice forcing datasets and tools will be supplied, as far as is possible – for AMIP-style the historic period will use </a:t>
            </a:r>
            <a:r>
              <a:rPr lang="en-US" baseline="0" dirty="0" err="1" smtClean="0"/>
              <a:t>HadISST</a:t>
            </a:r>
            <a:r>
              <a:rPr lang="en-US" baseline="0" dirty="0" smtClean="0"/>
              <a:t>, while the future will use the methodology of Mizuta et al from MRI.</a:t>
            </a:r>
          </a:p>
          <a:p>
            <a:r>
              <a:rPr lang="en-US" baseline="0" dirty="0" smtClean="0"/>
              <a:t>Input to aerosol concentrations are </a:t>
            </a:r>
            <a:r>
              <a:rPr lang="en-US" baseline="0" smtClean="0"/>
              <a:t>expected from RFMIP.</a:t>
            </a:r>
            <a:endParaRPr lang="en-US" baseline="0" dirty="0" smtClean="0"/>
          </a:p>
        </p:txBody>
      </p:sp>
      <p:sp>
        <p:nvSpPr>
          <p:cNvPr id="4" name="Slide Number Placeholder 3"/>
          <p:cNvSpPr>
            <a:spLocks noGrp="1"/>
          </p:cNvSpPr>
          <p:nvPr>
            <p:ph type="sldNum" sz="quarter" idx="10"/>
          </p:nvPr>
        </p:nvSpPr>
        <p:spPr/>
        <p:txBody>
          <a:bodyPr/>
          <a:lstStyle/>
          <a:p>
            <a:fld id="{EE673F20-214C-9D42-AB29-8D2C55C26D1D}" type="slidenum">
              <a:rPr lang="en-US" smtClean="0">
                <a:solidFill>
                  <a:prstClr val="black"/>
                </a:solidFill>
                <a:latin typeface="Calibri"/>
              </a:rPr>
              <a:pPr/>
              <a:t>4</a:t>
            </a:fld>
            <a:endParaRPr lang="en-US">
              <a:solidFill>
                <a:prstClr val="black"/>
              </a:solidFill>
              <a:latin typeface="Calibri"/>
            </a:endParaRPr>
          </a:p>
        </p:txBody>
      </p:sp>
    </p:spTree>
    <p:extLst>
      <p:ext uri="{BB962C8B-B14F-4D97-AF65-F5344CB8AC3E}">
        <p14:creationId xmlns:p14="http://schemas.microsoft.com/office/powerpoint/2010/main" val="24546186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the</a:t>
            </a:r>
            <a:r>
              <a:rPr lang="en-US" baseline="0" dirty="0" smtClean="0"/>
              <a:t> energy budget plot:</a:t>
            </a:r>
          </a:p>
          <a:p>
            <a:r>
              <a:rPr lang="en-US" baseline="0" dirty="0" smtClean="0"/>
              <a:t>Background numbers from </a:t>
            </a:r>
            <a:r>
              <a:rPr lang="en-US" baseline="0" dirty="0" err="1" smtClean="0"/>
              <a:t>Trenberth</a:t>
            </a:r>
            <a:r>
              <a:rPr lang="en-US" baseline="0" dirty="0" smtClean="0"/>
              <a:t> et al 2009: period 2002-2008</a:t>
            </a:r>
          </a:p>
          <a:p>
            <a:r>
              <a:rPr lang="en-US" baseline="0" dirty="0" smtClean="0"/>
              <a:t>+ </a:t>
            </a:r>
            <a:r>
              <a:rPr lang="en-US" baseline="0" dirty="0" err="1" smtClean="0"/>
              <a:t>HadGAM</a:t>
            </a:r>
            <a:r>
              <a:rPr lang="en-US" baseline="0" dirty="0" smtClean="0"/>
              <a:t> at various resolutions: N48 (270km)-black, N96 (135km)-blue, N144 (90km)-green, N216 (60km)-red: period 1979-2002</a:t>
            </a:r>
          </a:p>
          <a:p>
            <a:r>
              <a:rPr lang="en-US" baseline="0" dirty="0" smtClean="0"/>
              <a:t>+ HadGEM3-A at various resolutions: N96-blue, N216-red, N320 (40km)-pink: period 1979-2002, and N512 (25km)-orange: 5 years so far… (1986-1990)</a:t>
            </a:r>
          </a:p>
          <a:p>
            <a:r>
              <a:rPr lang="en-US" dirty="0" smtClean="0"/>
              <a:t>+ 2 most recent </a:t>
            </a:r>
            <a:r>
              <a:rPr lang="en-US" dirty="0" err="1" smtClean="0"/>
              <a:t>reanalyses</a:t>
            </a:r>
            <a:r>
              <a:rPr lang="en-US" dirty="0" smtClean="0"/>
              <a:t> products:</a:t>
            </a:r>
            <a:r>
              <a:rPr lang="en-US" baseline="0" dirty="0" smtClean="0"/>
              <a:t> ERA-Interim (brown) and MERRA (purple): period 2002-2008</a:t>
            </a:r>
          </a:p>
          <a:p>
            <a:endParaRPr lang="en-US" baseline="0" dirty="0" smtClean="0"/>
          </a:p>
          <a:p>
            <a:pPr marL="0" indent="0">
              <a:buFontTx/>
              <a:buNone/>
            </a:pPr>
            <a:r>
              <a:rPr lang="en-US" baseline="0" dirty="0" smtClean="0"/>
              <a:t>Note that:</a:t>
            </a:r>
          </a:p>
          <a:p>
            <a:pPr marL="171450" indent="-171450">
              <a:buFontTx/>
              <a:buChar char="-"/>
            </a:pPr>
            <a:r>
              <a:rPr lang="en-US" baseline="0" dirty="0" smtClean="0"/>
              <a:t>Surface back </a:t>
            </a:r>
            <a:r>
              <a:rPr lang="en-US" baseline="0" dirty="0" err="1" smtClean="0"/>
              <a:t>longwave</a:t>
            </a:r>
            <a:r>
              <a:rPr lang="en-US" baseline="0" dirty="0" smtClean="0"/>
              <a:t> radiation in </a:t>
            </a:r>
            <a:r>
              <a:rPr lang="en-US" baseline="0" dirty="0" err="1" smtClean="0"/>
              <a:t>Trenberth’s</a:t>
            </a:r>
            <a:r>
              <a:rPr lang="en-US" baseline="0" dirty="0" smtClean="0"/>
              <a:t> numbers are retrieved from surface energy balance</a:t>
            </a:r>
          </a:p>
          <a:p>
            <a:endParaRPr lang="en-US" dirty="0" smtClean="0"/>
          </a:p>
          <a:p>
            <a:r>
              <a:rPr lang="en-US" dirty="0" smtClean="0"/>
              <a:t>Energy balance at TOA and surface</a:t>
            </a:r>
          </a:p>
          <a:p>
            <a:r>
              <a:rPr lang="en-US" dirty="0" smtClean="0"/>
              <a:t>Globally too much surface SW radiation compared to observations and </a:t>
            </a:r>
            <a:r>
              <a:rPr lang="en-US" dirty="0" err="1" smtClean="0"/>
              <a:t>reanalyses</a:t>
            </a:r>
            <a:endParaRPr lang="en-US" dirty="0" smtClean="0"/>
          </a:p>
          <a:p>
            <a:r>
              <a:rPr lang="en-US" dirty="0" smtClean="0"/>
              <a:t>Excess in latent heat and precipitation consistent with excess in OLR</a:t>
            </a:r>
          </a:p>
          <a:p>
            <a:endParaRPr lang="en-US" dirty="0"/>
          </a:p>
        </p:txBody>
      </p:sp>
      <p:sp>
        <p:nvSpPr>
          <p:cNvPr id="4" name="Slide Number Placeholder 3"/>
          <p:cNvSpPr>
            <a:spLocks noGrp="1"/>
          </p:cNvSpPr>
          <p:nvPr>
            <p:ph type="sldNum" sz="quarter" idx="10"/>
          </p:nvPr>
        </p:nvSpPr>
        <p:spPr/>
        <p:txBody>
          <a:bodyPr/>
          <a:lstStyle/>
          <a:p>
            <a:fld id="{36B839CC-11A8-6740-8A3B-5DDD7FBC635B}"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21728345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the</a:t>
            </a:r>
            <a:r>
              <a:rPr lang="en-US" baseline="0" dirty="0" smtClean="0"/>
              <a:t> water cycle plot:</a:t>
            </a:r>
          </a:p>
          <a:p>
            <a:r>
              <a:rPr lang="en-US" baseline="0" dirty="0" smtClean="0"/>
              <a:t>Background numbers from </a:t>
            </a:r>
            <a:r>
              <a:rPr lang="en-US" baseline="0" dirty="0" err="1" smtClean="0"/>
              <a:t>Trenberth</a:t>
            </a:r>
            <a:r>
              <a:rPr lang="en-US" baseline="0" dirty="0" smtClean="0"/>
              <a:t> et al 2011 (numbers revised as being higher than </a:t>
            </a:r>
            <a:r>
              <a:rPr lang="en-US" baseline="0" dirty="0" err="1" smtClean="0"/>
              <a:t>Trenberth</a:t>
            </a:r>
            <a:r>
              <a:rPr lang="en-US" baseline="0" dirty="0" smtClean="0"/>
              <a:t> et al 2007): period 2002-2008</a:t>
            </a:r>
          </a:p>
          <a:p>
            <a:r>
              <a:rPr lang="en-US" baseline="0" dirty="0" smtClean="0"/>
              <a:t>+ </a:t>
            </a:r>
            <a:r>
              <a:rPr lang="en-US" baseline="0" dirty="0" err="1" smtClean="0"/>
              <a:t>HadGAM</a:t>
            </a:r>
            <a:r>
              <a:rPr lang="en-US" baseline="0" dirty="0" smtClean="0"/>
              <a:t> at various resolutions: N48 (270km)-black, N96 (135km)-blue, N144 (90km)-green, N216 (60km)-red: period 1979-2002</a:t>
            </a:r>
          </a:p>
          <a:p>
            <a:r>
              <a:rPr lang="en-US" baseline="0" dirty="0" smtClean="0"/>
              <a:t>+ HadGEM3-A at various resolutions: N96-blue, N216-red, N320 (40km)-pink: period 1979-2002, and N512 (25km)-orange: period 1986-2002</a:t>
            </a:r>
          </a:p>
          <a:p>
            <a:r>
              <a:rPr lang="en-US" dirty="0" smtClean="0"/>
              <a:t>+ 2 most recent </a:t>
            </a:r>
            <a:r>
              <a:rPr lang="en-US" dirty="0" err="1" smtClean="0"/>
              <a:t>reanalyses</a:t>
            </a:r>
            <a:r>
              <a:rPr lang="en-US" dirty="0" smtClean="0"/>
              <a:t> products:</a:t>
            </a:r>
            <a:r>
              <a:rPr lang="en-US" baseline="0" dirty="0" smtClean="0"/>
              <a:t> ERA-Interim (brown) and MERRA (purple): period 2002-2008</a:t>
            </a:r>
          </a:p>
          <a:p>
            <a:endParaRPr lang="en-US" baseline="0" dirty="0" smtClean="0"/>
          </a:p>
          <a:p>
            <a:r>
              <a:rPr lang="en-US" baseline="0" dirty="0" smtClean="0"/>
              <a:t>Water transport from ocean to land calculated in 3 different ways: </a:t>
            </a:r>
          </a:p>
          <a:p>
            <a:pPr marL="171434" indent="-171434">
              <a:buFontTx/>
              <a:buChar char="-"/>
            </a:pPr>
            <a:r>
              <a:rPr lang="en-US" baseline="0" dirty="0" smtClean="0"/>
              <a:t>Atmospheric moisture convergence over land using moisture fluxes independently calculated by the model</a:t>
            </a:r>
          </a:p>
          <a:p>
            <a:pPr marL="171434" indent="-171434">
              <a:buFontTx/>
              <a:buChar char="-"/>
            </a:pPr>
            <a:r>
              <a:rPr lang="en-US" baseline="0" dirty="0" smtClean="0"/>
              <a:t>E-P over the ocean</a:t>
            </a:r>
          </a:p>
          <a:p>
            <a:pPr marL="171434" indent="-171434">
              <a:buFontTx/>
              <a:buChar char="-"/>
            </a:pPr>
            <a:r>
              <a:rPr lang="en-US" baseline="0" dirty="0" smtClean="0"/>
              <a:t>P-E over the land</a:t>
            </a:r>
          </a:p>
          <a:p>
            <a:r>
              <a:rPr lang="en-US" baseline="0" dirty="0" smtClean="0"/>
              <a:t>These 3 numbers should be equal: not the case for MERRA: anomalously low ocean evaporation (E-P) over ocean = -1 (impossible!)</a:t>
            </a:r>
          </a:p>
          <a:p>
            <a:endParaRPr lang="en-US" baseline="0" dirty="0" smtClean="0"/>
          </a:p>
          <a:p>
            <a:r>
              <a:rPr lang="en-US" baseline="0" dirty="0" smtClean="0"/>
              <a:t>Note that:</a:t>
            </a:r>
          </a:p>
          <a:p>
            <a:r>
              <a:rPr lang="en-US" baseline="0" dirty="0" smtClean="0"/>
              <a:t>-   Evaporation in </a:t>
            </a:r>
            <a:r>
              <a:rPr lang="en-US" baseline="0" dirty="0" err="1" smtClean="0"/>
              <a:t>Trenberth’s</a:t>
            </a:r>
            <a:r>
              <a:rPr lang="en-US" baseline="0" dirty="0" smtClean="0"/>
              <a:t> numbers are retrieved from atmospheric and surface water balance: permits to close the water budget</a:t>
            </a:r>
          </a:p>
          <a:p>
            <a:pPr marL="171434" indent="-171434">
              <a:buFontTx/>
              <a:buChar char="-"/>
            </a:pPr>
            <a:r>
              <a:rPr lang="en-US" baseline="0" dirty="0" smtClean="0"/>
              <a:t>In models and </a:t>
            </a:r>
            <a:r>
              <a:rPr lang="en-US" baseline="0" dirty="0" err="1" smtClean="0"/>
              <a:t>reanalyses</a:t>
            </a:r>
            <a:r>
              <a:rPr lang="en-US" baseline="0" dirty="0" smtClean="0"/>
              <a:t>, each flux (P, E, moisture transport) is calculated independently. With this in mind, we see that the models properly balance the water budget (although too high P and E due to excess in shortwave radiation at the surface).</a:t>
            </a:r>
          </a:p>
          <a:p>
            <a:pPr marL="171434" indent="-171434">
              <a:buFontTx/>
              <a:buChar char="-"/>
            </a:pPr>
            <a:r>
              <a:rPr lang="en-US" baseline="0" dirty="0" smtClean="0"/>
              <a:t>Too low moisture transport in low resolution model. At N96, the transport seems right, land precipitation as well, however land evaporation is too high =&gt; consequences for partitioning in sources of moisture for precipitation over land, which is too high at N96. At high-resolution, moisture transport is too high, as well as land precipitation and evaporation, but at least the partitioning is better (next slide)</a:t>
            </a:r>
          </a:p>
          <a:p>
            <a:endParaRPr lang="en-US" dirty="0"/>
          </a:p>
        </p:txBody>
      </p:sp>
      <p:sp>
        <p:nvSpPr>
          <p:cNvPr id="4" name="Slide Number Placeholder 3"/>
          <p:cNvSpPr>
            <a:spLocks noGrp="1"/>
          </p:cNvSpPr>
          <p:nvPr>
            <p:ph type="sldNum" sz="quarter" idx="10"/>
          </p:nvPr>
        </p:nvSpPr>
        <p:spPr/>
        <p:txBody>
          <a:bodyPr/>
          <a:lstStyle/>
          <a:p>
            <a:fld id="{36B839CC-11A8-6740-8A3B-5DDD7FBC635B}"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21728345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a:noFill/>
        </p:spPr>
        <p:txBody>
          <a:bodyPr/>
          <a:lstStyle/>
          <a:p>
            <a:fld id="{542DB665-51C5-46F6-9A78-CCF5233F7853}" type="slidenum">
              <a:rPr lang="en-GB">
                <a:solidFill>
                  <a:prstClr val="black"/>
                </a:solidFill>
              </a:rPr>
              <a:pPr/>
              <a:t>15</a:t>
            </a:fld>
            <a:endParaRPr lang="en-GB">
              <a:solidFill>
                <a:prstClr val="black"/>
              </a:solidFill>
            </a:endParaRPr>
          </a:p>
        </p:txBody>
      </p:sp>
      <p:sp>
        <p:nvSpPr>
          <p:cNvPr id="892930" name="Slide Image Placeholder 1"/>
          <p:cNvSpPr>
            <a:spLocks noGrp="1" noRot="1" noChangeAspect="1" noTextEdit="1"/>
          </p:cNvSpPr>
          <p:nvPr>
            <p:ph type="sldImg"/>
          </p:nvPr>
        </p:nvSpPr>
        <p:spPr>
          <a:xfrm>
            <a:off x="1143000" y="685800"/>
            <a:ext cx="4573588" cy="3429000"/>
          </a:xfrm>
          <a:ln/>
          <a:extLst>
            <a:ext uri="{FAA26D3D-D897-4be2-8F04-BA451C77F1D7}">
              <ma14:placeholderFlag xmlns:ma14="http://schemas.microsoft.com/office/mac/drawingml/2011/main" val="1"/>
            </a:ext>
          </a:extLst>
        </p:spPr>
      </p:sp>
      <p:sp>
        <p:nvSpPr>
          <p:cNvPr id="3" name="Notes Placeholder 2"/>
          <p:cNvSpPr>
            <a:spLocks noGrp="1"/>
          </p:cNvSpPr>
          <p:nvPr>
            <p:ph type="body" idx="1"/>
          </p:nvPr>
        </p:nvSpPr>
        <p:spPr/>
        <p:txBody>
          <a:bodyPr lIns="88140" tIns="44070" rIns="88140" bIns="44070"/>
          <a:lstStyle/>
          <a:p>
            <a:pPr defTabSz="422000">
              <a:spcBef>
                <a:spcPct val="0"/>
              </a:spcBef>
            </a:pPr>
            <a:r>
              <a:rPr lang="en-US" dirty="0" smtClean="0">
                <a:ea typeface="ＭＳ Ｐゴシック" pitchFamily="34" charset="-128"/>
              </a:rPr>
              <a:t>Plot: </a:t>
            </a:r>
          </a:p>
          <a:p>
            <a:pPr defTabSz="422000">
              <a:spcBef>
                <a:spcPct val="0"/>
              </a:spcBef>
            </a:pPr>
            <a:r>
              <a:rPr lang="en-US" dirty="0" smtClean="0">
                <a:ea typeface="ＭＳ Ｐゴシック" pitchFamily="34" charset="-128"/>
              </a:rPr>
              <a:t>Black dots: E/P over land (left axis): for HadGEM1 (plain dots), HadGEM3 (circles), ERA-I and Trenberth11</a:t>
            </a:r>
            <a:r>
              <a:rPr lang="en-US" altLang="en-US" dirty="0" smtClean="0">
                <a:ea typeface="ＭＳ Ｐゴシック" pitchFamily="34" charset="-128"/>
              </a:rPr>
              <a:t>’</a:t>
            </a:r>
            <a:r>
              <a:rPr lang="en-US" dirty="0" smtClean="0">
                <a:ea typeface="ＭＳ Ｐゴシック" pitchFamily="34" charset="-128"/>
              </a:rPr>
              <a:t>s estimates (triangles)</a:t>
            </a:r>
          </a:p>
          <a:p>
            <a:pPr defTabSz="422000">
              <a:spcBef>
                <a:spcPct val="0"/>
              </a:spcBef>
            </a:pPr>
            <a:r>
              <a:rPr lang="en-US" dirty="0" smtClean="0">
                <a:ea typeface="ＭＳ Ｐゴシック" pitchFamily="34" charset="-128"/>
              </a:rPr>
              <a:t>Red dots: convergence(</a:t>
            </a:r>
            <a:r>
              <a:rPr lang="en-US" dirty="0" err="1" smtClean="0">
                <a:ea typeface="ＭＳ Ｐゴシック" pitchFamily="34" charset="-128"/>
              </a:rPr>
              <a:t>qU</a:t>
            </a:r>
            <a:r>
              <a:rPr lang="en-US" dirty="0" smtClean="0">
                <a:ea typeface="ＭＳ Ｐゴシック" pitchFamily="34" charset="-128"/>
              </a:rPr>
              <a:t>)/P over land (right axis): for HadGEM1 (squares)</a:t>
            </a:r>
          </a:p>
          <a:p>
            <a:pPr defTabSz="422000">
              <a:spcBef>
                <a:spcPct val="0"/>
              </a:spcBef>
            </a:pPr>
            <a:endParaRPr lang="en-US" dirty="0" smtClean="0">
              <a:ea typeface="ＭＳ Ｐゴシック" pitchFamily="34" charset="-128"/>
            </a:endParaRPr>
          </a:p>
          <a:p>
            <a:pPr defTabSz="422000">
              <a:spcBef>
                <a:spcPct val="0"/>
              </a:spcBef>
            </a:pPr>
            <a:r>
              <a:rPr lang="en-US" dirty="0" smtClean="0">
                <a:ea typeface="ＭＳ Ｐゴシック" pitchFamily="34" charset="-128"/>
              </a:rPr>
              <a:t>Note that E/P is not a measure of local moisture recycling. However the decrease in E/P with resolution shows the tendency of high-resolution models to better partition moisture available for precipitation over land.</a:t>
            </a:r>
          </a:p>
          <a:p>
            <a:pPr defTabSz="422000">
              <a:spcBef>
                <a:spcPct val="0"/>
              </a:spcBef>
              <a:buFontTx/>
              <a:buChar char="-"/>
            </a:pPr>
            <a:r>
              <a:rPr lang="en-US" dirty="0" smtClean="0">
                <a:ea typeface="ＭＳ Ｐゴシック" pitchFamily="34" charset="-128"/>
              </a:rPr>
              <a:t>Excess in E/P ratio at low-resolution due to deficiencies in simulating atmospheric moisture transport</a:t>
            </a:r>
          </a:p>
          <a:p>
            <a:pPr defTabSz="422000">
              <a:spcBef>
                <a:spcPct val="0"/>
              </a:spcBef>
              <a:buFontTx/>
              <a:buChar char="-"/>
            </a:pPr>
            <a:r>
              <a:rPr lang="en-US" dirty="0" smtClean="0">
                <a:ea typeface="ＭＳ Ｐゴシック" pitchFamily="34" charset="-128"/>
              </a:rPr>
              <a:t>Partitioning of moisture sources for precipitation over land much improved at high-resolution, compared to </a:t>
            </a:r>
            <a:r>
              <a:rPr lang="en-US" dirty="0" err="1" smtClean="0">
                <a:ea typeface="ＭＳ Ｐゴシック" pitchFamily="34" charset="-128"/>
              </a:rPr>
              <a:t>reanalyses</a:t>
            </a:r>
            <a:r>
              <a:rPr lang="en-US" dirty="0" smtClean="0">
                <a:ea typeface="ＭＳ Ｐゴシック" pitchFamily="34" charset="-128"/>
              </a:rPr>
              <a:t> (ERA-interim) and observations (</a:t>
            </a:r>
            <a:r>
              <a:rPr lang="en-US" dirty="0" err="1" smtClean="0">
                <a:ea typeface="ＭＳ Ｐゴシック" pitchFamily="34" charset="-128"/>
              </a:rPr>
              <a:t>Trenberth</a:t>
            </a:r>
            <a:r>
              <a:rPr lang="en-US" dirty="0" smtClean="0">
                <a:ea typeface="ＭＳ Ｐゴシック" pitchFamily="34" charset="-128"/>
              </a:rPr>
              <a:t> et al, 2011)</a:t>
            </a:r>
          </a:p>
          <a:p>
            <a:pPr defTabSz="422000">
              <a:spcBef>
                <a:spcPct val="0"/>
              </a:spcBef>
            </a:pPr>
            <a:endParaRPr lang="en-US" dirty="0" smtClean="0">
              <a:ea typeface="ＭＳ Ｐゴシック" pitchFamily="34" charset="-128"/>
            </a:endParaRPr>
          </a:p>
          <a:p>
            <a:pPr defTabSz="422000">
              <a:spcBef>
                <a:spcPct val="0"/>
              </a:spcBef>
            </a:pPr>
            <a:r>
              <a:rPr lang="en-US" dirty="0" smtClean="0">
                <a:ea typeface="ＭＳ Ｐゴシック" pitchFamily="34" charset="-128"/>
              </a:rPr>
              <a:t>There are several dots in HG3 N216. These include the standard N216, the N216 with CAPE=1h, and two N216 with OSTIA SSTs. In this way, we can completely compare the HG3 low-resolution AMIP-II models with the high N512 OSTIA. The spread at N216 is larger than for any other ensemble, this is due to OSTIA and CAPE, but this larger spread is still lower than the differences between resolutions.</a:t>
            </a:r>
          </a:p>
          <a:p>
            <a:pPr defTabSz="422000">
              <a:spcBef>
                <a:spcPct val="0"/>
              </a:spcBef>
            </a:pPr>
            <a:endParaRPr lang="en-US" dirty="0" smtClean="0">
              <a:ea typeface="ＭＳ Ｐゴシック" pitchFamily="34" charset="-128"/>
            </a:endParaRPr>
          </a:p>
          <a:p>
            <a:pPr defTabSz="422000">
              <a:spcBef>
                <a:spcPct val="0"/>
              </a:spcBef>
            </a:pPr>
            <a:r>
              <a:rPr lang="en-US" dirty="0" smtClean="0">
                <a:ea typeface="ＭＳ Ｐゴシック" pitchFamily="34" charset="-128"/>
              </a:rPr>
              <a:t>Sensitivity to resolution</a:t>
            </a:r>
            <a:r>
              <a:rPr lang="en-US" baseline="0" dirty="0" smtClean="0">
                <a:ea typeface="ＭＳ Ｐゴシック" pitchFamily="34" charset="-128"/>
              </a:rPr>
              <a:t> larger than </a:t>
            </a:r>
            <a:r>
              <a:rPr lang="en-US" baseline="0" dirty="0" err="1" smtClean="0">
                <a:ea typeface="ＭＳ Ｐゴシック" pitchFamily="34" charset="-128"/>
              </a:rPr>
              <a:t>interannual</a:t>
            </a:r>
            <a:r>
              <a:rPr lang="en-US" baseline="0" dirty="0" smtClean="0">
                <a:ea typeface="ＭＳ Ｐゴシック" pitchFamily="34" charset="-128"/>
              </a:rPr>
              <a:t> variability</a:t>
            </a:r>
          </a:p>
          <a:p>
            <a:pPr defTabSz="422000">
              <a:spcBef>
                <a:spcPct val="0"/>
              </a:spcBef>
            </a:pPr>
            <a:endParaRPr lang="en-US" dirty="0" smtClean="0">
              <a:ea typeface="ＭＳ Ｐゴシック" pitchFamily="34" charset="-128"/>
            </a:endParaRPr>
          </a:p>
        </p:txBody>
      </p:sp>
      <p:sp>
        <p:nvSpPr>
          <p:cNvPr id="135172" name="Slide Number Placeholder 3"/>
          <p:cNvSpPr txBox="1">
            <a:spLocks noGrp="1"/>
          </p:cNvSpPr>
          <p:nvPr/>
        </p:nvSpPr>
        <p:spPr bwMode="auto">
          <a:xfrm>
            <a:off x="3885997" y="8684461"/>
            <a:ext cx="2970471" cy="458121"/>
          </a:xfrm>
          <a:prstGeom prst="rect">
            <a:avLst/>
          </a:prstGeom>
          <a:noFill/>
          <a:ln w="9525">
            <a:noFill/>
            <a:miter lim="800000"/>
            <a:headEnd/>
            <a:tailEnd/>
          </a:ln>
        </p:spPr>
        <p:txBody>
          <a:bodyPr lIns="88140" tIns="44070" rIns="88140" bIns="44070" anchor="b"/>
          <a:lstStyle/>
          <a:p>
            <a:pPr algn="r" defTabSz="441049">
              <a:spcBef>
                <a:spcPct val="0"/>
              </a:spcBef>
              <a:spcAft>
                <a:spcPct val="0"/>
              </a:spcAft>
            </a:pPr>
            <a:fld id="{9618D6AD-1CAC-4257-8869-CB0F632E1142}" type="slidenum">
              <a:rPr lang="en-US" sz="1200">
                <a:solidFill>
                  <a:prstClr val="black"/>
                </a:solidFill>
                <a:ea typeface="ＭＳ Ｐゴシック" pitchFamily="34" charset="-128"/>
              </a:rPr>
              <a:pPr algn="r" defTabSz="441049">
                <a:spcBef>
                  <a:spcPct val="0"/>
                </a:spcBef>
                <a:spcAft>
                  <a:spcPct val="0"/>
                </a:spcAft>
              </a:pPr>
              <a:t>15</a:t>
            </a:fld>
            <a:endParaRPr lang="en-US" sz="1200">
              <a:solidFill>
                <a:prstClr val="black"/>
              </a:solidFill>
              <a:ea typeface="ＭＳ Ｐゴシック"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smtClean="0"/>
              <a:t>Fig. 1</a:t>
            </a:r>
            <a:r>
              <a:rPr lang="en-US" sz="1200" dirty="0" smtClean="0"/>
              <a:t>: Global mean precipitation in GPCP22 and UPSCALE model simulations at different resolutions (box 3). For (</a:t>
            </a:r>
            <a:r>
              <a:rPr lang="en-US" sz="1200" dirty="0" err="1" smtClean="0"/>
              <a:t>i</a:t>
            </a:r>
            <a:r>
              <a:rPr lang="en-US" sz="1200" dirty="0" smtClean="0"/>
              <a:t>)  oceans, (ii) land with high spatial variation of topographic height (purple areas in inset map, 25% of all land), (iii) remaining “flat” land. </a:t>
            </a:r>
            <a:r>
              <a:rPr lang="en-US" sz="1200" dirty="0" err="1" smtClean="0"/>
              <a:t>Righ</a:t>
            </a:r>
            <a:r>
              <a:rPr lang="en-US" sz="1200" dirty="0" smtClean="0"/>
              <a:t>-hand three bars are obtained by simple scaling with the model global surface net shortwave radiation bias. Three independent estimates of global-mean precipitation are shown on the right: </a:t>
            </a:r>
            <a:r>
              <a:rPr lang="en-US" sz="1200" dirty="0" err="1" smtClean="0"/>
              <a:t>Trenberth</a:t>
            </a:r>
            <a:r>
              <a:rPr lang="en-US" sz="1200" dirty="0" smtClean="0"/>
              <a:t> et al. (2009), Stephens et al. (2012), Wild et al. (2013).</a:t>
            </a:r>
          </a:p>
          <a:p>
            <a:endParaRPr lang="en-US" dirty="0"/>
          </a:p>
        </p:txBody>
      </p:sp>
      <p:sp>
        <p:nvSpPr>
          <p:cNvPr id="4" name="Slide Number Placeholder 3"/>
          <p:cNvSpPr>
            <a:spLocks noGrp="1"/>
          </p:cNvSpPr>
          <p:nvPr>
            <p:ph type="sldNum" sz="quarter" idx="10"/>
          </p:nvPr>
        </p:nvSpPr>
        <p:spPr/>
        <p:txBody>
          <a:bodyPr/>
          <a:lstStyle/>
          <a:p>
            <a:fld id="{125E2A16-395D-204E-9F5B-BB78F125EAC4}"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37488607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 typeface="Wingdings" charset="0"/>
              <a:buNone/>
              <a:tabLst/>
              <a:defRPr/>
            </a:pPr>
            <a:r>
              <a:rPr lang="en-US" sz="1200" b="1" dirty="0" smtClean="0"/>
              <a:t>Fig. 3</a:t>
            </a:r>
            <a:r>
              <a:rPr lang="en-US" sz="1200" dirty="0" smtClean="0"/>
              <a:t>: As Fig. 2, but for Europe. Map shows analysis domain and “rugged” areas of complex topography.  </a:t>
            </a:r>
          </a:p>
          <a:p>
            <a:pPr eaLnBrk="1" hangingPunct="1">
              <a:buFont typeface="Wingdings" charset="0"/>
              <a:buChar char="Ø"/>
            </a:pPr>
            <a:endParaRPr lang="en-US" sz="1200" dirty="0" smtClean="0"/>
          </a:p>
          <a:p>
            <a:pPr eaLnBrk="1" hangingPunct="1">
              <a:buFont typeface="Wingdings" charset="0"/>
              <a:buChar char="Ø"/>
            </a:pPr>
            <a:endParaRPr lang="en-US" sz="1200" dirty="0" smtClean="0"/>
          </a:p>
          <a:p>
            <a:pPr eaLnBrk="1" hangingPunct="1">
              <a:buFont typeface="Wingdings" charset="0"/>
              <a:buChar char="Ø"/>
            </a:pPr>
            <a:r>
              <a:rPr lang="en-US" sz="1200" dirty="0" smtClean="0"/>
              <a:t>higher proportion of </a:t>
            </a:r>
            <a:r>
              <a:rPr lang="en-US" sz="1200" dirty="0" err="1" smtClean="0"/>
              <a:t>modelled</a:t>
            </a:r>
            <a:r>
              <a:rPr lang="en-US" sz="1200" dirty="0" smtClean="0"/>
              <a:t> orographic precipitation at higher resolution both in winter and summer</a:t>
            </a:r>
          </a:p>
          <a:p>
            <a:pPr eaLnBrk="1" hangingPunct="1">
              <a:buFont typeface="Wingdings" charset="0"/>
              <a:buChar char="Ø"/>
            </a:pPr>
            <a:r>
              <a:rPr lang="en-US" sz="1200" dirty="0" smtClean="0"/>
              <a:t>large variation in area-averaged values across the three gridded observational datasets</a:t>
            </a:r>
          </a:p>
          <a:p>
            <a:pPr eaLnBrk="1" hangingPunct="1">
              <a:buFont typeface="Wingdings" charset="0"/>
              <a:buChar char="Ø"/>
            </a:pPr>
            <a:r>
              <a:rPr lang="en-US" sz="1200" dirty="0" smtClean="0"/>
              <a:t>GPCP22 has lowest proportion of orographic precipitation </a:t>
            </a:r>
          </a:p>
          <a:p>
            <a:endParaRPr lang="en-US" dirty="0"/>
          </a:p>
        </p:txBody>
      </p:sp>
      <p:sp>
        <p:nvSpPr>
          <p:cNvPr id="4" name="Slide Number Placeholder 3"/>
          <p:cNvSpPr>
            <a:spLocks noGrp="1"/>
          </p:cNvSpPr>
          <p:nvPr>
            <p:ph type="sldNum" sz="quarter" idx="10"/>
          </p:nvPr>
        </p:nvSpPr>
        <p:spPr/>
        <p:txBody>
          <a:bodyPr/>
          <a:lstStyle/>
          <a:p>
            <a:fld id="{125E2A16-395D-204E-9F5B-BB78F125EAC4}"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6974889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dirty="0" err="1" smtClean="0"/>
              <a:t>Trenberth</a:t>
            </a:r>
            <a:r>
              <a:rPr lang="en-GB" dirty="0" smtClean="0"/>
              <a:t> and Carron 2001 using </a:t>
            </a:r>
            <a:r>
              <a:rPr lang="en-GB" dirty="0" err="1" smtClean="0"/>
              <a:t>atmos</a:t>
            </a:r>
            <a:r>
              <a:rPr lang="en-GB" dirty="0" smtClean="0"/>
              <a:t> column energy budgets– using TOA minus ERAI total energy divergences (with some important extra correction terms) </a:t>
            </a:r>
          </a:p>
          <a:p>
            <a:endParaRPr lang="en-GB" dirty="0"/>
          </a:p>
        </p:txBody>
      </p:sp>
      <p:sp>
        <p:nvSpPr>
          <p:cNvPr id="4" name="Slide Number Placeholder 3"/>
          <p:cNvSpPr>
            <a:spLocks noGrp="1"/>
          </p:cNvSpPr>
          <p:nvPr>
            <p:ph type="sldNum" sz="quarter" idx="10"/>
          </p:nvPr>
        </p:nvSpPr>
        <p:spPr/>
        <p:txBody>
          <a:bodyPr/>
          <a:lstStyle/>
          <a:p>
            <a:fld id="{CB664230-7EBE-E84C-9352-A816E8C83813}" type="slidenum">
              <a:rPr lang="en-US" smtClean="0"/>
              <a:pPr/>
              <a:t>22</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fraction of the incoming solar radiation in the </a:t>
            </a:r>
            <a:r>
              <a:rPr lang="en-GB" dirty="0" err="1" smtClean="0"/>
              <a:t>Photosynthetically</a:t>
            </a:r>
            <a:r>
              <a:rPr lang="en-GB" dirty="0" smtClean="0"/>
              <a:t> Active Radiation spectral region that is absorbed by a photosynthetic organism, typically describing the light </a:t>
            </a:r>
            <a:r>
              <a:rPr lang="en-GB" dirty="0" err="1" smtClean="0"/>
              <a:t>absoprtion</a:t>
            </a:r>
            <a:r>
              <a:rPr lang="en-GB" dirty="0" smtClean="0"/>
              <a:t> across an integrated plant canopy. </a:t>
            </a:r>
            <a:endParaRPr lang="en-GB" dirty="0"/>
          </a:p>
        </p:txBody>
      </p:sp>
      <p:sp>
        <p:nvSpPr>
          <p:cNvPr id="4" name="Slide Number Placeholder 3"/>
          <p:cNvSpPr>
            <a:spLocks noGrp="1"/>
          </p:cNvSpPr>
          <p:nvPr>
            <p:ph type="sldNum" sz="quarter" idx="10"/>
          </p:nvPr>
        </p:nvSpPr>
        <p:spPr/>
        <p:txBody>
          <a:bodyPr/>
          <a:lstStyle/>
          <a:p>
            <a:fld id="{CB664230-7EBE-E84C-9352-A816E8C83813}" type="slidenum">
              <a:rPr lang="en-US" smtClean="0"/>
              <a:pPr/>
              <a:t>29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png"/><Relationship Id="rId3" Type="http://schemas.openxmlformats.org/officeDocument/2006/relationships/image" Target="../media/image2.jpe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2.jpe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1.png"/><Relationship Id="rId3" Type="http://schemas.openxmlformats.org/officeDocument/2006/relationships/image" Target="../media/image2.jpeg"/></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1.png"/><Relationship Id="rId3" Type="http://schemas.openxmlformats.org/officeDocument/2006/relationships/image" Target="../media/image2.jpeg"/></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 Id="rId3" Type="http://schemas.openxmlformats.org/officeDocument/2006/relationships/image" Target="../media/image2.jpe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 Id="rId3" Type="http://schemas.openxmlformats.org/officeDocument/2006/relationships/image" Target="../media/image2.jpe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 Id="rId3" Type="http://schemas.openxmlformats.org/officeDocument/2006/relationships/image" Target="../media/image2.jpe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png"/><Relationship Id="rId3" Type="http://schemas.openxmlformats.org/officeDocument/2006/relationships/image" Target="../media/image2.jpe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png"/><Relationship Id="rId3" Type="http://schemas.openxmlformats.org/officeDocument/2006/relationships/image" Target="../media/image2.jpe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fr-FR"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Click to edit Master subtitle style</a:t>
            </a:r>
            <a:endParaRPr lang="en-US"/>
          </a:p>
        </p:txBody>
      </p:sp>
      <p:sp>
        <p:nvSpPr>
          <p:cNvPr id="4" name="Date Placeholder 3"/>
          <p:cNvSpPr>
            <a:spLocks noGrp="1"/>
          </p:cNvSpPr>
          <p:nvPr>
            <p:ph type="dt" sz="half" idx="10"/>
          </p:nvPr>
        </p:nvSpPr>
        <p:spPr/>
        <p:txBody>
          <a:bodyPr/>
          <a:lstStyle/>
          <a:p>
            <a:fld id="{FBE5540B-8380-A344-ABBF-2FDD26B75EE2}" type="datetimeFigureOut">
              <a:rPr lang="en-US" smtClean="0">
                <a:solidFill>
                  <a:prstClr val="black">
                    <a:tint val="75000"/>
                  </a:prstClr>
                </a:solidFill>
                <a:latin typeface="Calibri"/>
              </a:rPr>
              <a:pPr/>
              <a:t>21/05/15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89ED654-D814-594A-9516-D040DE03D83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492967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FBE5540B-8380-A344-ABBF-2FDD26B75EE2}" type="datetimeFigureOut">
              <a:rPr lang="en-US" smtClean="0">
                <a:solidFill>
                  <a:prstClr val="black">
                    <a:tint val="75000"/>
                  </a:prstClr>
                </a:solidFill>
                <a:latin typeface="Calibri"/>
              </a:rPr>
              <a:pPr/>
              <a:t>21/05/15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89ED654-D814-594A-9516-D040DE03D83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5107984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04089F62-E296-6648-AC55-180A19D53880}" type="datetimeFigureOut">
              <a:rPr lang="en-US" smtClean="0">
                <a:solidFill>
                  <a:prstClr val="black">
                    <a:tint val="75000"/>
                  </a:prstClr>
                </a:solidFill>
                <a:latin typeface="Calibri"/>
              </a:rPr>
              <a:pPr/>
              <a:t>21/05/15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B290A58-C559-6949-B78A-B7D25F2106F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7371462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685800" y="2130425"/>
            <a:ext cx="7772400" cy="1470025"/>
          </a:xfrm>
        </p:spPr>
        <p:txBody>
          <a:bodyPr/>
          <a:lstStyle>
            <a:lvl1pPr>
              <a:defRPr/>
            </a:lvl1pPr>
          </a:lstStyle>
          <a:p>
            <a:r>
              <a:rPr lang="en-GB"/>
              <a:t>Click to edit Master title style</a:t>
            </a:r>
          </a:p>
        </p:txBody>
      </p:sp>
      <p:sp>
        <p:nvSpPr>
          <p:cNvPr id="1843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GB"/>
              <a:t>Click to edit Master subtitle style</a:t>
            </a:r>
          </a:p>
        </p:txBody>
      </p:sp>
      <p:sp>
        <p:nvSpPr>
          <p:cNvPr id="18436" name="Rectangle 4"/>
          <p:cNvSpPr>
            <a:spLocks noGrp="1" noChangeArrowheads="1"/>
          </p:cNvSpPr>
          <p:nvPr>
            <p:ph type="dt" sz="half" idx="2"/>
          </p:nvPr>
        </p:nvSpPr>
        <p:spPr/>
        <p:txBody>
          <a:bodyPr/>
          <a:lstStyle>
            <a:lvl1pPr>
              <a:defRPr/>
            </a:lvl1pPr>
          </a:lstStyle>
          <a:p>
            <a:fld id="{AC146809-014C-4D95-BEF1-76AC1F3DFF2E}" type="datetimeFigureOut">
              <a:rPr lang="en-GB">
                <a:solidFill>
                  <a:srgbClr val="000000"/>
                </a:solidFill>
              </a:rPr>
              <a:pPr/>
              <a:t>21/05/15</a:t>
            </a:fld>
            <a:endParaRPr lang="en-GB">
              <a:solidFill>
                <a:srgbClr val="000000"/>
              </a:solidFill>
            </a:endParaRPr>
          </a:p>
        </p:txBody>
      </p:sp>
      <p:sp>
        <p:nvSpPr>
          <p:cNvPr id="18437" name="Rectangle 5"/>
          <p:cNvSpPr>
            <a:spLocks noGrp="1" noChangeArrowheads="1"/>
          </p:cNvSpPr>
          <p:nvPr>
            <p:ph type="ftr" sz="quarter" idx="3"/>
          </p:nvPr>
        </p:nvSpPr>
        <p:spPr/>
        <p:txBody>
          <a:bodyPr/>
          <a:lstStyle>
            <a:lvl1pPr>
              <a:defRPr/>
            </a:lvl1pPr>
          </a:lstStyle>
          <a:p>
            <a:endParaRPr lang="en-GB">
              <a:solidFill>
                <a:srgbClr val="000000"/>
              </a:solidFill>
            </a:endParaRPr>
          </a:p>
        </p:txBody>
      </p:sp>
      <p:sp>
        <p:nvSpPr>
          <p:cNvPr id="18438" name="Rectangle 6"/>
          <p:cNvSpPr>
            <a:spLocks noGrp="1" noChangeArrowheads="1"/>
          </p:cNvSpPr>
          <p:nvPr>
            <p:ph type="sldNum" sz="quarter" idx="4"/>
          </p:nvPr>
        </p:nvSpPr>
        <p:spPr/>
        <p:txBody>
          <a:bodyPr/>
          <a:lstStyle>
            <a:lvl1pPr>
              <a:defRPr/>
            </a:lvl1pPr>
          </a:lstStyle>
          <a:p>
            <a:fld id="{AB11E6A4-6CA9-4770-B63B-A9DD3D67AF99}" type="slidenum">
              <a:rPr lang="en-GB">
                <a:solidFill>
                  <a:srgbClr val="000000"/>
                </a:solidFill>
              </a:rPr>
              <a:pPr/>
              <a:t>‹#›</a:t>
            </a:fld>
            <a:endParaRPr lang="en-GB">
              <a:solidFill>
                <a:srgbClr val="000000"/>
              </a:solidFill>
            </a:endParaRPr>
          </a:p>
        </p:txBody>
      </p:sp>
      <p:grpSp>
        <p:nvGrpSpPr>
          <p:cNvPr id="2" name="Group 30"/>
          <p:cNvGrpSpPr>
            <a:grpSpLocks/>
          </p:cNvGrpSpPr>
          <p:nvPr userDrawn="1"/>
        </p:nvGrpSpPr>
        <p:grpSpPr bwMode="auto">
          <a:xfrm>
            <a:off x="6443663" y="9525"/>
            <a:ext cx="2674937" cy="1763713"/>
            <a:chOff x="0" y="0"/>
            <a:chExt cx="1835" cy="1246"/>
          </a:xfrm>
        </p:grpSpPr>
        <p:grpSp>
          <p:nvGrpSpPr>
            <p:cNvPr id="3" name="Group 31"/>
            <p:cNvGrpSpPr>
              <a:grpSpLocks/>
            </p:cNvGrpSpPr>
            <p:nvPr/>
          </p:nvGrpSpPr>
          <p:grpSpPr bwMode="auto">
            <a:xfrm>
              <a:off x="0" y="0"/>
              <a:ext cx="1835" cy="657"/>
              <a:chOff x="0" y="0"/>
              <a:chExt cx="1835" cy="657"/>
            </a:xfrm>
          </p:grpSpPr>
          <p:pic>
            <p:nvPicPr>
              <p:cNvPr id="18441" name="Picture 32"/>
              <p:cNvPicPr>
                <a:picLocks noChangeArrowheads="1"/>
              </p:cNvPicPr>
              <p:nvPr/>
            </p:nvPicPr>
            <p:blipFill>
              <a:blip r:embed="rId2"/>
              <a:srcRect/>
              <a:stretch>
                <a:fillRect/>
              </a:stretch>
            </p:blipFill>
            <p:spPr bwMode="auto">
              <a:xfrm>
                <a:off x="821" y="171"/>
                <a:ext cx="1014" cy="319"/>
              </a:xfrm>
              <a:prstGeom prst="rect">
                <a:avLst/>
              </a:prstGeom>
              <a:noFill/>
              <a:ln w="9525">
                <a:noFill/>
                <a:miter lim="800000"/>
                <a:headEnd/>
                <a:tailEnd/>
              </a:ln>
            </p:spPr>
          </p:pic>
          <p:pic>
            <p:nvPicPr>
              <p:cNvPr id="18442" name="Picture 33"/>
              <p:cNvPicPr>
                <a:picLocks noChangeArrowheads="1"/>
              </p:cNvPicPr>
              <p:nvPr/>
            </p:nvPicPr>
            <p:blipFill>
              <a:blip r:embed="rId3"/>
              <a:srcRect/>
              <a:stretch>
                <a:fillRect/>
              </a:stretch>
            </p:blipFill>
            <p:spPr bwMode="auto">
              <a:xfrm>
                <a:off x="0" y="0"/>
                <a:ext cx="719" cy="657"/>
              </a:xfrm>
              <a:prstGeom prst="rect">
                <a:avLst/>
              </a:prstGeom>
              <a:noFill/>
              <a:ln w="9525">
                <a:noFill/>
                <a:miter lim="800000"/>
                <a:headEnd/>
                <a:tailEnd/>
              </a:ln>
            </p:spPr>
          </p:pic>
        </p:grpSp>
        <p:sp>
          <p:nvSpPr>
            <p:cNvPr id="18443" name="Rectangle 34"/>
            <p:cNvSpPr>
              <a:spLocks/>
            </p:cNvSpPr>
            <p:nvPr/>
          </p:nvSpPr>
          <p:spPr bwMode="auto">
            <a:xfrm>
              <a:off x="40" y="686"/>
              <a:ext cx="1776" cy="560"/>
            </a:xfrm>
            <a:prstGeom prst="rect">
              <a:avLst/>
            </a:prstGeom>
            <a:noFill/>
            <a:ln w="9525">
              <a:noFill/>
              <a:miter lim="800000"/>
              <a:headEnd/>
              <a:tailEnd/>
            </a:ln>
          </p:spPr>
          <p:txBody>
            <a:bodyPr lIns="0" tIns="0" rIns="0" bIns="0" anchor="ctr"/>
            <a:lstStyle/>
            <a:p>
              <a:pPr fontAlgn="base">
                <a:spcBef>
                  <a:spcPts val="775"/>
                </a:spcBef>
                <a:spcAft>
                  <a:spcPct val="0"/>
                </a:spcAft>
              </a:pPr>
              <a:r>
                <a:rPr lang="en-US" sz="1300">
                  <a:solidFill>
                    <a:srgbClr val="000000"/>
                  </a:solidFill>
                  <a:ea typeface="ＭＳ Ｐゴシック" pitchFamily="34" charset="-128"/>
                  <a:cs typeface="Arial" charset="0"/>
                  <a:sym typeface="Arial" charset="0"/>
                </a:rPr>
                <a:t>Joint Weather and Climate</a:t>
              </a:r>
              <a:br>
                <a:rPr lang="en-US" sz="1300">
                  <a:solidFill>
                    <a:srgbClr val="000000"/>
                  </a:solidFill>
                  <a:ea typeface="ＭＳ Ｐゴシック" pitchFamily="34" charset="-128"/>
                  <a:cs typeface="Arial" charset="0"/>
                  <a:sym typeface="Arial" charset="0"/>
                </a:rPr>
              </a:br>
              <a:r>
                <a:rPr lang="en-US" sz="1300">
                  <a:solidFill>
                    <a:srgbClr val="000000"/>
                  </a:solidFill>
                  <a:ea typeface="ＭＳ Ｐゴシック" pitchFamily="34" charset="-128"/>
                  <a:cs typeface="Arial" charset="0"/>
                  <a:sym typeface="Arial" charset="0"/>
                </a:rPr>
                <a:t>Research Programme</a:t>
              </a:r>
              <a:br>
                <a:rPr lang="en-US" sz="1300">
                  <a:solidFill>
                    <a:srgbClr val="000000"/>
                  </a:solidFill>
                  <a:ea typeface="ＭＳ Ｐゴシック" pitchFamily="34" charset="-128"/>
                  <a:cs typeface="Arial" charset="0"/>
                  <a:sym typeface="Arial" charset="0"/>
                </a:rPr>
              </a:br>
              <a:r>
                <a:rPr lang="en-US" sz="1300">
                  <a:solidFill>
                    <a:srgbClr val="000000"/>
                  </a:solidFill>
                  <a:ea typeface="ＭＳ Ｐゴシック" pitchFamily="34" charset="-128"/>
                  <a:cs typeface="Arial" charset="0"/>
                  <a:sym typeface="Arial" charset="0"/>
                </a:rPr>
                <a:t> </a:t>
              </a:r>
              <a:r>
                <a:rPr lang="en-US" sz="800">
                  <a:solidFill>
                    <a:srgbClr val="000000"/>
                  </a:solidFill>
                  <a:ea typeface="ＭＳ Ｐゴシック" pitchFamily="34" charset="-128"/>
                  <a:cs typeface="Arial" charset="0"/>
                  <a:sym typeface="Arial" charset="0"/>
                </a:rPr>
                <a:t>A partnership in climate research </a:t>
              </a:r>
            </a:p>
          </p:txBody>
        </p:sp>
        <p:sp>
          <p:nvSpPr>
            <p:cNvPr id="18444" name="Line 35"/>
            <p:cNvSpPr>
              <a:spLocks noChangeShapeType="1"/>
            </p:cNvSpPr>
            <p:nvPr/>
          </p:nvSpPr>
          <p:spPr bwMode="auto">
            <a:xfrm>
              <a:off x="21" y="653"/>
              <a:ext cx="1798" cy="2"/>
            </a:xfrm>
            <a:prstGeom prst="line">
              <a:avLst/>
            </a:prstGeom>
            <a:noFill/>
            <a:ln w="19050">
              <a:solidFill>
                <a:srgbClr val="132647"/>
              </a:solidFill>
              <a:round/>
              <a:headEnd/>
              <a:tailEnd/>
            </a:ln>
          </p:spPr>
          <p:txBody>
            <a:bodyPr lIns="0" tIns="0" rIns="0" bIns="0"/>
            <a:lstStyle/>
            <a:p>
              <a:pPr fontAlgn="base">
                <a:spcBef>
                  <a:spcPct val="0"/>
                </a:spcBef>
                <a:spcAft>
                  <a:spcPct val="0"/>
                </a:spcAft>
              </a:pPr>
              <a:endParaRPr lang="en-US">
                <a:solidFill>
                  <a:srgbClr val="000000"/>
                </a:solidFill>
                <a:ea typeface="ＭＳ Ｐゴシック" pitchFamily="34" charset="-128"/>
              </a:endParaRPr>
            </a:p>
          </p:txBody>
        </p:sp>
        <p:sp>
          <p:nvSpPr>
            <p:cNvPr id="18445" name="Line 36"/>
            <p:cNvSpPr>
              <a:spLocks noChangeShapeType="1"/>
            </p:cNvSpPr>
            <p:nvPr/>
          </p:nvSpPr>
          <p:spPr bwMode="auto">
            <a:xfrm>
              <a:off x="755" y="47"/>
              <a:ext cx="2" cy="556"/>
            </a:xfrm>
            <a:prstGeom prst="line">
              <a:avLst/>
            </a:prstGeom>
            <a:noFill/>
            <a:ln w="19050">
              <a:solidFill>
                <a:srgbClr val="132647"/>
              </a:solidFill>
              <a:round/>
              <a:headEnd/>
              <a:tailEnd/>
            </a:ln>
          </p:spPr>
          <p:txBody>
            <a:bodyPr lIns="0" tIns="0" rIns="0" bIns="0"/>
            <a:lstStyle/>
            <a:p>
              <a:pPr fontAlgn="base">
                <a:spcBef>
                  <a:spcPct val="0"/>
                </a:spcBef>
                <a:spcAft>
                  <a:spcPct val="0"/>
                </a:spcAft>
              </a:pPr>
              <a:endParaRPr lang="en-US">
                <a:solidFill>
                  <a:srgbClr val="000000"/>
                </a:solidFill>
                <a:ea typeface="ＭＳ Ｐゴシック" pitchFamily="34" charset="-128"/>
              </a:endParaRPr>
            </a:p>
          </p:txBody>
        </p:sp>
      </p:grpSp>
    </p:spTree>
    <p:extLst>
      <p:ext uri="{BB962C8B-B14F-4D97-AF65-F5344CB8AC3E}">
        <p14:creationId xmlns:p14="http://schemas.microsoft.com/office/powerpoint/2010/main" val="69611019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65C7FB7B-4A86-4CC5-A1C3-DCBAC1FBAF6E}" type="datetimeFigureOut">
              <a:rPr lang="en-GB">
                <a:solidFill>
                  <a:srgbClr val="000000"/>
                </a:solidFill>
              </a:rPr>
              <a:pPr/>
              <a:t>21/05/15</a:t>
            </a:fld>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5AABB50-9D79-470E-8E20-E5BD425E7959}"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313143567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B63CD09A-C112-4B6D-89D3-739815F3F074}" type="datetimeFigureOut">
              <a:rPr lang="en-GB">
                <a:solidFill>
                  <a:srgbClr val="000000"/>
                </a:solidFill>
              </a:rPr>
              <a:pPr/>
              <a:t>21/05/15</a:t>
            </a:fld>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F453A15-A52C-463D-A6ED-8EF77E89E93F}"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28371770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1F2E24AE-CA05-427E-9F78-EA980A45C44D}" type="datetimeFigureOut">
              <a:rPr lang="en-GB">
                <a:solidFill>
                  <a:srgbClr val="000000"/>
                </a:solidFill>
              </a:rPr>
              <a:pPr/>
              <a:t>21/05/15</a:t>
            </a:fld>
            <a:endParaRPr lang="en-GB">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8C33229-BFC4-41FB-A546-0220CBA94434}"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317096867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49EF57B0-0DE1-4260-B000-CAF980966CBC}" type="datetimeFigureOut">
              <a:rPr lang="en-GB">
                <a:solidFill>
                  <a:srgbClr val="000000"/>
                </a:solidFill>
              </a:rPr>
              <a:pPr/>
              <a:t>21/05/15</a:t>
            </a:fld>
            <a:endParaRPr lang="en-GB">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GB">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C1CD87B0-AB3E-470B-9D94-B701412FC2F4}"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318095945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AAEB7C02-1948-4597-8725-ED2BC21D2EF9}" type="datetimeFigureOut">
              <a:rPr lang="en-GB">
                <a:solidFill>
                  <a:srgbClr val="000000"/>
                </a:solidFill>
              </a:rPr>
              <a:pPr/>
              <a:t>21/05/15</a:t>
            </a:fld>
            <a:endParaRPr lang="en-GB">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GB">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FF6D979B-BE75-4C58-ADFE-D5BD081824B9}"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282373690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1146DCE0-04A5-4892-BDC3-9E4421953C41}" type="datetimeFigureOut">
              <a:rPr lang="en-GB">
                <a:solidFill>
                  <a:srgbClr val="000000"/>
                </a:solidFill>
              </a:rPr>
              <a:pPr/>
              <a:t>21/05/15</a:t>
            </a:fld>
            <a:endParaRPr lang="en-GB">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GB">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D7B454DE-43C3-439F-9497-8554DF59BCE8}"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92832987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F1F2EF09-C9D9-452C-BED1-58C18E5FB239}" type="datetimeFigureOut">
              <a:rPr lang="en-GB">
                <a:solidFill>
                  <a:srgbClr val="000000"/>
                </a:solidFill>
              </a:rPr>
              <a:pPr/>
              <a:t>21/05/15</a:t>
            </a:fld>
            <a:endParaRPr lang="en-GB">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C036950-2045-40BB-A423-BF8CF005E688}"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323301180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A9F0D08-2B1E-4CE0-A215-91F11F94DAA3}" type="datetimeFigureOut">
              <a:rPr lang="en-GB">
                <a:solidFill>
                  <a:srgbClr val="000000"/>
                </a:solidFill>
              </a:rPr>
              <a:pPr/>
              <a:t>21/05/15</a:t>
            </a:fld>
            <a:endParaRPr lang="en-GB">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7A4B838-1A3F-429C-8746-3FF5E56F7751}"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14784526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FBE5540B-8380-A344-ABBF-2FDD26B75EE2}" type="datetimeFigureOut">
              <a:rPr lang="en-US" smtClean="0">
                <a:solidFill>
                  <a:prstClr val="black">
                    <a:tint val="75000"/>
                  </a:prstClr>
                </a:solidFill>
                <a:latin typeface="Calibri"/>
              </a:rPr>
              <a:pPr/>
              <a:t>21/05/15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89ED654-D814-594A-9516-D040DE03D83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5434324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5293229F-4F1C-460D-8531-7638D93F38F3}" type="datetimeFigureOut">
              <a:rPr lang="en-GB">
                <a:solidFill>
                  <a:srgbClr val="000000"/>
                </a:solidFill>
              </a:rPr>
              <a:pPr/>
              <a:t>21/05/15</a:t>
            </a:fld>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88CAA69-189C-443A-BB42-229B5BE36E7D}"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72604075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06AD27E6-8CC2-409D-92BB-375ABB9F903E}" type="datetimeFigureOut">
              <a:rPr lang="en-GB">
                <a:solidFill>
                  <a:srgbClr val="000000"/>
                </a:solidFill>
              </a:rPr>
              <a:pPr/>
              <a:t>21/05/15</a:t>
            </a:fld>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D1B3055-374A-4899-A747-DEAA19DB471F}"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77694405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fr-FR"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Click to edit Master subtitle style</a:t>
            </a:r>
            <a:endParaRPr lang="en-US"/>
          </a:p>
        </p:txBody>
      </p:sp>
      <p:sp>
        <p:nvSpPr>
          <p:cNvPr id="4" name="Date Placeholder 3"/>
          <p:cNvSpPr>
            <a:spLocks noGrp="1"/>
          </p:cNvSpPr>
          <p:nvPr>
            <p:ph type="dt" sz="half" idx="10"/>
          </p:nvPr>
        </p:nvSpPr>
        <p:spPr/>
        <p:txBody>
          <a:bodyPr/>
          <a:lstStyle/>
          <a:p>
            <a:fld id="{FBE5540B-8380-A344-ABBF-2FDD26B75EE2}" type="datetimeFigureOut">
              <a:rPr lang="en-US" smtClean="0">
                <a:solidFill>
                  <a:prstClr val="black">
                    <a:tint val="75000"/>
                  </a:prstClr>
                </a:solidFill>
              </a:rPr>
              <a:pPr/>
              <a:t>21/05/15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89ED654-D814-594A-9516-D040DE03D8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929672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FBE5540B-8380-A344-ABBF-2FDD26B75EE2}" type="datetimeFigureOut">
              <a:rPr lang="en-US" smtClean="0">
                <a:solidFill>
                  <a:prstClr val="black">
                    <a:tint val="75000"/>
                  </a:prstClr>
                </a:solidFill>
              </a:rPr>
              <a:pPr/>
              <a:t>21/05/15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89ED654-D814-594A-9516-D040DE03D8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49416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FBE5540B-8380-A344-ABBF-2FDD26B75EE2}" type="datetimeFigureOut">
              <a:rPr lang="en-US" smtClean="0">
                <a:solidFill>
                  <a:prstClr val="black">
                    <a:tint val="75000"/>
                  </a:prstClr>
                </a:solidFill>
              </a:rPr>
              <a:pPr/>
              <a:t>21/05/15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89ED654-D814-594A-9516-D040DE03D8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280568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FBE5540B-8380-A344-ABBF-2FDD26B75EE2}" type="datetimeFigureOut">
              <a:rPr lang="en-US" smtClean="0">
                <a:solidFill>
                  <a:prstClr val="black">
                    <a:tint val="75000"/>
                  </a:prstClr>
                </a:solidFill>
              </a:rPr>
              <a:pPr/>
              <a:t>21/05/15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89ED654-D814-594A-9516-D040DE03D8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634684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FBE5540B-8380-A344-ABBF-2FDD26B75EE2}" type="datetimeFigureOut">
              <a:rPr lang="en-US" smtClean="0">
                <a:solidFill>
                  <a:prstClr val="black">
                    <a:tint val="75000"/>
                  </a:prstClr>
                </a:solidFill>
              </a:rPr>
              <a:pPr/>
              <a:t>21/05/15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89ED654-D814-594A-9516-D040DE03D8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172122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FBE5540B-8380-A344-ABBF-2FDD26B75EE2}" type="datetimeFigureOut">
              <a:rPr lang="en-US" smtClean="0">
                <a:solidFill>
                  <a:prstClr val="black">
                    <a:tint val="75000"/>
                  </a:prstClr>
                </a:solidFill>
              </a:rPr>
              <a:pPr/>
              <a:t>21/05/15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89ED654-D814-594A-9516-D040DE03D8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485530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E5540B-8380-A344-ABBF-2FDD26B75EE2}" type="datetimeFigureOut">
              <a:rPr lang="en-US" smtClean="0">
                <a:solidFill>
                  <a:prstClr val="black">
                    <a:tint val="75000"/>
                  </a:prstClr>
                </a:solidFill>
              </a:rPr>
              <a:pPr/>
              <a:t>21/05/15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89ED654-D814-594A-9516-D040DE03D8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27841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FBE5540B-8380-A344-ABBF-2FDD26B75EE2}" type="datetimeFigureOut">
              <a:rPr lang="en-US" smtClean="0">
                <a:solidFill>
                  <a:prstClr val="black">
                    <a:tint val="75000"/>
                  </a:prstClr>
                </a:solidFill>
              </a:rPr>
              <a:pPr/>
              <a:t>21/05/15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89ED654-D814-594A-9516-D040DE03D8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07789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30"/>
          <p:cNvGrpSpPr>
            <a:grpSpLocks/>
          </p:cNvGrpSpPr>
          <p:nvPr userDrawn="1"/>
        </p:nvGrpSpPr>
        <p:grpSpPr bwMode="auto">
          <a:xfrm>
            <a:off x="6443677" y="9525"/>
            <a:ext cx="2674937" cy="1763713"/>
            <a:chOff x="0" y="0"/>
            <a:chExt cx="1835" cy="1246"/>
          </a:xfrm>
        </p:grpSpPr>
        <p:grpSp>
          <p:nvGrpSpPr>
            <p:cNvPr id="5" name="Group 31"/>
            <p:cNvGrpSpPr>
              <a:grpSpLocks/>
            </p:cNvGrpSpPr>
            <p:nvPr/>
          </p:nvGrpSpPr>
          <p:grpSpPr bwMode="auto">
            <a:xfrm>
              <a:off x="0" y="0"/>
              <a:ext cx="1835" cy="657"/>
              <a:chOff x="0" y="0"/>
              <a:chExt cx="1835" cy="657"/>
            </a:xfrm>
          </p:grpSpPr>
          <p:pic>
            <p:nvPicPr>
              <p:cNvPr id="9" name="Picture 3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1" y="171"/>
                <a:ext cx="1014" cy="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19" cy="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Rectangle 34"/>
            <p:cNvSpPr>
              <a:spLocks/>
            </p:cNvSpPr>
            <p:nvPr/>
          </p:nvSpPr>
          <p:spPr bwMode="auto">
            <a:xfrm>
              <a:off x="40" y="686"/>
              <a:ext cx="1776" cy="560"/>
            </a:xfrm>
            <a:prstGeom prst="rect">
              <a:avLst/>
            </a:prstGeom>
            <a:noFill/>
            <a:ln w="9525">
              <a:noFill/>
              <a:miter lim="800000"/>
              <a:headEnd/>
              <a:tailEnd/>
            </a:ln>
          </p:spPr>
          <p:txBody>
            <a:bodyPr lIns="0" tIns="0" rIns="0" bIns="0" anchor="ctr"/>
            <a:lstStyle/>
            <a:p>
              <a:pPr defTabSz="456869" fontAlgn="base">
                <a:spcBef>
                  <a:spcPts val="775"/>
                </a:spcBef>
                <a:spcAft>
                  <a:spcPct val="0"/>
                </a:spcAft>
              </a:pPr>
              <a:r>
                <a:rPr lang="en-US" sz="1300">
                  <a:solidFill>
                    <a:srgbClr val="000000"/>
                  </a:solidFill>
                  <a:latin typeface="Arial" charset="0"/>
                  <a:ea typeface="ヒラギノ角ゴ Pro W3" charset="0"/>
                  <a:cs typeface="Arial" charset="0"/>
                  <a:sym typeface="Arial" charset="0"/>
                </a:rPr>
                <a:t>Joint Weather and Climate</a:t>
              </a:r>
              <a:br>
                <a:rPr lang="en-US" sz="1300">
                  <a:solidFill>
                    <a:srgbClr val="000000"/>
                  </a:solidFill>
                  <a:latin typeface="Arial" charset="0"/>
                  <a:ea typeface="ヒラギノ角ゴ Pro W3" charset="0"/>
                  <a:cs typeface="Arial" charset="0"/>
                  <a:sym typeface="Arial" charset="0"/>
                </a:rPr>
              </a:br>
              <a:r>
                <a:rPr lang="en-US" sz="1300">
                  <a:solidFill>
                    <a:srgbClr val="000000"/>
                  </a:solidFill>
                  <a:latin typeface="Arial" charset="0"/>
                  <a:ea typeface="ヒラギノ角ゴ Pro W3" charset="0"/>
                  <a:cs typeface="Arial" charset="0"/>
                  <a:sym typeface="Arial" charset="0"/>
                </a:rPr>
                <a:t>Research Programme</a:t>
              </a:r>
              <a:br>
                <a:rPr lang="en-US" sz="1300">
                  <a:solidFill>
                    <a:srgbClr val="000000"/>
                  </a:solidFill>
                  <a:latin typeface="Arial" charset="0"/>
                  <a:ea typeface="ヒラギノ角ゴ Pro W3" charset="0"/>
                  <a:cs typeface="Arial" charset="0"/>
                  <a:sym typeface="Arial" charset="0"/>
                </a:rPr>
              </a:br>
              <a:r>
                <a:rPr lang="en-US" sz="1300">
                  <a:solidFill>
                    <a:srgbClr val="000000"/>
                  </a:solidFill>
                  <a:latin typeface="Arial" charset="0"/>
                  <a:ea typeface="ヒラギノ角ゴ Pro W3" charset="0"/>
                  <a:cs typeface="Arial" charset="0"/>
                  <a:sym typeface="Arial" charset="0"/>
                </a:rPr>
                <a:t> </a:t>
              </a:r>
              <a:r>
                <a:rPr lang="en-US" sz="800">
                  <a:solidFill>
                    <a:srgbClr val="000000"/>
                  </a:solidFill>
                  <a:latin typeface="Arial" charset="0"/>
                  <a:ea typeface="ヒラギノ角ゴ Pro W3" charset="0"/>
                  <a:cs typeface="Arial" charset="0"/>
                  <a:sym typeface="Arial" charset="0"/>
                </a:rPr>
                <a:t>A partnership in climate research </a:t>
              </a:r>
            </a:p>
          </p:txBody>
        </p:sp>
        <p:sp>
          <p:nvSpPr>
            <p:cNvPr id="7" name="Line 35"/>
            <p:cNvSpPr>
              <a:spLocks noChangeShapeType="1"/>
            </p:cNvSpPr>
            <p:nvPr/>
          </p:nvSpPr>
          <p:spPr bwMode="auto">
            <a:xfrm>
              <a:off x="21" y="653"/>
              <a:ext cx="1798" cy="2"/>
            </a:xfrm>
            <a:prstGeom prst="line">
              <a:avLst/>
            </a:prstGeom>
            <a:noFill/>
            <a:ln w="19050">
              <a:solidFill>
                <a:srgbClr val="132647"/>
              </a:solidFill>
              <a:round/>
              <a:headEnd/>
              <a:tailEnd/>
            </a:ln>
          </p:spPr>
          <p:txBody>
            <a:bodyPr lIns="0" tIns="0" rIns="0" bIns="0"/>
            <a:lstStyle/>
            <a:p>
              <a:pPr defTabSz="914400" fontAlgn="base">
                <a:lnSpc>
                  <a:spcPct val="80000"/>
                </a:lnSpc>
                <a:spcBef>
                  <a:spcPct val="50000"/>
                </a:spcBef>
                <a:spcAft>
                  <a:spcPct val="35000"/>
                </a:spcAft>
                <a:defRPr/>
              </a:pPr>
              <a:endParaRPr lang="en-US" sz="2000">
                <a:solidFill>
                  <a:srgbClr val="000000"/>
                </a:solidFill>
                <a:latin typeface="Arial" charset="0"/>
                <a:ea typeface="ヒラギノ角ゴ Pro W3" charset="0"/>
                <a:cs typeface="ヒラギノ角ゴ Pro W3" charset="0"/>
              </a:endParaRPr>
            </a:p>
          </p:txBody>
        </p:sp>
        <p:sp>
          <p:nvSpPr>
            <p:cNvPr id="8" name="Line 36"/>
            <p:cNvSpPr>
              <a:spLocks noChangeShapeType="1"/>
            </p:cNvSpPr>
            <p:nvPr/>
          </p:nvSpPr>
          <p:spPr bwMode="auto">
            <a:xfrm>
              <a:off x="755" y="47"/>
              <a:ext cx="2" cy="556"/>
            </a:xfrm>
            <a:prstGeom prst="line">
              <a:avLst/>
            </a:prstGeom>
            <a:noFill/>
            <a:ln w="19050">
              <a:solidFill>
                <a:srgbClr val="132647"/>
              </a:solidFill>
              <a:round/>
              <a:headEnd/>
              <a:tailEnd/>
            </a:ln>
          </p:spPr>
          <p:txBody>
            <a:bodyPr lIns="0" tIns="0" rIns="0" bIns="0"/>
            <a:lstStyle/>
            <a:p>
              <a:pPr defTabSz="914400" fontAlgn="base">
                <a:lnSpc>
                  <a:spcPct val="80000"/>
                </a:lnSpc>
                <a:spcBef>
                  <a:spcPct val="50000"/>
                </a:spcBef>
                <a:spcAft>
                  <a:spcPct val="35000"/>
                </a:spcAft>
                <a:defRPr/>
              </a:pPr>
              <a:endParaRPr lang="en-US" sz="2000">
                <a:solidFill>
                  <a:srgbClr val="000000"/>
                </a:solidFill>
                <a:latin typeface="Arial" charset="0"/>
                <a:ea typeface="ヒラギノ角ゴ Pro W3" charset="0"/>
                <a:cs typeface="ヒラギノ角ゴ Pro W3" charset="0"/>
              </a:endParaRPr>
            </a:p>
          </p:txBody>
        </p:sp>
      </p:grpSp>
      <p:sp>
        <p:nvSpPr>
          <p:cNvPr id="815106" name="Rectangle 2"/>
          <p:cNvSpPr>
            <a:spLocks noGrp="1" noChangeArrowheads="1"/>
          </p:cNvSpPr>
          <p:nvPr>
            <p:ph type="ctrTitle"/>
          </p:nvPr>
        </p:nvSpPr>
        <p:spPr>
          <a:xfrm>
            <a:off x="685800" y="2130426"/>
            <a:ext cx="7772400" cy="1470025"/>
          </a:xfrm>
        </p:spPr>
        <p:txBody>
          <a:bodyPr/>
          <a:lstStyle>
            <a:lvl1pPr>
              <a:defRPr/>
            </a:lvl1pPr>
          </a:lstStyle>
          <a:p>
            <a:r>
              <a:rPr lang="en-GB"/>
              <a:t>Click to edit Master title style</a:t>
            </a:r>
          </a:p>
        </p:txBody>
      </p:sp>
      <p:sp>
        <p:nvSpPr>
          <p:cNvPr id="815107"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GB"/>
              <a:t>Click to edit Master subtitle style</a:t>
            </a:r>
          </a:p>
        </p:txBody>
      </p:sp>
      <p:sp>
        <p:nvSpPr>
          <p:cNvPr id="11" name="Rectangle 4"/>
          <p:cNvSpPr>
            <a:spLocks noGrp="1" noChangeArrowheads="1"/>
          </p:cNvSpPr>
          <p:nvPr>
            <p:ph type="dt" sz="half" idx="10"/>
          </p:nvPr>
        </p:nvSpPr>
        <p:spPr/>
        <p:txBody>
          <a:bodyPr/>
          <a:lstStyle>
            <a:lvl1pPr>
              <a:defRPr/>
            </a:lvl1pPr>
          </a:lstStyle>
          <a:p>
            <a:pPr>
              <a:defRPr/>
            </a:pPr>
            <a:endParaRPr lang="en-GB">
              <a:solidFill>
                <a:srgbClr val="000000"/>
              </a:solidFill>
            </a:endParaRPr>
          </a:p>
        </p:txBody>
      </p:sp>
      <p:sp>
        <p:nvSpPr>
          <p:cNvPr id="12" name="Rectangle 5"/>
          <p:cNvSpPr>
            <a:spLocks noGrp="1" noChangeArrowheads="1"/>
          </p:cNvSpPr>
          <p:nvPr>
            <p:ph type="ftr" sz="quarter" idx="11"/>
          </p:nvPr>
        </p:nvSpPr>
        <p:spPr/>
        <p:txBody>
          <a:bodyPr/>
          <a:lstStyle>
            <a:lvl1pPr>
              <a:defRPr/>
            </a:lvl1pPr>
          </a:lstStyle>
          <a:p>
            <a:pPr>
              <a:defRPr/>
            </a:pPr>
            <a:endParaRPr lang="en-GB">
              <a:solidFill>
                <a:srgbClr val="000000"/>
              </a:solidFill>
            </a:endParaRPr>
          </a:p>
        </p:txBody>
      </p:sp>
      <p:sp>
        <p:nvSpPr>
          <p:cNvPr id="13" name="Rectangle 6"/>
          <p:cNvSpPr>
            <a:spLocks noGrp="1" noChangeArrowheads="1"/>
          </p:cNvSpPr>
          <p:nvPr>
            <p:ph type="sldNum" sz="quarter" idx="12"/>
          </p:nvPr>
        </p:nvSpPr>
        <p:spPr/>
        <p:txBody>
          <a:bodyPr/>
          <a:lstStyle>
            <a:lvl1pPr>
              <a:defRPr/>
            </a:lvl1pPr>
          </a:lstStyle>
          <a:p>
            <a:fld id="{BD882718-ECB2-184B-9E26-50F93B7975B8}"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266398499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FBE5540B-8380-A344-ABBF-2FDD26B75EE2}" type="datetimeFigureOut">
              <a:rPr lang="en-US" smtClean="0">
                <a:solidFill>
                  <a:prstClr val="black">
                    <a:tint val="75000"/>
                  </a:prstClr>
                </a:solidFill>
              </a:rPr>
              <a:pPr/>
              <a:t>21/05/15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89ED654-D814-594A-9516-D040DE03D8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406884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FBE5540B-8380-A344-ABBF-2FDD26B75EE2}" type="datetimeFigureOut">
              <a:rPr lang="en-US" smtClean="0">
                <a:solidFill>
                  <a:prstClr val="black">
                    <a:tint val="75000"/>
                  </a:prstClr>
                </a:solidFill>
              </a:rPr>
              <a:pPr/>
              <a:t>21/05/15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89ED654-D814-594A-9516-D040DE03D8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107984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FBE5540B-8380-A344-ABBF-2FDD26B75EE2}" type="datetimeFigureOut">
              <a:rPr lang="en-US" smtClean="0">
                <a:solidFill>
                  <a:prstClr val="black">
                    <a:tint val="75000"/>
                  </a:prstClr>
                </a:solidFill>
              </a:rPr>
              <a:pPr/>
              <a:t>21/05/15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89ED654-D814-594A-9516-D040DE03D8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434324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609" indent="0" algn="ctr">
              <a:buNone/>
              <a:defRPr>
                <a:solidFill>
                  <a:schemeClr val="tx1">
                    <a:tint val="75000"/>
                  </a:schemeClr>
                </a:solidFill>
              </a:defRPr>
            </a:lvl2pPr>
            <a:lvl3pPr marL="913227" indent="0" algn="ctr">
              <a:buNone/>
              <a:defRPr>
                <a:solidFill>
                  <a:schemeClr val="tx1">
                    <a:tint val="75000"/>
                  </a:schemeClr>
                </a:solidFill>
              </a:defRPr>
            </a:lvl3pPr>
            <a:lvl4pPr marL="1369850" indent="0" algn="ctr">
              <a:buNone/>
              <a:defRPr>
                <a:solidFill>
                  <a:schemeClr val="tx1">
                    <a:tint val="75000"/>
                  </a:schemeClr>
                </a:solidFill>
              </a:defRPr>
            </a:lvl4pPr>
            <a:lvl5pPr marL="1826463" indent="0" algn="ctr">
              <a:buNone/>
              <a:defRPr>
                <a:solidFill>
                  <a:schemeClr val="tx1">
                    <a:tint val="75000"/>
                  </a:schemeClr>
                </a:solidFill>
              </a:defRPr>
            </a:lvl5pPr>
            <a:lvl6pPr marL="2283075" indent="0" algn="ctr">
              <a:buNone/>
              <a:defRPr>
                <a:solidFill>
                  <a:schemeClr val="tx1">
                    <a:tint val="75000"/>
                  </a:schemeClr>
                </a:solidFill>
              </a:defRPr>
            </a:lvl6pPr>
            <a:lvl7pPr marL="2739696" indent="0" algn="ctr">
              <a:buNone/>
              <a:defRPr>
                <a:solidFill>
                  <a:schemeClr val="tx1">
                    <a:tint val="75000"/>
                  </a:schemeClr>
                </a:solidFill>
              </a:defRPr>
            </a:lvl7pPr>
            <a:lvl8pPr marL="3196307" indent="0" algn="ctr">
              <a:buNone/>
              <a:defRPr>
                <a:solidFill>
                  <a:schemeClr val="tx1">
                    <a:tint val="75000"/>
                  </a:schemeClr>
                </a:solidFill>
              </a:defRPr>
            </a:lvl8pPr>
            <a:lvl9pPr marL="3652925"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rtlCol="0"/>
          <a:lstStyle>
            <a:lvl1pPr>
              <a:lnSpc>
                <a:spcPct val="80000"/>
              </a:lnSpc>
              <a:spcBef>
                <a:spcPct val="35000"/>
              </a:spcBef>
              <a:spcAft>
                <a:spcPct val="35000"/>
              </a:spcAft>
              <a:buFontTx/>
              <a:buChar char="•"/>
              <a:defRPr>
                <a:solidFill>
                  <a:prstClr val="black">
                    <a:tint val="75000"/>
                  </a:prstClr>
                </a:solidFill>
                <a:latin typeface="Calibri"/>
                <a:ea typeface="ＭＳ Ｐゴシック" pitchFamily="34" charset="-128"/>
                <a:cs typeface="+mn-cs"/>
              </a:defRPr>
            </a:lvl1pPr>
          </a:lstStyle>
          <a:p>
            <a:pPr>
              <a:defRPr/>
            </a:pPr>
            <a:fld id="{621DF3F3-569D-4733-B7C9-98DB5686A78D}" type="datetimeFigureOut">
              <a:rPr lang="en-US"/>
              <a:pPr>
                <a:defRPr/>
              </a:pPr>
              <a:t>21/05/15</a:t>
            </a:fld>
            <a:endParaRPr lang="en-US"/>
          </a:p>
        </p:txBody>
      </p:sp>
      <p:sp>
        <p:nvSpPr>
          <p:cNvPr id="5" name="Footer Placeholder 4"/>
          <p:cNvSpPr>
            <a:spLocks noGrp="1"/>
          </p:cNvSpPr>
          <p:nvPr>
            <p:ph type="ftr" sz="quarter" idx="11"/>
          </p:nvPr>
        </p:nvSpPr>
        <p:spPr/>
        <p:txBody>
          <a:bodyPr rtlCol="0"/>
          <a:lstStyle>
            <a:lvl1pPr>
              <a:lnSpc>
                <a:spcPct val="80000"/>
              </a:lnSpc>
              <a:spcBef>
                <a:spcPct val="35000"/>
              </a:spcBef>
              <a:spcAft>
                <a:spcPct val="35000"/>
              </a:spcAft>
              <a:buFontTx/>
              <a:buChar char="•"/>
              <a:defRPr>
                <a:solidFill>
                  <a:prstClr val="black">
                    <a:tint val="75000"/>
                  </a:prstClr>
                </a:solidFill>
                <a:latin typeface="Calibri"/>
                <a:ea typeface="ＭＳ Ｐゴシック"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rtlCol="0"/>
          <a:lstStyle>
            <a:lvl1pPr>
              <a:lnSpc>
                <a:spcPct val="80000"/>
              </a:lnSpc>
              <a:spcBef>
                <a:spcPct val="35000"/>
              </a:spcBef>
              <a:spcAft>
                <a:spcPct val="35000"/>
              </a:spcAft>
              <a:buFontTx/>
              <a:buChar char="•"/>
              <a:defRPr>
                <a:solidFill>
                  <a:prstClr val="black">
                    <a:tint val="75000"/>
                  </a:prstClr>
                </a:solidFill>
                <a:latin typeface="Calibri"/>
                <a:ea typeface="ＭＳ Ｐゴシック" pitchFamily="34" charset="-128"/>
                <a:cs typeface="+mn-cs"/>
              </a:defRPr>
            </a:lvl1pPr>
          </a:lstStyle>
          <a:p>
            <a:pPr>
              <a:defRPr/>
            </a:pPr>
            <a:fld id="{12298DBF-6481-4562-B510-EEC5B750869E}" type="slidenum">
              <a:rPr lang="en-US"/>
              <a:pPr>
                <a:defRPr/>
              </a:pPr>
              <a:t>‹#›</a:t>
            </a:fld>
            <a:endParaRPr lang="en-US"/>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rtlCol="0"/>
          <a:lstStyle>
            <a:lvl1pPr>
              <a:lnSpc>
                <a:spcPct val="80000"/>
              </a:lnSpc>
              <a:spcBef>
                <a:spcPct val="35000"/>
              </a:spcBef>
              <a:spcAft>
                <a:spcPct val="35000"/>
              </a:spcAft>
              <a:buFontTx/>
              <a:buChar char="•"/>
              <a:defRPr>
                <a:solidFill>
                  <a:prstClr val="black">
                    <a:tint val="75000"/>
                  </a:prstClr>
                </a:solidFill>
                <a:latin typeface="Calibri"/>
                <a:ea typeface="ＭＳ Ｐゴシック" pitchFamily="34" charset="-128"/>
                <a:cs typeface="+mn-cs"/>
              </a:defRPr>
            </a:lvl1pPr>
          </a:lstStyle>
          <a:p>
            <a:pPr>
              <a:defRPr/>
            </a:pPr>
            <a:fld id="{30A1B952-7108-46C7-BEE2-DA09959757B6}" type="datetimeFigureOut">
              <a:rPr lang="en-US"/>
              <a:pPr>
                <a:defRPr/>
              </a:pPr>
              <a:t>21/05/15</a:t>
            </a:fld>
            <a:endParaRPr lang="en-US"/>
          </a:p>
        </p:txBody>
      </p:sp>
      <p:sp>
        <p:nvSpPr>
          <p:cNvPr id="5" name="Footer Placeholder 4"/>
          <p:cNvSpPr>
            <a:spLocks noGrp="1"/>
          </p:cNvSpPr>
          <p:nvPr>
            <p:ph type="ftr" sz="quarter" idx="11"/>
          </p:nvPr>
        </p:nvSpPr>
        <p:spPr/>
        <p:txBody>
          <a:bodyPr rtlCol="0"/>
          <a:lstStyle>
            <a:lvl1pPr>
              <a:lnSpc>
                <a:spcPct val="80000"/>
              </a:lnSpc>
              <a:spcBef>
                <a:spcPct val="35000"/>
              </a:spcBef>
              <a:spcAft>
                <a:spcPct val="35000"/>
              </a:spcAft>
              <a:buFontTx/>
              <a:buChar char="•"/>
              <a:defRPr>
                <a:solidFill>
                  <a:prstClr val="black">
                    <a:tint val="75000"/>
                  </a:prstClr>
                </a:solidFill>
                <a:latin typeface="Calibri"/>
                <a:ea typeface="ＭＳ Ｐゴシック"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rtlCol="0"/>
          <a:lstStyle>
            <a:lvl1pPr>
              <a:lnSpc>
                <a:spcPct val="80000"/>
              </a:lnSpc>
              <a:spcBef>
                <a:spcPct val="35000"/>
              </a:spcBef>
              <a:spcAft>
                <a:spcPct val="35000"/>
              </a:spcAft>
              <a:buFontTx/>
              <a:buChar char="•"/>
              <a:defRPr>
                <a:solidFill>
                  <a:prstClr val="black">
                    <a:tint val="75000"/>
                  </a:prstClr>
                </a:solidFill>
                <a:latin typeface="Calibri"/>
                <a:ea typeface="ＭＳ Ｐゴシック" pitchFamily="34" charset="-128"/>
                <a:cs typeface="+mn-cs"/>
              </a:defRPr>
            </a:lvl1pPr>
          </a:lstStyle>
          <a:p>
            <a:pPr>
              <a:defRPr/>
            </a:pPr>
            <a:fld id="{2A48C957-A814-49A5-8064-1D47981FD7B2}" type="slidenum">
              <a:rPr lang="en-US"/>
              <a:pPr>
                <a:defRPr/>
              </a:pPr>
              <a:t>‹#›</a:t>
            </a:fld>
            <a:endParaRPr lang="en-US"/>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5"/>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38"/>
            <a:ext cx="7772400" cy="1500187"/>
          </a:xfrm>
        </p:spPr>
        <p:txBody>
          <a:bodyPr anchor="b"/>
          <a:lstStyle>
            <a:lvl1pPr marL="0" indent="0">
              <a:buNone/>
              <a:defRPr sz="2000">
                <a:solidFill>
                  <a:schemeClr val="tx1">
                    <a:tint val="75000"/>
                  </a:schemeClr>
                </a:solidFill>
              </a:defRPr>
            </a:lvl1pPr>
            <a:lvl2pPr marL="456609" indent="0">
              <a:buNone/>
              <a:defRPr sz="1800">
                <a:solidFill>
                  <a:schemeClr val="tx1">
                    <a:tint val="75000"/>
                  </a:schemeClr>
                </a:solidFill>
              </a:defRPr>
            </a:lvl2pPr>
            <a:lvl3pPr marL="913227" indent="0">
              <a:buNone/>
              <a:defRPr sz="1600">
                <a:solidFill>
                  <a:schemeClr val="tx1">
                    <a:tint val="75000"/>
                  </a:schemeClr>
                </a:solidFill>
              </a:defRPr>
            </a:lvl3pPr>
            <a:lvl4pPr marL="1369850" indent="0">
              <a:buNone/>
              <a:defRPr sz="1400">
                <a:solidFill>
                  <a:schemeClr val="tx1">
                    <a:tint val="75000"/>
                  </a:schemeClr>
                </a:solidFill>
              </a:defRPr>
            </a:lvl4pPr>
            <a:lvl5pPr marL="1826463" indent="0">
              <a:buNone/>
              <a:defRPr sz="1400">
                <a:solidFill>
                  <a:schemeClr val="tx1">
                    <a:tint val="75000"/>
                  </a:schemeClr>
                </a:solidFill>
              </a:defRPr>
            </a:lvl5pPr>
            <a:lvl6pPr marL="2283075" indent="0">
              <a:buNone/>
              <a:defRPr sz="1400">
                <a:solidFill>
                  <a:schemeClr val="tx1">
                    <a:tint val="75000"/>
                  </a:schemeClr>
                </a:solidFill>
              </a:defRPr>
            </a:lvl6pPr>
            <a:lvl7pPr marL="2739696" indent="0">
              <a:buNone/>
              <a:defRPr sz="1400">
                <a:solidFill>
                  <a:schemeClr val="tx1">
                    <a:tint val="75000"/>
                  </a:schemeClr>
                </a:solidFill>
              </a:defRPr>
            </a:lvl7pPr>
            <a:lvl8pPr marL="3196307" indent="0">
              <a:buNone/>
              <a:defRPr sz="1400">
                <a:solidFill>
                  <a:schemeClr val="tx1">
                    <a:tint val="75000"/>
                  </a:schemeClr>
                </a:solidFill>
              </a:defRPr>
            </a:lvl8pPr>
            <a:lvl9pPr marL="3652925"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rtlCol="0"/>
          <a:lstStyle>
            <a:lvl1pPr>
              <a:lnSpc>
                <a:spcPct val="80000"/>
              </a:lnSpc>
              <a:spcBef>
                <a:spcPct val="35000"/>
              </a:spcBef>
              <a:spcAft>
                <a:spcPct val="35000"/>
              </a:spcAft>
              <a:buFontTx/>
              <a:buChar char="•"/>
              <a:defRPr>
                <a:solidFill>
                  <a:prstClr val="black">
                    <a:tint val="75000"/>
                  </a:prstClr>
                </a:solidFill>
                <a:latin typeface="Calibri"/>
                <a:ea typeface="ＭＳ Ｐゴシック" pitchFamily="34" charset="-128"/>
                <a:cs typeface="+mn-cs"/>
              </a:defRPr>
            </a:lvl1pPr>
          </a:lstStyle>
          <a:p>
            <a:pPr>
              <a:defRPr/>
            </a:pPr>
            <a:fld id="{EE9AE456-E2E9-482C-B2F6-EDD7EB9D72D1}" type="datetimeFigureOut">
              <a:rPr lang="en-US"/>
              <a:pPr>
                <a:defRPr/>
              </a:pPr>
              <a:t>21/05/15</a:t>
            </a:fld>
            <a:endParaRPr lang="en-US"/>
          </a:p>
        </p:txBody>
      </p:sp>
      <p:sp>
        <p:nvSpPr>
          <p:cNvPr id="5" name="Footer Placeholder 4"/>
          <p:cNvSpPr>
            <a:spLocks noGrp="1"/>
          </p:cNvSpPr>
          <p:nvPr>
            <p:ph type="ftr" sz="quarter" idx="11"/>
          </p:nvPr>
        </p:nvSpPr>
        <p:spPr/>
        <p:txBody>
          <a:bodyPr rtlCol="0"/>
          <a:lstStyle>
            <a:lvl1pPr>
              <a:lnSpc>
                <a:spcPct val="80000"/>
              </a:lnSpc>
              <a:spcBef>
                <a:spcPct val="35000"/>
              </a:spcBef>
              <a:spcAft>
                <a:spcPct val="35000"/>
              </a:spcAft>
              <a:buFontTx/>
              <a:buChar char="•"/>
              <a:defRPr>
                <a:solidFill>
                  <a:prstClr val="black">
                    <a:tint val="75000"/>
                  </a:prstClr>
                </a:solidFill>
                <a:latin typeface="Calibri"/>
                <a:ea typeface="ＭＳ Ｐゴシック"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rtlCol="0"/>
          <a:lstStyle>
            <a:lvl1pPr>
              <a:lnSpc>
                <a:spcPct val="80000"/>
              </a:lnSpc>
              <a:spcBef>
                <a:spcPct val="35000"/>
              </a:spcBef>
              <a:spcAft>
                <a:spcPct val="35000"/>
              </a:spcAft>
              <a:buFontTx/>
              <a:buChar char="•"/>
              <a:defRPr>
                <a:solidFill>
                  <a:prstClr val="black">
                    <a:tint val="75000"/>
                  </a:prstClr>
                </a:solidFill>
                <a:latin typeface="Calibri"/>
                <a:ea typeface="ＭＳ Ｐゴシック" pitchFamily="34" charset="-128"/>
                <a:cs typeface="+mn-cs"/>
              </a:defRPr>
            </a:lvl1pPr>
          </a:lstStyle>
          <a:p>
            <a:pPr>
              <a:defRPr/>
            </a:pPr>
            <a:fld id="{F5304D76-3E1A-431B-82AD-706B3504AB49}" type="slidenum">
              <a:rPr lang="en-US"/>
              <a:pPr>
                <a:defRPr/>
              </a:pPr>
              <a:t>‹#›</a:t>
            </a:fld>
            <a:endParaRPr lang="en-US"/>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2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2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rtlCol="0"/>
          <a:lstStyle>
            <a:lvl1pPr>
              <a:lnSpc>
                <a:spcPct val="80000"/>
              </a:lnSpc>
              <a:spcBef>
                <a:spcPct val="35000"/>
              </a:spcBef>
              <a:spcAft>
                <a:spcPct val="35000"/>
              </a:spcAft>
              <a:buFontTx/>
              <a:buChar char="•"/>
              <a:defRPr>
                <a:solidFill>
                  <a:prstClr val="black">
                    <a:tint val="75000"/>
                  </a:prstClr>
                </a:solidFill>
                <a:latin typeface="Calibri"/>
                <a:ea typeface="ＭＳ Ｐゴシック" pitchFamily="34" charset="-128"/>
                <a:cs typeface="+mn-cs"/>
              </a:defRPr>
            </a:lvl1pPr>
          </a:lstStyle>
          <a:p>
            <a:pPr>
              <a:defRPr/>
            </a:pPr>
            <a:fld id="{9BE0D02D-4585-4540-A0AA-4D3FD1454D60}" type="datetimeFigureOut">
              <a:rPr lang="en-US"/>
              <a:pPr>
                <a:defRPr/>
              </a:pPr>
              <a:t>21/05/15</a:t>
            </a:fld>
            <a:endParaRPr lang="en-US"/>
          </a:p>
        </p:txBody>
      </p:sp>
      <p:sp>
        <p:nvSpPr>
          <p:cNvPr id="6" name="Footer Placeholder 5"/>
          <p:cNvSpPr>
            <a:spLocks noGrp="1"/>
          </p:cNvSpPr>
          <p:nvPr>
            <p:ph type="ftr" sz="quarter" idx="11"/>
          </p:nvPr>
        </p:nvSpPr>
        <p:spPr/>
        <p:txBody>
          <a:bodyPr rtlCol="0"/>
          <a:lstStyle>
            <a:lvl1pPr>
              <a:lnSpc>
                <a:spcPct val="80000"/>
              </a:lnSpc>
              <a:spcBef>
                <a:spcPct val="35000"/>
              </a:spcBef>
              <a:spcAft>
                <a:spcPct val="35000"/>
              </a:spcAft>
              <a:buFontTx/>
              <a:buChar char="•"/>
              <a:defRPr>
                <a:solidFill>
                  <a:prstClr val="black">
                    <a:tint val="75000"/>
                  </a:prstClr>
                </a:solidFill>
                <a:latin typeface="Calibri"/>
                <a:ea typeface="ＭＳ Ｐゴシック" pitchFamily="34" charset="-128"/>
                <a:cs typeface="+mn-cs"/>
              </a:defRPr>
            </a:lvl1pPr>
          </a:lstStyle>
          <a:p>
            <a:pPr>
              <a:defRPr/>
            </a:pPr>
            <a:endParaRPr lang="en-US"/>
          </a:p>
        </p:txBody>
      </p:sp>
      <p:sp>
        <p:nvSpPr>
          <p:cNvPr id="7" name="Slide Number Placeholder 6"/>
          <p:cNvSpPr>
            <a:spLocks noGrp="1"/>
          </p:cNvSpPr>
          <p:nvPr>
            <p:ph type="sldNum" sz="quarter" idx="12"/>
          </p:nvPr>
        </p:nvSpPr>
        <p:spPr/>
        <p:txBody>
          <a:bodyPr rtlCol="0"/>
          <a:lstStyle>
            <a:lvl1pPr>
              <a:lnSpc>
                <a:spcPct val="80000"/>
              </a:lnSpc>
              <a:spcBef>
                <a:spcPct val="35000"/>
              </a:spcBef>
              <a:spcAft>
                <a:spcPct val="35000"/>
              </a:spcAft>
              <a:buFontTx/>
              <a:buChar char="•"/>
              <a:defRPr>
                <a:solidFill>
                  <a:prstClr val="black">
                    <a:tint val="75000"/>
                  </a:prstClr>
                </a:solidFill>
                <a:latin typeface="Calibri"/>
                <a:ea typeface="ＭＳ Ｐゴシック" pitchFamily="34" charset="-128"/>
                <a:cs typeface="+mn-cs"/>
              </a:defRPr>
            </a:lvl1pPr>
          </a:lstStyle>
          <a:p>
            <a:pPr>
              <a:defRPr/>
            </a:pPr>
            <a:fld id="{E2788832-074C-4359-96D7-3A7FE843480E}" type="slidenum">
              <a:rPr lang="en-US"/>
              <a:pPr>
                <a:defRPr/>
              </a:pPr>
              <a:t>‹#›</a:t>
            </a:fld>
            <a:endParaRPr lang="en-US"/>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609" indent="0">
              <a:buNone/>
              <a:defRPr sz="2000" b="1"/>
            </a:lvl2pPr>
            <a:lvl3pPr marL="913227" indent="0">
              <a:buNone/>
              <a:defRPr sz="1800" b="1"/>
            </a:lvl3pPr>
            <a:lvl4pPr marL="1369850" indent="0">
              <a:buNone/>
              <a:defRPr sz="1600" b="1"/>
            </a:lvl4pPr>
            <a:lvl5pPr marL="1826463" indent="0">
              <a:buNone/>
              <a:defRPr sz="1600" b="1"/>
            </a:lvl5pPr>
            <a:lvl6pPr marL="2283075" indent="0">
              <a:buNone/>
              <a:defRPr sz="1600" b="1"/>
            </a:lvl6pPr>
            <a:lvl7pPr marL="2739696" indent="0">
              <a:buNone/>
              <a:defRPr sz="1600" b="1"/>
            </a:lvl7pPr>
            <a:lvl8pPr marL="3196307" indent="0">
              <a:buNone/>
              <a:defRPr sz="1600" b="1"/>
            </a:lvl8pPr>
            <a:lvl9pPr marL="3652925"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609" indent="0">
              <a:buNone/>
              <a:defRPr sz="2000" b="1"/>
            </a:lvl2pPr>
            <a:lvl3pPr marL="913227" indent="0">
              <a:buNone/>
              <a:defRPr sz="1800" b="1"/>
            </a:lvl3pPr>
            <a:lvl4pPr marL="1369850" indent="0">
              <a:buNone/>
              <a:defRPr sz="1600" b="1"/>
            </a:lvl4pPr>
            <a:lvl5pPr marL="1826463" indent="0">
              <a:buNone/>
              <a:defRPr sz="1600" b="1"/>
            </a:lvl5pPr>
            <a:lvl6pPr marL="2283075" indent="0">
              <a:buNone/>
              <a:defRPr sz="1600" b="1"/>
            </a:lvl6pPr>
            <a:lvl7pPr marL="2739696" indent="0">
              <a:buNone/>
              <a:defRPr sz="1600" b="1"/>
            </a:lvl7pPr>
            <a:lvl8pPr marL="3196307" indent="0">
              <a:buNone/>
              <a:defRPr sz="1600" b="1"/>
            </a:lvl8pPr>
            <a:lvl9pPr marL="3652925"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rtlCol="0"/>
          <a:lstStyle>
            <a:lvl1pPr>
              <a:lnSpc>
                <a:spcPct val="80000"/>
              </a:lnSpc>
              <a:spcBef>
                <a:spcPct val="35000"/>
              </a:spcBef>
              <a:spcAft>
                <a:spcPct val="35000"/>
              </a:spcAft>
              <a:buFontTx/>
              <a:buChar char="•"/>
              <a:defRPr>
                <a:solidFill>
                  <a:prstClr val="black">
                    <a:tint val="75000"/>
                  </a:prstClr>
                </a:solidFill>
                <a:latin typeface="Calibri"/>
                <a:ea typeface="ＭＳ Ｐゴシック" pitchFamily="34" charset="-128"/>
                <a:cs typeface="+mn-cs"/>
              </a:defRPr>
            </a:lvl1pPr>
          </a:lstStyle>
          <a:p>
            <a:pPr>
              <a:defRPr/>
            </a:pPr>
            <a:fld id="{7CA03A70-EEBA-47BD-9C71-1AAE1857D1D0}" type="datetimeFigureOut">
              <a:rPr lang="en-US"/>
              <a:pPr>
                <a:defRPr/>
              </a:pPr>
              <a:t>21/05/15</a:t>
            </a:fld>
            <a:endParaRPr lang="en-US"/>
          </a:p>
        </p:txBody>
      </p:sp>
      <p:sp>
        <p:nvSpPr>
          <p:cNvPr id="8" name="Footer Placeholder 7"/>
          <p:cNvSpPr>
            <a:spLocks noGrp="1"/>
          </p:cNvSpPr>
          <p:nvPr>
            <p:ph type="ftr" sz="quarter" idx="11"/>
          </p:nvPr>
        </p:nvSpPr>
        <p:spPr/>
        <p:txBody>
          <a:bodyPr rtlCol="0"/>
          <a:lstStyle>
            <a:lvl1pPr>
              <a:lnSpc>
                <a:spcPct val="80000"/>
              </a:lnSpc>
              <a:spcBef>
                <a:spcPct val="35000"/>
              </a:spcBef>
              <a:spcAft>
                <a:spcPct val="35000"/>
              </a:spcAft>
              <a:buFontTx/>
              <a:buChar char="•"/>
              <a:defRPr>
                <a:solidFill>
                  <a:prstClr val="black">
                    <a:tint val="75000"/>
                  </a:prstClr>
                </a:solidFill>
                <a:latin typeface="Calibri"/>
                <a:ea typeface="ＭＳ Ｐゴシック" pitchFamily="34" charset="-128"/>
                <a:cs typeface="+mn-cs"/>
              </a:defRPr>
            </a:lvl1pPr>
          </a:lstStyle>
          <a:p>
            <a:pPr>
              <a:defRPr/>
            </a:pPr>
            <a:endParaRPr lang="en-US"/>
          </a:p>
        </p:txBody>
      </p:sp>
      <p:sp>
        <p:nvSpPr>
          <p:cNvPr id="9" name="Slide Number Placeholder 8"/>
          <p:cNvSpPr>
            <a:spLocks noGrp="1"/>
          </p:cNvSpPr>
          <p:nvPr>
            <p:ph type="sldNum" sz="quarter" idx="12"/>
          </p:nvPr>
        </p:nvSpPr>
        <p:spPr/>
        <p:txBody>
          <a:bodyPr rtlCol="0"/>
          <a:lstStyle>
            <a:lvl1pPr>
              <a:lnSpc>
                <a:spcPct val="80000"/>
              </a:lnSpc>
              <a:spcBef>
                <a:spcPct val="35000"/>
              </a:spcBef>
              <a:spcAft>
                <a:spcPct val="35000"/>
              </a:spcAft>
              <a:buFontTx/>
              <a:buChar char="•"/>
              <a:defRPr>
                <a:solidFill>
                  <a:prstClr val="black">
                    <a:tint val="75000"/>
                  </a:prstClr>
                </a:solidFill>
                <a:latin typeface="Calibri"/>
                <a:ea typeface="ＭＳ Ｐゴシック" pitchFamily="34" charset="-128"/>
                <a:cs typeface="+mn-cs"/>
              </a:defRPr>
            </a:lvl1pPr>
          </a:lstStyle>
          <a:p>
            <a:pPr>
              <a:defRPr/>
            </a:pPr>
            <a:fld id="{FE8490E0-603C-40F3-8EA4-157DCCB24754}" type="slidenum">
              <a:rPr lang="en-US"/>
              <a:pPr>
                <a:defRPr/>
              </a:pPr>
              <a:t>‹#›</a:t>
            </a:fld>
            <a:endParaRPr lang="en-US"/>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rtlCol="0"/>
          <a:lstStyle>
            <a:lvl1pPr>
              <a:lnSpc>
                <a:spcPct val="80000"/>
              </a:lnSpc>
              <a:spcBef>
                <a:spcPct val="35000"/>
              </a:spcBef>
              <a:spcAft>
                <a:spcPct val="35000"/>
              </a:spcAft>
              <a:buFontTx/>
              <a:buChar char="•"/>
              <a:defRPr>
                <a:solidFill>
                  <a:prstClr val="black">
                    <a:tint val="75000"/>
                  </a:prstClr>
                </a:solidFill>
                <a:latin typeface="Calibri"/>
                <a:ea typeface="ＭＳ Ｐゴシック" pitchFamily="34" charset="-128"/>
                <a:cs typeface="+mn-cs"/>
              </a:defRPr>
            </a:lvl1pPr>
          </a:lstStyle>
          <a:p>
            <a:pPr>
              <a:defRPr/>
            </a:pPr>
            <a:fld id="{2AA03E7A-C040-47EF-BC51-0ACFEF519356}" type="datetimeFigureOut">
              <a:rPr lang="en-US"/>
              <a:pPr>
                <a:defRPr/>
              </a:pPr>
              <a:t>21/05/15</a:t>
            </a:fld>
            <a:endParaRPr lang="en-US"/>
          </a:p>
        </p:txBody>
      </p:sp>
      <p:sp>
        <p:nvSpPr>
          <p:cNvPr id="4" name="Footer Placeholder 3"/>
          <p:cNvSpPr>
            <a:spLocks noGrp="1"/>
          </p:cNvSpPr>
          <p:nvPr>
            <p:ph type="ftr" sz="quarter" idx="11"/>
          </p:nvPr>
        </p:nvSpPr>
        <p:spPr/>
        <p:txBody>
          <a:bodyPr rtlCol="0"/>
          <a:lstStyle>
            <a:lvl1pPr>
              <a:lnSpc>
                <a:spcPct val="80000"/>
              </a:lnSpc>
              <a:spcBef>
                <a:spcPct val="35000"/>
              </a:spcBef>
              <a:spcAft>
                <a:spcPct val="35000"/>
              </a:spcAft>
              <a:buFontTx/>
              <a:buChar char="•"/>
              <a:defRPr>
                <a:solidFill>
                  <a:prstClr val="black">
                    <a:tint val="75000"/>
                  </a:prstClr>
                </a:solidFill>
                <a:latin typeface="Calibri"/>
                <a:ea typeface="ＭＳ Ｐゴシック" pitchFamily="34" charset="-128"/>
                <a:cs typeface="+mn-cs"/>
              </a:defRPr>
            </a:lvl1pPr>
          </a:lstStyle>
          <a:p>
            <a:pPr>
              <a:defRPr/>
            </a:pPr>
            <a:endParaRPr lang="en-US"/>
          </a:p>
        </p:txBody>
      </p:sp>
      <p:sp>
        <p:nvSpPr>
          <p:cNvPr id="5" name="Slide Number Placeholder 4"/>
          <p:cNvSpPr>
            <a:spLocks noGrp="1"/>
          </p:cNvSpPr>
          <p:nvPr>
            <p:ph type="sldNum" sz="quarter" idx="12"/>
          </p:nvPr>
        </p:nvSpPr>
        <p:spPr/>
        <p:txBody>
          <a:bodyPr rtlCol="0"/>
          <a:lstStyle>
            <a:lvl1pPr>
              <a:lnSpc>
                <a:spcPct val="80000"/>
              </a:lnSpc>
              <a:spcBef>
                <a:spcPct val="35000"/>
              </a:spcBef>
              <a:spcAft>
                <a:spcPct val="35000"/>
              </a:spcAft>
              <a:buFontTx/>
              <a:buChar char="•"/>
              <a:defRPr>
                <a:solidFill>
                  <a:prstClr val="black">
                    <a:tint val="75000"/>
                  </a:prstClr>
                </a:solidFill>
                <a:latin typeface="Calibri"/>
                <a:ea typeface="ＭＳ Ｐゴシック" pitchFamily="34" charset="-128"/>
                <a:cs typeface="+mn-cs"/>
              </a:defRPr>
            </a:lvl1pPr>
          </a:lstStyle>
          <a:p>
            <a:pPr>
              <a:defRPr/>
            </a:pPr>
            <a:fld id="{47F7B2FA-66F5-4063-A1B6-5D2C0AC91634}" type="slidenum">
              <a:rPr lang="en-US"/>
              <a:pPr>
                <a:defRPr/>
              </a:pPr>
              <a:t>‹#›</a:t>
            </a:fld>
            <a:endParaRPr lang="en-US"/>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0"/>
          <a:lstStyle>
            <a:lvl1pPr>
              <a:lnSpc>
                <a:spcPct val="80000"/>
              </a:lnSpc>
              <a:spcBef>
                <a:spcPct val="35000"/>
              </a:spcBef>
              <a:spcAft>
                <a:spcPct val="35000"/>
              </a:spcAft>
              <a:buFontTx/>
              <a:buChar char="•"/>
              <a:defRPr>
                <a:solidFill>
                  <a:prstClr val="black">
                    <a:tint val="75000"/>
                  </a:prstClr>
                </a:solidFill>
                <a:latin typeface="Calibri"/>
                <a:ea typeface="ＭＳ Ｐゴシック" pitchFamily="34" charset="-128"/>
                <a:cs typeface="+mn-cs"/>
              </a:defRPr>
            </a:lvl1pPr>
          </a:lstStyle>
          <a:p>
            <a:pPr>
              <a:defRPr/>
            </a:pPr>
            <a:fld id="{72A26DBA-FE21-4263-BB46-0A662B3B9F43}" type="datetimeFigureOut">
              <a:rPr lang="en-US"/>
              <a:pPr>
                <a:defRPr/>
              </a:pPr>
              <a:t>21/05/15</a:t>
            </a:fld>
            <a:endParaRPr lang="en-US"/>
          </a:p>
        </p:txBody>
      </p:sp>
      <p:sp>
        <p:nvSpPr>
          <p:cNvPr id="3" name="Footer Placeholder 2"/>
          <p:cNvSpPr>
            <a:spLocks noGrp="1"/>
          </p:cNvSpPr>
          <p:nvPr>
            <p:ph type="ftr" sz="quarter" idx="11"/>
          </p:nvPr>
        </p:nvSpPr>
        <p:spPr/>
        <p:txBody>
          <a:bodyPr rtlCol="0"/>
          <a:lstStyle>
            <a:lvl1pPr>
              <a:lnSpc>
                <a:spcPct val="80000"/>
              </a:lnSpc>
              <a:spcBef>
                <a:spcPct val="35000"/>
              </a:spcBef>
              <a:spcAft>
                <a:spcPct val="35000"/>
              </a:spcAft>
              <a:buFontTx/>
              <a:buChar char="•"/>
              <a:defRPr>
                <a:solidFill>
                  <a:prstClr val="black">
                    <a:tint val="75000"/>
                  </a:prstClr>
                </a:solidFill>
                <a:latin typeface="Calibri"/>
                <a:ea typeface="ＭＳ Ｐゴシック" pitchFamily="34" charset="-128"/>
                <a:cs typeface="+mn-cs"/>
              </a:defRPr>
            </a:lvl1pPr>
          </a:lstStyle>
          <a:p>
            <a:pPr>
              <a:defRPr/>
            </a:pPr>
            <a:endParaRPr lang="en-US"/>
          </a:p>
        </p:txBody>
      </p:sp>
      <p:sp>
        <p:nvSpPr>
          <p:cNvPr id="4" name="Slide Number Placeholder 3"/>
          <p:cNvSpPr>
            <a:spLocks noGrp="1"/>
          </p:cNvSpPr>
          <p:nvPr>
            <p:ph type="sldNum" sz="quarter" idx="12"/>
          </p:nvPr>
        </p:nvSpPr>
        <p:spPr/>
        <p:txBody>
          <a:bodyPr rtlCol="0"/>
          <a:lstStyle>
            <a:lvl1pPr>
              <a:lnSpc>
                <a:spcPct val="80000"/>
              </a:lnSpc>
              <a:spcBef>
                <a:spcPct val="35000"/>
              </a:spcBef>
              <a:spcAft>
                <a:spcPct val="35000"/>
              </a:spcAft>
              <a:buFontTx/>
              <a:buChar char="•"/>
              <a:defRPr>
                <a:solidFill>
                  <a:prstClr val="black">
                    <a:tint val="75000"/>
                  </a:prstClr>
                </a:solidFill>
                <a:latin typeface="Calibri"/>
                <a:ea typeface="ＭＳ Ｐゴシック" pitchFamily="34" charset="-128"/>
                <a:cs typeface="+mn-cs"/>
              </a:defRPr>
            </a:lvl1pPr>
          </a:lstStyle>
          <a:p>
            <a:pPr>
              <a:defRPr/>
            </a:pPr>
            <a:fld id="{6415D33A-B8D9-4B06-B8F8-5D6CA2ECD080}"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7A6E663-D66B-3F44-A497-68B98B6DB1C7}"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153097716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7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609" indent="0">
              <a:buNone/>
              <a:defRPr sz="1200"/>
            </a:lvl2pPr>
            <a:lvl3pPr marL="913227" indent="0">
              <a:buNone/>
              <a:defRPr sz="1000"/>
            </a:lvl3pPr>
            <a:lvl4pPr marL="1369850" indent="0">
              <a:buNone/>
              <a:defRPr sz="900"/>
            </a:lvl4pPr>
            <a:lvl5pPr marL="1826463" indent="0">
              <a:buNone/>
              <a:defRPr sz="900"/>
            </a:lvl5pPr>
            <a:lvl6pPr marL="2283075" indent="0">
              <a:buNone/>
              <a:defRPr sz="900"/>
            </a:lvl6pPr>
            <a:lvl7pPr marL="2739696" indent="0">
              <a:buNone/>
              <a:defRPr sz="900"/>
            </a:lvl7pPr>
            <a:lvl8pPr marL="3196307" indent="0">
              <a:buNone/>
              <a:defRPr sz="900"/>
            </a:lvl8pPr>
            <a:lvl9pPr marL="3652925"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rtlCol="0"/>
          <a:lstStyle>
            <a:lvl1pPr>
              <a:lnSpc>
                <a:spcPct val="80000"/>
              </a:lnSpc>
              <a:spcBef>
                <a:spcPct val="35000"/>
              </a:spcBef>
              <a:spcAft>
                <a:spcPct val="35000"/>
              </a:spcAft>
              <a:buFontTx/>
              <a:buChar char="•"/>
              <a:defRPr>
                <a:solidFill>
                  <a:prstClr val="black">
                    <a:tint val="75000"/>
                  </a:prstClr>
                </a:solidFill>
                <a:latin typeface="Calibri"/>
                <a:ea typeface="ＭＳ Ｐゴシック" pitchFamily="34" charset="-128"/>
                <a:cs typeface="+mn-cs"/>
              </a:defRPr>
            </a:lvl1pPr>
          </a:lstStyle>
          <a:p>
            <a:pPr>
              <a:defRPr/>
            </a:pPr>
            <a:fld id="{FBEC5BE7-3D25-40C0-BEF5-477EDD0423BC}" type="datetimeFigureOut">
              <a:rPr lang="en-US"/>
              <a:pPr>
                <a:defRPr/>
              </a:pPr>
              <a:t>21/05/15</a:t>
            </a:fld>
            <a:endParaRPr lang="en-US"/>
          </a:p>
        </p:txBody>
      </p:sp>
      <p:sp>
        <p:nvSpPr>
          <p:cNvPr id="6" name="Footer Placeholder 5"/>
          <p:cNvSpPr>
            <a:spLocks noGrp="1"/>
          </p:cNvSpPr>
          <p:nvPr>
            <p:ph type="ftr" sz="quarter" idx="11"/>
          </p:nvPr>
        </p:nvSpPr>
        <p:spPr/>
        <p:txBody>
          <a:bodyPr rtlCol="0"/>
          <a:lstStyle>
            <a:lvl1pPr>
              <a:lnSpc>
                <a:spcPct val="80000"/>
              </a:lnSpc>
              <a:spcBef>
                <a:spcPct val="35000"/>
              </a:spcBef>
              <a:spcAft>
                <a:spcPct val="35000"/>
              </a:spcAft>
              <a:buFontTx/>
              <a:buChar char="•"/>
              <a:defRPr>
                <a:solidFill>
                  <a:prstClr val="black">
                    <a:tint val="75000"/>
                  </a:prstClr>
                </a:solidFill>
                <a:latin typeface="Calibri"/>
                <a:ea typeface="ＭＳ Ｐゴシック" pitchFamily="34" charset="-128"/>
                <a:cs typeface="+mn-cs"/>
              </a:defRPr>
            </a:lvl1pPr>
          </a:lstStyle>
          <a:p>
            <a:pPr>
              <a:defRPr/>
            </a:pPr>
            <a:endParaRPr lang="en-US"/>
          </a:p>
        </p:txBody>
      </p:sp>
      <p:sp>
        <p:nvSpPr>
          <p:cNvPr id="7" name="Slide Number Placeholder 6"/>
          <p:cNvSpPr>
            <a:spLocks noGrp="1"/>
          </p:cNvSpPr>
          <p:nvPr>
            <p:ph type="sldNum" sz="quarter" idx="12"/>
          </p:nvPr>
        </p:nvSpPr>
        <p:spPr/>
        <p:txBody>
          <a:bodyPr rtlCol="0"/>
          <a:lstStyle>
            <a:lvl1pPr>
              <a:lnSpc>
                <a:spcPct val="80000"/>
              </a:lnSpc>
              <a:spcBef>
                <a:spcPct val="35000"/>
              </a:spcBef>
              <a:spcAft>
                <a:spcPct val="35000"/>
              </a:spcAft>
              <a:buFontTx/>
              <a:buChar char="•"/>
              <a:defRPr>
                <a:solidFill>
                  <a:prstClr val="black">
                    <a:tint val="75000"/>
                  </a:prstClr>
                </a:solidFill>
                <a:latin typeface="Calibri"/>
                <a:ea typeface="ＭＳ Ｐゴシック" pitchFamily="34" charset="-128"/>
                <a:cs typeface="+mn-cs"/>
              </a:defRPr>
            </a:lvl1pPr>
          </a:lstStyle>
          <a:p>
            <a:pPr>
              <a:defRPr/>
            </a:pPr>
            <a:fld id="{99C930EF-8E0C-4C44-9B67-93B40658EE6A}" type="slidenum">
              <a:rPr lang="en-US"/>
              <a:pPr>
                <a:defRPr/>
              </a:pPr>
              <a:t>‹#›</a:t>
            </a:fld>
            <a:endParaRPr lang="en-US"/>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609" indent="0">
              <a:buNone/>
              <a:defRPr sz="2800"/>
            </a:lvl2pPr>
            <a:lvl3pPr marL="913227" indent="0">
              <a:buNone/>
              <a:defRPr sz="2400"/>
            </a:lvl3pPr>
            <a:lvl4pPr marL="1369850" indent="0">
              <a:buNone/>
              <a:defRPr sz="2000"/>
            </a:lvl4pPr>
            <a:lvl5pPr marL="1826463" indent="0">
              <a:buNone/>
              <a:defRPr sz="2000"/>
            </a:lvl5pPr>
            <a:lvl6pPr marL="2283075" indent="0">
              <a:buNone/>
              <a:defRPr sz="2000"/>
            </a:lvl6pPr>
            <a:lvl7pPr marL="2739696" indent="0">
              <a:buNone/>
              <a:defRPr sz="2000"/>
            </a:lvl7pPr>
            <a:lvl8pPr marL="3196307" indent="0">
              <a:buNone/>
              <a:defRPr sz="2000"/>
            </a:lvl8pPr>
            <a:lvl9pPr marL="365292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09" indent="0">
              <a:buNone/>
              <a:defRPr sz="1200"/>
            </a:lvl2pPr>
            <a:lvl3pPr marL="913227" indent="0">
              <a:buNone/>
              <a:defRPr sz="1000"/>
            </a:lvl3pPr>
            <a:lvl4pPr marL="1369850" indent="0">
              <a:buNone/>
              <a:defRPr sz="900"/>
            </a:lvl4pPr>
            <a:lvl5pPr marL="1826463" indent="0">
              <a:buNone/>
              <a:defRPr sz="900"/>
            </a:lvl5pPr>
            <a:lvl6pPr marL="2283075" indent="0">
              <a:buNone/>
              <a:defRPr sz="900"/>
            </a:lvl6pPr>
            <a:lvl7pPr marL="2739696" indent="0">
              <a:buNone/>
              <a:defRPr sz="900"/>
            </a:lvl7pPr>
            <a:lvl8pPr marL="3196307" indent="0">
              <a:buNone/>
              <a:defRPr sz="900"/>
            </a:lvl8pPr>
            <a:lvl9pPr marL="3652925"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rtlCol="0"/>
          <a:lstStyle>
            <a:lvl1pPr>
              <a:lnSpc>
                <a:spcPct val="80000"/>
              </a:lnSpc>
              <a:spcBef>
                <a:spcPct val="35000"/>
              </a:spcBef>
              <a:spcAft>
                <a:spcPct val="35000"/>
              </a:spcAft>
              <a:buFontTx/>
              <a:buChar char="•"/>
              <a:defRPr>
                <a:solidFill>
                  <a:prstClr val="black">
                    <a:tint val="75000"/>
                  </a:prstClr>
                </a:solidFill>
                <a:latin typeface="Calibri"/>
                <a:ea typeface="ＭＳ Ｐゴシック" pitchFamily="34" charset="-128"/>
                <a:cs typeface="+mn-cs"/>
              </a:defRPr>
            </a:lvl1pPr>
          </a:lstStyle>
          <a:p>
            <a:pPr>
              <a:defRPr/>
            </a:pPr>
            <a:fld id="{934BA351-473B-48DF-AA0B-9DF2284E09EE}" type="datetimeFigureOut">
              <a:rPr lang="en-US"/>
              <a:pPr>
                <a:defRPr/>
              </a:pPr>
              <a:t>21/05/15</a:t>
            </a:fld>
            <a:endParaRPr lang="en-US"/>
          </a:p>
        </p:txBody>
      </p:sp>
      <p:sp>
        <p:nvSpPr>
          <p:cNvPr id="6" name="Footer Placeholder 5"/>
          <p:cNvSpPr>
            <a:spLocks noGrp="1"/>
          </p:cNvSpPr>
          <p:nvPr>
            <p:ph type="ftr" sz="quarter" idx="11"/>
          </p:nvPr>
        </p:nvSpPr>
        <p:spPr/>
        <p:txBody>
          <a:bodyPr rtlCol="0"/>
          <a:lstStyle>
            <a:lvl1pPr>
              <a:lnSpc>
                <a:spcPct val="80000"/>
              </a:lnSpc>
              <a:spcBef>
                <a:spcPct val="35000"/>
              </a:spcBef>
              <a:spcAft>
                <a:spcPct val="35000"/>
              </a:spcAft>
              <a:buFontTx/>
              <a:buChar char="•"/>
              <a:defRPr>
                <a:solidFill>
                  <a:prstClr val="black">
                    <a:tint val="75000"/>
                  </a:prstClr>
                </a:solidFill>
                <a:latin typeface="Calibri"/>
                <a:ea typeface="ＭＳ Ｐゴシック" pitchFamily="34" charset="-128"/>
                <a:cs typeface="+mn-cs"/>
              </a:defRPr>
            </a:lvl1pPr>
          </a:lstStyle>
          <a:p>
            <a:pPr>
              <a:defRPr/>
            </a:pPr>
            <a:endParaRPr lang="en-US"/>
          </a:p>
        </p:txBody>
      </p:sp>
      <p:sp>
        <p:nvSpPr>
          <p:cNvPr id="7" name="Slide Number Placeholder 6"/>
          <p:cNvSpPr>
            <a:spLocks noGrp="1"/>
          </p:cNvSpPr>
          <p:nvPr>
            <p:ph type="sldNum" sz="quarter" idx="12"/>
          </p:nvPr>
        </p:nvSpPr>
        <p:spPr/>
        <p:txBody>
          <a:bodyPr rtlCol="0"/>
          <a:lstStyle>
            <a:lvl1pPr>
              <a:lnSpc>
                <a:spcPct val="80000"/>
              </a:lnSpc>
              <a:spcBef>
                <a:spcPct val="35000"/>
              </a:spcBef>
              <a:spcAft>
                <a:spcPct val="35000"/>
              </a:spcAft>
              <a:buFontTx/>
              <a:buChar char="•"/>
              <a:defRPr>
                <a:solidFill>
                  <a:prstClr val="black">
                    <a:tint val="75000"/>
                  </a:prstClr>
                </a:solidFill>
                <a:latin typeface="Calibri"/>
                <a:ea typeface="ＭＳ Ｐゴシック" pitchFamily="34" charset="-128"/>
                <a:cs typeface="+mn-cs"/>
              </a:defRPr>
            </a:lvl1pPr>
          </a:lstStyle>
          <a:p>
            <a:pPr>
              <a:defRPr/>
            </a:pPr>
            <a:fld id="{3E3ADA1E-E445-4DB1-AC98-2B46ED84E8CE}" type="slidenum">
              <a:rPr lang="en-US"/>
              <a:pPr>
                <a:defRPr/>
              </a:pPr>
              <a:t>‹#›</a:t>
            </a:fld>
            <a:endParaRPr lang="en-US"/>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rtlCol="0"/>
          <a:lstStyle>
            <a:lvl1pPr>
              <a:lnSpc>
                <a:spcPct val="80000"/>
              </a:lnSpc>
              <a:spcBef>
                <a:spcPct val="35000"/>
              </a:spcBef>
              <a:spcAft>
                <a:spcPct val="35000"/>
              </a:spcAft>
              <a:buFontTx/>
              <a:buChar char="•"/>
              <a:defRPr>
                <a:solidFill>
                  <a:prstClr val="black">
                    <a:tint val="75000"/>
                  </a:prstClr>
                </a:solidFill>
                <a:latin typeface="Calibri"/>
                <a:ea typeface="ＭＳ Ｐゴシック" pitchFamily="34" charset="-128"/>
                <a:cs typeface="+mn-cs"/>
              </a:defRPr>
            </a:lvl1pPr>
          </a:lstStyle>
          <a:p>
            <a:pPr>
              <a:defRPr/>
            </a:pPr>
            <a:fld id="{5C012039-7226-4CC0-8E0B-D007039E0D01}" type="datetimeFigureOut">
              <a:rPr lang="en-US"/>
              <a:pPr>
                <a:defRPr/>
              </a:pPr>
              <a:t>21/05/15</a:t>
            </a:fld>
            <a:endParaRPr lang="en-US"/>
          </a:p>
        </p:txBody>
      </p:sp>
      <p:sp>
        <p:nvSpPr>
          <p:cNvPr id="5" name="Footer Placeholder 4"/>
          <p:cNvSpPr>
            <a:spLocks noGrp="1"/>
          </p:cNvSpPr>
          <p:nvPr>
            <p:ph type="ftr" sz="quarter" idx="11"/>
          </p:nvPr>
        </p:nvSpPr>
        <p:spPr/>
        <p:txBody>
          <a:bodyPr rtlCol="0"/>
          <a:lstStyle>
            <a:lvl1pPr>
              <a:lnSpc>
                <a:spcPct val="80000"/>
              </a:lnSpc>
              <a:spcBef>
                <a:spcPct val="35000"/>
              </a:spcBef>
              <a:spcAft>
                <a:spcPct val="35000"/>
              </a:spcAft>
              <a:buFontTx/>
              <a:buChar char="•"/>
              <a:defRPr>
                <a:solidFill>
                  <a:prstClr val="black">
                    <a:tint val="75000"/>
                  </a:prstClr>
                </a:solidFill>
                <a:latin typeface="Calibri"/>
                <a:ea typeface="ＭＳ Ｐゴシック"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rtlCol="0"/>
          <a:lstStyle>
            <a:lvl1pPr>
              <a:lnSpc>
                <a:spcPct val="80000"/>
              </a:lnSpc>
              <a:spcBef>
                <a:spcPct val="35000"/>
              </a:spcBef>
              <a:spcAft>
                <a:spcPct val="35000"/>
              </a:spcAft>
              <a:buFontTx/>
              <a:buChar char="•"/>
              <a:defRPr>
                <a:solidFill>
                  <a:prstClr val="black">
                    <a:tint val="75000"/>
                  </a:prstClr>
                </a:solidFill>
                <a:latin typeface="Calibri"/>
                <a:ea typeface="ＭＳ Ｐゴシック" pitchFamily="34" charset="-128"/>
                <a:cs typeface="+mn-cs"/>
              </a:defRPr>
            </a:lvl1pPr>
          </a:lstStyle>
          <a:p>
            <a:pPr>
              <a:defRPr/>
            </a:pPr>
            <a:fld id="{5E3220E4-4C5E-4769-B381-D1D2B16011B9}" type="slidenum">
              <a:rPr lang="en-US"/>
              <a:pPr>
                <a:defRPr/>
              </a:pPr>
              <a:t>‹#›</a:t>
            </a:fld>
            <a:endParaRPr lang="en-US"/>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3"/>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63"/>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rtlCol="0"/>
          <a:lstStyle>
            <a:lvl1pPr>
              <a:lnSpc>
                <a:spcPct val="80000"/>
              </a:lnSpc>
              <a:spcBef>
                <a:spcPct val="35000"/>
              </a:spcBef>
              <a:spcAft>
                <a:spcPct val="35000"/>
              </a:spcAft>
              <a:buFontTx/>
              <a:buChar char="•"/>
              <a:defRPr>
                <a:solidFill>
                  <a:prstClr val="black">
                    <a:tint val="75000"/>
                  </a:prstClr>
                </a:solidFill>
                <a:latin typeface="Calibri"/>
                <a:ea typeface="ＭＳ Ｐゴシック" pitchFamily="34" charset="-128"/>
                <a:cs typeface="+mn-cs"/>
              </a:defRPr>
            </a:lvl1pPr>
          </a:lstStyle>
          <a:p>
            <a:pPr>
              <a:defRPr/>
            </a:pPr>
            <a:fld id="{B560C6E2-3396-448E-87F8-C80D98E72216}" type="datetimeFigureOut">
              <a:rPr lang="en-US"/>
              <a:pPr>
                <a:defRPr/>
              </a:pPr>
              <a:t>21/05/15</a:t>
            </a:fld>
            <a:endParaRPr lang="en-US"/>
          </a:p>
        </p:txBody>
      </p:sp>
      <p:sp>
        <p:nvSpPr>
          <p:cNvPr id="5" name="Footer Placeholder 4"/>
          <p:cNvSpPr>
            <a:spLocks noGrp="1"/>
          </p:cNvSpPr>
          <p:nvPr>
            <p:ph type="ftr" sz="quarter" idx="11"/>
          </p:nvPr>
        </p:nvSpPr>
        <p:spPr/>
        <p:txBody>
          <a:bodyPr rtlCol="0"/>
          <a:lstStyle>
            <a:lvl1pPr>
              <a:lnSpc>
                <a:spcPct val="80000"/>
              </a:lnSpc>
              <a:spcBef>
                <a:spcPct val="35000"/>
              </a:spcBef>
              <a:spcAft>
                <a:spcPct val="35000"/>
              </a:spcAft>
              <a:buFontTx/>
              <a:buChar char="•"/>
              <a:defRPr>
                <a:solidFill>
                  <a:prstClr val="black">
                    <a:tint val="75000"/>
                  </a:prstClr>
                </a:solidFill>
                <a:latin typeface="Calibri"/>
                <a:ea typeface="ＭＳ Ｐゴシック"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rtlCol="0"/>
          <a:lstStyle>
            <a:lvl1pPr>
              <a:lnSpc>
                <a:spcPct val="80000"/>
              </a:lnSpc>
              <a:spcBef>
                <a:spcPct val="35000"/>
              </a:spcBef>
              <a:spcAft>
                <a:spcPct val="35000"/>
              </a:spcAft>
              <a:buFontTx/>
              <a:buChar char="•"/>
              <a:defRPr>
                <a:solidFill>
                  <a:prstClr val="black">
                    <a:tint val="75000"/>
                  </a:prstClr>
                </a:solidFill>
                <a:latin typeface="Calibri"/>
                <a:ea typeface="ＭＳ Ｐゴシック" pitchFamily="34" charset="-128"/>
                <a:cs typeface="+mn-cs"/>
              </a:defRPr>
            </a:lvl1pPr>
          </a:lstStyle>
          <a:p>
            <a:pPr>
              <a:defRPr/>
            </a:pPr>
            <a:fld id="{548376CB-D28D-4F90-BB09-29649CCF60DE}" type="slidenum">
              <a:rPr lang="en-US"/>
              <a:pPr>
                <a:defRPr/>
              </a:pPr>
              <a:t>‹#›</a:t>
            </a:fld>
            <a:endParaRPr lang="en-US"/>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30"/>
          <p:cNvGrpSpPr>
            <a:grpSpLocks/>
          </p:cNvGrpSpPr>
          <p:nvPr userDrawn="1"/>
        </p:nvGrpSpPr>
        <p:grpSpPr bwMode="auto">
          <a:xfrm>
            <a:off x="6443663" y="9525"/>
            <a:ext cx="2674937" cy="1763713"/>
            <a:chOff x="0" y="0"/>
            <a:chExt cx="1835" cy="1246"/>
          </a:xfrm>
        </p:grpSpPr>
        <p:grpSp>
          <p:nvGrpSpPr>
            <p:cNvPr id="3" name="Group 31"/>
            <p:cNvGrpSpPr>
              <a:grpSpLocks/>
            </p:cNvGrpSpPr>
            <p:nvPr/>
          </p:nvGrpSpPr>
          <p:grpSpPr bwMode="auto">
            <a:xfrm>
              <a:off x="0" y="0"/>
              <a:ext cx="1835" cy="657"/>
              <a:chOff x="0" y="0"/>
              <a:chExt cx="1835" cy="657"/>
            </a:xfrm>
          </p:grpSpPr>
          <p:pic>
            <p:nvPicPr>
              <p:cNvPr id="9" name="Picture 32"/>
              <p:cNvPicPr>
                <a:picLocks noChangeArrowheads="1"/>
              </p:cNvPicPr>
              <p:nvPr/>
            </p:nvPicPr>
            <p:blipFill>
              <a:blip r:embed="rId2"/>
              <a:srcRect/>
              <a:stretch>
                <a:fillRect/>
              </a:stretch>
            </p:blipFill>
            <p:spPr bwMode="auto">
              <a:xfrm>
                <a:off x="821" y="171"/>
                <a:ext cx="1014" cy="319"/>
              </a:xfrm>
              <a:prstGeom prst="rect">
                <a:avLst/>
              </a:prstGeom>
              <a:noFill/>
              <a:ln w="9525">
                <a:noFill/>
                <a:miter lim="800000"/>
                <a:headEnd/>
                <a:tailEnd/>
              </a:ln>
            </p:spPr>
          </p:pic>
          <p:pic>
            <p:nvPicPr>
              <p:cNvPr id="10" name="Picture 33"/>
              <p:cNvPicPr>
                <a:picLocks noChangeArrowheads="1"/>
              </p:cNvPicPr>
              <p:nvPr/>
            </p:nvPicPr>
            <p:blipFill>
              <a:blip r:embed="rId3"/>
              <a:srcRect/>
              <a:stretch>
                <a:fillRect/>
              </a:stretch>
            </p:blipFill>
            <p:spPr bwMode="auto">
              <a:xfrm>
                <a:off x="0" y="0"/>
                <a:ext cx="719" cy="657"/>
              </a:xfrm>
              <a:prstGeom prst="rect">
                <a:avLst/>
              </a:prstGeom>
              <a:noFill/>
              <a:ln w="9525">
                <a:noFill/>
                <a:miter lim="800000"/>
                <a:headEnd/>
                <a:tailEnd/>
              </a:ln>
            </p:spPr>
          </p:pic>
        </p:grpSp>
        <p:sp>
          <p:nvSpPr>
            <p:cNvPr id="6" name="Rectangle 34"/>
            <p:cNvSpPr>
              <a:spLocks/>
            </p:cNvSpPr>
            <p:nvPr/>
          </p:nvSpPr>
          <p:spPr bwMode="auto">
            <a:xfrm>
              <a:off x="40" y="686"/>
              <a:ext cx="1776" cy="560"/>
            </a:xfrm>
            <a:prstGeom prst="rect">
              <a:avLst/>
            </a:prstGeom>
            <a:noFill/>
            <a:ln w="9525">
              <a:noFill/>
              <a:miter lim="800000"/>
              <a:headEnd/>
              <a:tailEnd/>
            </a:ln>
          </p:spPr>
          <p:txBody>
            <a:bodyPr lIns="0" tIns="0" rIns="0" bIns="0" anchor="ctr"/>
            <a:lstStyle/>
            <a:p>
              <a:pPr defTabSz="457177" fontAlgn="base">
                <a:spcBef>
                  <a:spcPts val="775"/>
                </a:spcBef>
                <a:spcAft>
                  <a:spcPct val="0"/>
                </a:spcAft>
                <a:defRPr/>
              </a:pPr>
              <a:r>
                <a:rPr lang="en-US" sz="1300">
                  <a:solidFill>
                    <a:srgbClr val="000000"/>
                  </a:solidFill>
                  <a:cs typeface="Arial" charset="0"/>
                  <a:sym typeface="Arial" charset="0"/>
                </a:rPr>
                <a:t>Joint Weather and Climate</a:t>
              </a:r>
              <a:br>
                <a:rPr lang="en-US" sz="1300">
                  <a:solidFill>
                    <a:srgbClr val="000000"/>
                  </a:solidFill>
                  <a:cs typeface="Arial" charset="0"/>
                  <a:sym typeface="Arial" charset="0"/>
                </a:rPr>
              </a:br>
              <a:r>
                <a:rPr lang="en-US" sz="1300">
                  <a:solidFill>
                    <a:srgbClr val="000000"/>
                  </a:solidFill>
                  <a:cs typeface="Arial" charset="0"/>
                  <a:sym typeface="Arial" charset="0"/>
                </a:rPr>
                <a:t>Research Programme</a:t>
              </a:r>
              <a:br>
                <a:rPr lang="en-US" sz="1300">
                  <a:solidFill>
                    <a:srgbClr val="000000"/>
                  </a:solidFill>
                  <a:cs typeface="Arial" charset="0"/>
                  <a:sym typeface="Arial" charset="0"/>
                </a:rPr>
              </a:br>
              <a:r>
                <a:rPr lang="en-US" sz="1300">
                  <a:solidFill>
                    <a:srgbClr val="000000"/>
                  </a:solidFill>
                  <a:cs typeface="Arial" charset="0"/>
                  <a:sym typeface="Arial" charset="0"/>
                </a:rPr>
                <a:t> </a:t>
              </a:r>
              <a:r>
                <a:rPr lang="en-US" sz="800">
                  <a:solidFill>
                    <a:srgbClr val="000000"/>
                  </a:solidFill>
                  <a:cs typeface="Arial" charset="0"/>
                  <a:sym typeface="Arial" charset="0"/>
                </a:rPr>
                <a:t>A partnership in climate research </a:t>
              </a:r>
            </a:p>
          </p:txBody>
        </p:sp>
        <p:sp>
          <p:nvSpPr>
            <p:cNvPr id="7" name="Line 35"/>
            <p:cNvSpPr>
              <a:spLocks noChangeShapeType="1"/>
            </p:cNvSpPr>
            <p:nvPr/>
          </p:nvSpPr>
          <p:spPr bwMode="auto">
            <a:xfrm>
              <a:off x="21" y="653"/>
              <a:ext cx="1798" cy="2"/>
            </a:xfrm>
            <a:prstGeom prst="line">
              <a:avLst/>
            </a:prstGeom>
            <a:noFill/>
            <a:ln w="19050">
              <a:solidFill>
                <a:srgbClr val="132647"/>
              </a:solidFill>
              <a:round/>
              <a:headEnd/>
              <a:tailEnd/>
            </a:ln>
          </p:spPr>
          <p:txBody>
            <a:bodyPr lIns="0" tIns="0" rIns="0" bIns="0"/>
            <a:lstStyle/>
            <a:p>
              <a:pPr algn="ctr" defTabSz="914400" fontAlgn="base">
                <a:lnSpc>
                  <a:spcPct val="80000"/>
                </a:lnSpc>
                <a:spcBef>
                  <a:spcPct val="35000"/>
                </a:spcBef>
                <a:spcAft>
                  <a:spcPct val="35000"/>
                </a:spcAft>
                <a:buFontTx/>
                <a:buChar char="•"/>
                <a:defRPr/>
              </a:pPr>
              <a:endParaRPr lang="en-US" sz="2000">
                <a:solidFill>
                  <a:srgbClr val="000000"/>
                </a:solidFill>
              </a:endParaRPr>
            </a:p>
          </p:txBody>
        </p:sp>
        <p:sp>
          <p:nvSpPr>
            <p:cNvPr id="8" name="Line 36"/>
            <p:cNvSpPr>
              <a:spLocks noChangeShapeType="1"/>
            </p:cNvSpPr>
            <p:nvPr/>
          </p:nvSpPr>
          <p:spPr bwMode="auto">
            <a:xfrm>
              <a:off x="755" y="47"/>
              <a:ext cx="2" cy="556"/>
            </a:xfrm>
            <a:prstGeom prst="line">
              <a:avLst/>
            </a:prstGeom>
            <a:noFill/>
            <a:ln w="19050">
              <a:solidFill>
                <a:srgbClr val="132647"/>
              </a:solidFill>
              <a:round/>
              <a:headEnd/>
              <a:tailEnd/>
            </a:ln>
          </p:spPr>
          <p:txBody>
            <a:bodyPr lIns="0" tIns="0" rIns="0" bIns="0"/>
            <a:lstStyle/>
            <a:p>
              <a:pPr algn="ctr" defTabSz="914400" fontAlgn="base">
                <a:lnSpc>
                  <a:spcPct val="80000"/>
                </a:lnSpc>
                <a:spcBef>
                  <a:spcPct val="35000"/>
                </a:spcBef>
                <a:spcAft>
                  <a:spcPct val="35000"/>
                </a:spcAft>
                <a:buFontTx/>
                <a:buChar char="•"/>
                <a:defRPr/>
              </a:pPr>
              <a:endParaRPr lang="en-US" sz="2000">
                <a:solidFill>
                  <a:srgbClr val="000000"/>
                </a:solidFill>
              </a:endParaRPr>
            </a:p>
          </p:txBody>
        </p:sp>
      </p:grpSp>
      <p:sp>
        <p:nvSpPr>
          <p:cNvPr id="815106" name="Rectangle 2"/>
          <p:cNvSpPr>
            <a:spLocks noGrp="1" noChangeArrowheads="1"/>
          </p:cNvSpPr>
          <p:nvPr>
            <p:ph type="ctrTitle"/>
          </p:nvPr>
        </p:nvSpPr>
        <p:spPr>
          <a:xfrm>
            <a:off x="685800" y="2130426"/>
            <a:ext cx="7772400" cy="1470025"/>
          </a:xfrm>
        </p:spPr>
        <p:txBody>
          <a:bodyPr/>
          <a:lstStyle>
            <a:lvl1pPr>
              <a:defRPr/>
            </a:lvl1pPr>
          </a:lstStyle>
          <a:p>
            <a:pPr lvl="0"/>
            <a:r>
              <a:rPr lang="en-GB" noProof="0" smtClean="0"/>
              <a:t>Click to edit Master title style</a:t>
            </a:r>
          </a:p>
        </p:txBody>
      </p:sp>
      <p:sp>
        <p:nvSpPr>
          <p:cNvPr id="815107"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GB" noProof="0" smtClean="0"/>
              <a:t>Click to edit Master subtitle style</a:t>
            </a:r>
          </a:p>
        </p:txBody>
      </p:sp>
      <p:sp>
        <p:nvSpPr>
          <p:cNvPr id="11" name="Rectangle 4"/>
          <p:cNvSpPr>
            <a:spLocks noGrp="1" noChangeArrowheads="1"/>
          </p:cNvSpPr>
          <p:nvPr>
            <p:ph type="dt" sz="half" idx="10"/>
          </p:nvPr>
        </p:nvSpPr>
        <p:spPr/>
        <p:txBody>
          <a:bodyPr/>
          <a:lstStyle>
            <a:lvl1pPr>
              <a:defRPr/>
            </a:lvl1pPr>
          </a:lstStyle>
          <a:p>
            <a:pPr>
              <a:defRPr/>
            </a:pPr>
            <a:endParaRPr lang="en-GB">
              <a:solidFill>
                <a:srgbClr val="000000"/>
              </a:solidFill>
            </a:endParaRPr>
          </a:p>
        </p:txBody>
      </p:sp>
      <p:sp>
        <p:nvSpPr>
          <p:cNvPr id="12" name="Rectangle 5"/>
          <p:cNvSpPr>
            <a:spLocks noGrp="1" noChangeArrowheads="1"/>
          </p:cNvSpPr>
          <p:nvPr>
            <p:ph type="ftr" sz="quarter" idx="11"/>
          </p:nvPr>
        </p:nvSpPr>
        <p:spPr/>
        <p:txBody>
          <a:bodyPr/>
          <a:lstStyle>
            <a:lvl1pPr>
              <a:defRPr/>
            </a:lvl1pPr>
          </a:lstStyle>
          <a:p>
            <a:pPr>
              <a:defRPr/>
            </a:pPr>
            <a:endParaRPr lang="en-GB">
              <a:solidFill>
                <a:srgbClr val="000000"/>
              </a:solidFill>
            </a:endParaRPr>
          </a:p>
        </p:txBody>
      </p:sp>
      <p:sp>
        <p:nvSpPr>
          <p:cNvPr id="13" name="Rectangle 6"/>
          <p:cNvSpPr>
            <a:spLocks noGrp="1" noChangeArrowheads="1"/>
          </p:cNvSpPr>
          <p:nvPr>
            <p:ph type="sldNum" sz="quarter" idx="12"/>
          </p:nvPr>
        </p:nvSpPr>
        <p:spPr/>
        <p:txBody>
          <a:bodyPr/>
          <a:lstStyle>
            <a:lvl1pPr>
              <a:defRPr/>
            </a:lvl1pPr>
          </a:lstStyle>
          <a:p>
            <a:pPr>
              <a:defRPr/>
            </a:pPr>
            <a:fld id="{0C885FAF-676E-4A99-8ED0-1BAF014E91BE}" type="slidenum">
              <a:rPr lang="en-GB">
                <a:solidFill>
                  <a:srgbClr val="000000"/>
                </a:solidFill>
              </a:rPr>
              <a:pPr>
                <a:defRPr/>
              </a:pPr>
              <a:t>‹#›</a:t>
            </a:fld>
            <a:endParaRPr lang="en-GB">
              <a:solidFill>
                <a:srgbClr val="000000"/>
              </a:solidFill>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53D469E-DA0B-4005-971F-EA2B3F2E8B20}" type="slidenum">
              <a:rPr lang="en-GB">
                <a:solidFill>
                  <a:srgbClr val="000000"/>
                </a:solidFill>
              </a:rPr>
              <a:pPr>
                <a:defRPr/>
              </a:pPr>
              <a:t>‹#›</a:t>
            </a:fld>
            <a:endParaRPr lang="en-GB">
              <a:solidFill>
                <a:srgbClr val="000000"/>
              </a:solidFill>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GB"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C75809-4795-4841-BD97-DFA46B38D74F}" type="slidenum">
              <a:rPr lang="en-GB">
                <a:solidFill>
                  <a:srgbClr val="000000"/>
                </a:solidFill>
              </a:rPr>
              <a:pPr>
                <a:defRPr/>
              </a:pPr>
              <a:t>‹#›</a:t>
            </a:fld>
            <a:endParaRPr lang="en-GB">
              <a:solidFill>
                <a:srgbClr val="000000"/>
              </a:solidFill>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0EAB52B-F2F5-4F7E-A4B0-93580800A5ED}" type="slidenum">
              <a:rPr lang="en-GB">
                <a:solidFill>
                  <a:srgbClr val="000000"/>
                </a:solidFill>
              </a:rPr>
              <a:pPr>
                <a:defRPr/>
              </a:pPr>
              <a:t>‹#›</a:t>
            </a:fld>
            <a:endParaRPr lang="en-GB">
              <a:solidFill>
                <a:srgbClr val="000000"/>
              </a:solidFill>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BA6DF0A-02EF-40D8-8385-02231ABDB705}" type="slidenum">
              <a:rPr lang="en-GB">
                <a:solidFill>
                  <a:srgbClr val="000000"/>
                </a:solidFill>
              </a:rPr>
              <a:pPr>
                <a:defRPr/>
              </a:pPr>
              <a:t>‹#›</a:t>
            </a:fld>
            <a:endParaRPr lang="en-GB">
              <a:solidFill>
                <a:srgbClr val="000000"/>
              </a:solidFill>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D7711DC-1ED9-4117-A625-78872BEA5083}" type="slidenum">
              <a:rPr lang="en-GB">
                <a:solidFill>
                  <a:srgbClr val="000000"/>
                </a:solidFill>
              </a:rPr>
              <a:pPr>
                <a:defRPr/>
              </a:pPr>
              <a:t>‹#›</a:t>
            </a:fld>
            <a:endParaRPr lang="en-GB">
              <a:solidFill>
                <a:srgbClr val="000000"/>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4"/>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27"/>
            <a:ext cx="7772400" cy="1500187"/>
          </a:xfrm>
        </p:spPr>
        <p:txBody>
          <a:bodyPr anchor="b"/>
          <a:lstStyle>
            <a:lvl1pPr marL="0" indent="0">
              <a:buNone/>
              <a:defRPr sz="2000"/>
            </a:lvl1pPr>
            <a:lvl2pPr marL="456869" indent="0">
              <a:buNone/>
              <a:defRPr sz="1800"/>
            </a:lvl2pPr>
            <a:lvl3pPr marL="913743" indent="0">
              <a:buNone/>
              <a:defRPr sz="1600"/>
            </a:lvl3pPr>
            <a:lvl4pPr marL="1370620" indent="0">
              <a:buNone/>
              <a:defRPr sz="1400"/>
            </a:lvl4pPr>
            <a:lvl5pPr marL="1827491" indent="0">
              <a:buNone/>
              <a:defRPr sz="1400"/>
            </a:lvl5pPr>
            <a:lvl6pPr marL="2284362" indent="0">
              <a:buNone/>
              <a:defRPr sz="1400"/>
            </a:lvl6pPr>
            <a:lvl7pPr marL="2741238" indent="0">
              <a:buNone/>
              <a:defRPr sz="1400"/>
            </a:lvl7pPr>
            <a:lvl8pPr marL="3198104" indent="0">
              <a:buNone/>
              <a:defRPr sz="1400"/>
            </a:lvl8pPr>
            <a:lvl9pPr marL="3654982" indent="0">
              <a:buNone/>
              <a:defRPr sz="1400"/>
            </a:lvl9pPr>
          </a:lstStyle>
          <a:p>
            <a:pPr lvl="0"/>
            <a:r>
              <a:rPr lang="en-GB"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9919D11-124E-5B41-851D-C9D2229D7BD3}"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341950252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C879A33-701E-49B1-B4AB-3BA22BB30EED}" type="slidenum">
              <a:rPr lang="en-GB">
                <a:solidFill>
                  <a:srgbClr val="000000"/>
                </a:solidFill>
              </a:rPr>
              <a:pPr>
                <a:defRPr/>
              </a:pPr>
              <a:t>‹#›</a:t>
            </a:fld>
            <a:endParaRPr lang="en-GB">
              <a:solidFill>
                <a:srgbClr val="000000"/>
              </a:solidFill>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GB"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E651D23-0321-44D4-B092-DC5C588534EA}" type="slidenum">
              <a:rPr lang="en-GB">
                <a:solidFill>
                  <a:srgbClr val="000000"/>
                </a:solidFill>
              </a:rPr>
              <a:pPr>
                <a:defRPr/>
              </a:pPr>
              <a:t>‹#›</a:t>
            </a:fld>
            <a:endParaRPr lang="en-GB">
              <a:solidFill>
                <a:srgbClr val="000000"/>
              </a:solidFill>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GB"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BC6D1B8-F0EB-4BD1-B0E1-20CF11F97E23}" type="slidenum">
              <a:rPr lang="en-GB">
                <a:solidFill>
                  <a:srgbClr val="000000"/>
                </a:solidFill>
              </a:rPr>
              <a:pPr>
                <a:defRPr/>
              </a:pPr>
              <a:t>‹#›</a:t>
            </a:fld>
            <a:endParaRPr lang="en-GB">
              <a:solidFill>
                <a:srgbClr val="000000"/>
              </a:solidFill>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6A0FFAD-68F0-44B5-B2BF-BA04603B8DC6}" type="slidenum">
              <a:rPr lang="en-GB">
                <a:solidFill>
                  <a:srgbClr val="000000"/>
                </a:solidFill>
              </a:rPr>
              <a:pPr>
                <a:defRPr/>
              </a:pPr>
              <a:t>‹#›</a:t>
            </a:fld>
            <a:endParaRPr lang="en-GB">
              <a:solidFill>
                <a:srgbClr val="000000"/>
              </a:solidFill>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0AA4557-6354-496E-98DB-89B58FA307A0}" type="slidenum">
              <a:rPr lang="en-GB">
                <a:solidFill>
                  <a:srgbClr val="000000"/>
                </a:solidFill>
              </a:rPr>
              <a:pPr>
                <a:defRPr/>
              </a:pPr>
              <a:t>‹#›</a:t>
            </a:fld>
            <a:endParaRPr lang="en-GB">
              <a:solidFill>
                <a:srgbClr val="000000"/>
              </a:solidFill>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GB" smtClean="0"/>
              <a:t>Click to edit Master title style</a:t>
            </a:r>
            <a:endParaRPr lang="en-US"/>
          </a:p>
        </p:txBody>
      </p:sp>
      <p:sp>
        <p:nvSpPr>
          <p:cNvPr id="3" name="Table Placeholder 2"/>
          <p:cNvSpPr>
            <a:spLocks noGrp="1"/>
          </p:cNvSpPr>
          <p:nvPr>
            <p:ph type="tbl" idx="1"/>
          </p:nvPr>
        </p:nvSpPr>
        <p:spPr>
          <a:xfrm>
            <a:off x="457200" y="1600201"/>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7821FAB-5C24-4FA8-8355-E8300876C398}" type="slidenum">
              <a:rPr lang="en-GB">
                <a:solidFill>
                  <a:srgbClr val="000000"/>
                </a:solidFill>
              </a:rPr>
              <a:pPr>
                <a:defRPr/>
              </a:pPr>
              <a:t>‹#›</a:t>
            </a:fld>
            <a:endParaRPr lang="en-GB">
              <a:solidFill>
                <a:srgbClr val="000000"/>
              </a:solidFill>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GB" smtClean="0"/>
              <a:t>Click to edit Master subtitle style</a:t>
            </a:r>
            <a:endParaRPr lang="en-US"/>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GB" smtClean="0"/>
              <a:t>Click to edit Master text styles</a:t>
            </a: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32397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32397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1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1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6B42594-EB6E-6D4C-A6AC-A40BBB27A0CF}"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67907795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GB" smtClean="0"/>
              <a:t>Click to edit Master text styles</a:t>
            </a: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GB" smtClean="0"/>
              <a:t>Click to edit Master text styles</a:t>
            </a: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0"/>
            <a:ext cx="2057400" cy="5849938"/>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0"/>
            <a:ext cx="6019800" cy="5849938"/>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30"/>
          <p:cNvGrpSpPr>
            <a:grpSpLocks/>
          </p:cNvGrpSpPr>
          <p:nvPr userDrawn="1"/>
        </p:nvGrpSpPr>
        <p:grpSpPr bwMode="auto">
          <a:xfrm>
            <a:off x="6443677" y="9525"/>
            <a:ext cx="2674937" cy="1763713"/>
            <a:chOff x="0" y="0"/>
            <a:chExt cx="1835" cy="1246"/>
          </a:xfrm>
        </p:grpSpPr>
        <p:grpSp>
          <p:nvGrpSpPr>
            <p:cNvPr id="3" name="Group 31"/>
            <p:cNvGrpSpPr>
              <a:grpSpLocks/>
            </p:cNvGrpSpPr>
            <p:nvPr/>
          </p:nvGrpSpPr>
          <p:grpSpPr bwMode="auto">
            <a:xfrm>
              <a:off x="0" y="0"/>
              <a:ext cx="1835" cy="657"/>
              <a:chOff x="0" y="0"/>
              <a:chExt cx="1835" cy="657"/>
            </a:xfrm>
          </p:grpSpPr>
          <p:pic>
            <p:nvPicPr>
              <p:cNvPr id="9" name="Picture 3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1" y="171"/>
                <a:ext cx="1014" cy="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19" cy="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Rectangle 34"/>
            <p:cNvSpPr>
              <a:spLocks/>
            </p:cNvSpPr>
            <p:nvPr/>
          </p:nvSpPr>
          <p:spPr bwMode="auto">
            <a:xfrm>
              <a:off x="40" y="686"/>
              <a:ext cx="1776" cy="560"/>
            </a:xfrm>
            <a:prstGeom prst="rect">
              <a:avLst/>
            </a:prstGeom>
            <a:noFill/>
            <a:ln w="9525">
              <a:noFill/>
              <a:miter lim="800000"/>
              <a:headEnd/>
              <a:tailEnd/>
            </a:ln>
          </p:spPr>
          <p:txBody>
            <a:bodyPr lIns="0" tIns="0" rIns="0" bIns="0" anchor="ctr"/>
            <a:lstStyle/>
            <a:p>
              <a:pPr defTabSz="456869" fontAlgn="base">
                <a:spcBef>
                  <a:spcPts val="775"/>
                </a:spcBef>
                <a:spcAft>
                  <a:spcPct val="0"/>
                </a:spcAft>
              </a:pPr>
              <a:r>
                <a:rPr lang="en-US" sz="1300">
                  <a:solidFill>
                    <a:srgbClr val="000000"/>
                  </a:solidFill>
                  <a:ea typeface="ヒラギノ角ゴ Pro W3" charset="0"/>
                  <a:cs typeface="Arial" charset="0"/>
                  <a:sym typeface="Arial" charset="0"/>
                </a:rPr>
                <a:t>Joint Weather and Climate</a:t>
              </a:r>
              <a:br>
                <a:rPr lang="en-US" sz="1300">
                  <a:solidFill>
                    <a:srgbClr val="000000"/>
                  </a:solidFill>
                  <a:ea typeface="ヒラギノ角ゴ Pro W3" charset="0"/>
                  <a:cs typeface="Arial" charset="0"/>
                  <a:sym typeface="Arial" charset="0"/>
                </a:rPr>
              </a:br>
              <a:r>
                <a:rPr lang="en-US" sz="1300">
                  <a:solidFill>
                    <a:srgbClr val="000000"/>
                  </a:solidFill>
                  <a:ea typeface="ヒラギノ角ゴ Pro W3" charset="0"/>
                  <a:cs typeface="Arial" charset="0"/>
                  <a:sym typeface="Arial" charset="0"/>
                </a:rPr>
                <a:t>Research Programme</a:t>
              </a:r>
              <a:br>
                <a:rPr lang="en-US" sz="1300">
                  <a:solidFill>
                    <a:srgbClr val="000000"/>
                  </a:solidFill>
                  <a:ea typeface="ヒラギノ角ゴ Pro W3" charset="0"/>
                  <a:cs typeface="Arial" charset="0"/>
                  <a:sym typeface="Arial" charset="0"/>
                </a:rPr>
              </a:br>
              <a:r>
                <a:rPr lang="en-US" sz="1300">
                  <a:solidFill>
                    <a:srgbClr val="000000"/>
                  </a:solidFill>
                  <a:ea typeface="ヒラギノ角ゴ Pro W3" charset="0"/>
                  <a:cs typeface="Arial" charset="0"/>
                  <a:sym typeface="Arial" charset="0"/>
                </a:rPr>
                <a:t> </a:t>
              </a:r>
              <a:r>
                <a:rPr lang="en-US" sz="800">
                  <a:solidFill>
                    <a:srgbClr val="000000"/>
                  </a:solidFill>
                  <a:ea typeface="ヒラギノ角ゴ Pro W3" charset="0"/>
                  <a:cs typeface="Arial" charset="0"/>
                  <a:sym typeface="Arial" charset="0"/>
                </a:rPr>
                <a:t>A partnership in climate research </a:t>
              </a:r>
            </a:p>
          </p:txBody>
        </p:sp>
        <p:sp>
          <p:nvSpPr>
            <p:cNvPr id="7" name="Line 35"/>
            <p:cNvSpPr>
              <a:spLocks noChangeShapeType="1"/>
            </p:cNvSpPr>
            <p:nvPr/>
          </p:nvSpPr>
          <p:spPr bwMode="auto">
            <a:xfrm>
              <a:off x="21" y="653"/>
              <a:ext cx="1798" cy="2"/>
            </a:xfrm>
            <a:prstGeom prst="line">
              <a:avLst/>
            </a:prstGeom>
            <a:noFill/>
            <a:ln w="19050">
              <a:solidFill>
                <a:srgbClr val="132647"/>
              </a:solidFill>
              <a:round/>
              <a:headEnd/>
              <a:tailEnd/>
            </a:ln>
          </p:spPr>
          <p:txBody>
            <a:bodyPr lIns="0" tIns="0" rIns="0" bIns="0"/>
            <a:lstStyle/>
            <a:p>
              <a:pPr defTabSz="914400" fontAlgn="base">
                <a:lnSpc>
                  <a:spcPct val="80000"/>
                </a:lnSpc>
                <a:spcBef>
                  <a:spcPct val="50000"/>
                </a:spcBef>
                <a:spcAft>
                  <a:spcPct val="35000"/>
                </a:spcAft>
                <a:defRPr/>
              </a:pPr>
              <a:endParaRPr lang="en-US" sz="2000">
                <a:solidFill>
                  <a:srgbClr val="000000"/>
                </a:solidFill>
                <a:ea typeface="ヒラギノ角ゴ Pro W3" charset="0"/>
                <a:cs typeface="ヒラギノ角ゴ Pro W3" charset="0"/>
              </a:endParaRPr>
            </a:p>
          </p:txBody>
        </p:sp>
        <p:sp>
          <p:nvSpPr>
            <p:cNvPr id="8" name="Line 36"/>
            <p:cNvSpPr>
              <a:spLocks noChangeShapeType="1"/>
            </p:cNvSpPr>
            <p:nvPr/>
          </p:nvSpPr>
          <p:spPr bwMode="auto">
            <a:xfrm>
              <a:off x="755" y="47"/>
              <a:ext cx="2" cy="556"/>
            </a:xfrm>
            <a:prstGeom prst="line">
              <a:avLst/>
            </a:prstGeom>
            <a:noFill/>
            <a:ln w="19050">
              <a:solidFill>
                <a:srgbClr val="132647"/>
              </a:solidFill>
              <a:round/>
              <a:headEnd/>
              <a:tailEnd/>
            </a:ln>
          </p:spPr>
          <p:txBody>
            <a:bodyPr lIns="0" tIns="0" rIns="0" bIns="0"/>
            <a:lstStyle/>
            <a:p>
              <a:pPr defTabSz="914400" fontAlgn="base">
                <a:lnSpc>
                  <a:spcPct val="80000"/>
                </a:lnSpc>
                <a:spcBef>
                  <a:spcPct val="50000"/>
                </a:spcBef>
                <a:spcAft>
                  <a:spcPct val="35000"/>
                </a:spcAft>
                <a:defRPr/>
              </a:pPr>
              <a:endParaRPr lang="en-US" sz="2000">
                <a:solidFill>
                  <a:srgbClr val="000000"/>
                </a:solidFill>
                <a:ea typeface="ヒラギノ角ゴ Pro W3" charset="0"/>
                <a:cs typeface="ヒラギノ角ゴ Pro W3" charset="0"/>
              </a:endParaRPr>
            </a:p>
          </p:txBody>
        </p:sp>
      </p:grpSp>
      <p:sp>
        <p:nvSpPr>
          <p:cNvPr id="815106" name="Rectangle 2"/>
          <p:cNvSpPr>
            <a:spLocks noGrp="1" noChangeArrowheads="1"/>
          </p:cNvSpPr>
          <p:nvPr>
            <p:ph type="ctrTitle"/>
          </p:nvPr>
        </p:nvSpPr>
        <p:spPr>
          <a:xfrm>
            <a:off x="685800" y="2130426"/>
            <a:ext cx="7772400" cy="1470025"/>
          </a:xfrm>
        </p:spPr>
        <p:txBody>
          <a:bodyPr/>
          <a:lstStyle>
            <a:lvl1pPr>
              <a:defRPr/>
            </a:lvl1pPr>
          </a:lstStyle>
          <a:p>
            <a:r>
              <a:rPr lang="en-GB"/>
              <a:t>Click to edit Master title style</a:t>
            </a:r>
          </a:p>
        </p:txBody>
      </p:sp>
      <p:sp>
        <p:nvSpPr>
          <p:cNvPr id="815107"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GB"/>
              <a:t>Click to edit Master subtitle style</a:t>
            </a:r>
          </a:p>
        </p:txBody>
      </p:sp>
      <p:sp>
        <p:nvSpPr>
          <p:cNvPr id="11" name="Rectangle 4"/>
          <p:cNvSpPr>
            <a:spLocks noGrp="1" noChangeArrowheads="1"/>
          </p:cNvSpPr>
          <p:nvPr>
            <p:ph type="dt" sz="half" idx="10"/>
          </p:nvPr>
        </p:nvSpPr>
        <p:spPr/>
        <p:txBody>
          <a:bodyPr/>
          <a:lstStyle>
            <a:lvl1pPr>
              <a:defRPr/>
            </a:lvl1pPr>
          </a:lstStyle>
          <a:p>
            <a:pPr>
              <a:defRPr/>
            </a:pPr>
            <a:endParaRPr lang="en-GB">
              <a:solidFill>
                <a:srgbClr val="000000"/>
              </a:solidFill>
            </a:endParaRPr>
          </a:p>
        </p:txBody>
      </p:sp>
      <p:sp>
        <p:nvSpPr>
          <p:cNvPr id="12" name="Rectangle 5"/>
          <p:cNvSpPr>
            <a:spLocks noGrp="1" noChangeArrowheads="1"/>
          </p:cNvSpPr>
          <p:nvPr>
            <p:ph type="ftr" sz="quarter" idx="11"/>
          </p:nvPr>
        </p:nvSpPr>
        <p:spPr/>
        <p:txBody>
          <a:bodyPr/>
          <a:lstStyle>
            <a:lvl1pPr>
              <a:defRPr/>
            </a:lvl1pPr>
          </a:lstStyle>
          <a:p>
            <a:pPr>
              <a:defRPr/>
            </a:pPr>
            <a:endParaRPr lang="en-GB">
              <a:solidFill>
                <a:srgbClr val="000000"/>
              </a:solidFill>
            </a:endParaRPr>
          </a:p>
        </p:txBody>
      </p:sp>
      <p:sp>
        <p:nvSpPr>
          <p:cNvPr id="13" name="Rectangle 6"/>
          <p:cNvSpPr>
            <a:spLocks noGrp="1" noChangeArrowheads="1"/>
          </p:cNvSpPr>
          <p:nvPr>
            <p:ph type="sldNum" sz="quarter" idx="12"/>
          </p:nvPr>
        </p:nvSpPr>
        <p:spPr/>
        <p:txBody>
          <a:bodyPr/>
          <a:lstStyle>
            <a:lvl1pPr>
              <a:defRPr/>
            </a:lvl1pPr>
          </a:lstStyle>
          <a:p>
            <a:fld id="{BD882718-ECB2-184B-9E26-50F93B7975B8}"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266398499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7A6E663-D66B-3F44-A497-68B98B6DB1C7}"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153097716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4"/>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27"/>
            <a:ext cx="7772400" cy="1500187"/>
          </a:xfrm>
        </p:spPr>
        <p:txBody>
          <a:bodyPr anchor="b"/>
          <a:lstStyle>
            <a:lvl1pPr marL="0" indent="0">
              <a:buNone/>
              <a:defRPr sz="2000"/>
            </a:lvl1pPr>
            <a:lvl2pPr marL="456869" indent="0">
              <a:buNone/>
              <a:defRPr sz="1800"/>
            </a:lvl2pPr>
            <a:lvl3pPr marL="913743" indent="0">
              <a:buNone/>
              <a:defRPr sz="1600"/>
            </a:lvl3pPr>
            <a:lvl4pPr marL="1370620" indent="0">
              <a:buNone/>
              <a:defRPr sz="1400"/>
            </a:lvl4pPr>
            <a:lvl5pPr marL="1827491" indent="0">
              <a:buNone/>
              <a:defRPr sz="1400"/>
            </a:lvl5pPr>
            <a:lvl6pPr marL="2284362" indent="0">
              <a:buNone/>
              <a:defRPr sz="1400"/>
            </a:lvl6pPr>
            <a:lvl7pPr marL="2741238" indent="0">
              <a:buNone/>
              <a:defRPr sz="1400"/>
            </a:lvl7pPr>
            <a:lvl8pPr marL="3198104" indent="0">
              <a:buNone/>
              <a:defRPr sz="1400"/>
            </a:lvl8pPr>
            <a:lvl9pPr marL="3654982" indent="0">
              <a:buNone/>
              <a:defRPr sz="1400"/>
            </a:lvl9pPr>
          </a:lstStyle>
          <a:p>
            <a:pPr lvl="0"/>
            <a:r>
              <a:rPr lang="en-GB"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9919D11-124E-5B41-851D-C9D2229D7BD3}"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34195025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69" indent="0">
              <a:buNone/>
              <a:defRPr sz="2000" b="1"/>
            </a:lvl2pPr>
            <a:lvl3pPr marL="913743" indent="0">
              <a:buNone/>
              <a:defRPr sz="1800" b="1"/>
            </a:lvl3pPr>
            <a:lvl4pPr marL="1370620" indent="0">
              <a:buNone/>
              <a:defRPr sz="1600" b="1"/>
            </a:lvl4pPr>
            <a:lvl5pPr marL="1827491" indent="0">
              <a:buNone/>
              <a:defRPr sz="1600" b="1"/>
            </a:lvl5pPr>
            <a:lvl6pPr marL="2284362" indent="0">
              <a:buNone/>
              <a:defRPr sz="1600" b="1"/>
            </a:lvl6pPr>
            <a:lvl7pPr marL="2741238" indent="0">
              <a:buNone/>
              <a:defRPr sz="1600" b="1"/>
            </a:lvl7pPr>
            <a:lvl8pPr marL="3198104" indent="0">
              <a:buNone/>
              <a:defRPr sz="1600" b="1"/>
            </a:lvl8pPr>
            <a:lvl9pPr marL="3654982"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69" indent="0">
              <a:buNone/>
              <a:defRPr sz="2000" b="1"/>
            </a:lvl2pPr>
            <a:lvl3pPr marL="913743" indent="0">
              <a:buNone/>
              <a:defRPr sz="1800" b="1"/>
            </a:lvl3pPr>
            <a:lvl4pPr marL="1370620" indent="0">
              <a:buNone/>
              <a:defRPr sz="1600" b="1"/>
            </a:lvl4pPr>
            <a:lvl5pPr marL="1827491" indent="0">
              <a:buNone/>
              <a:defRPr sz="1600" b="1"/>
            </a:lvl5pPr>
            <a:lvl6pPr marL="2284362" indent="0">
              <a:buNone/>
              <a:defRPr sz="1600" b="1"/>
            </a:lvl6pPr>
            <a:lvl7pPr marL="2741238" indent="0">
              <a:buNone/>
              <a:defRPr sz="1600" b="1"/>
            </a:lvl7pPr>
            <a:lvl8pPr marL="3198104" indent="0">
              <a:buNone/>
              <a:defRPr sz="1600" b="1"/>
            </a:lvl8pPr>
            <a:lvl9pPr marL="3654982"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49885AF6-A705-5B47-A77C-854CD392F7CF}"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83094080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1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1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6B42594-EB6E-6D4C-A6AC-A40BBB27A0CF}"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67907795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69" indent="0">
              <a:buNone/>
              <a:defRPr sz="2000" b="1"/>
            </a:lvl2pPr>
            <a:lvl3pPr marL="913743" indent="0">
              <a:buNone/>
              <a:defRPr sz="1800" b="1"/>
            </a:lvl3pPr>
            <a:lvl4pPr marL="1370620" indent="0">
              <a:buNone/>
              <a:defRPr sz="1600" b="1"/>
            </a:lvl4pPr>
            <a:lvl5pPr marL="1827491" indent="0">
              <a:buNone/>
              <a:defRPr sz="1600" b="1"/>
            </a:lvl5pPr>
            <a:lvl6pPr marL="2284362" indent="0">
              <a:buNone/>
              <a:defRPr sz="1600" b="1"/>
            </a:lvl6pPr>
            <a:lvl7pPr marL="2741238" indent="0">
              <a:buNone/>
              <a:defRPr sz="1600" b="1"/>
            </a:lvl7pPr>
            <a:lvl8pPr marL="3198104" indent="0">
              <a:buNone/>
              <a:defRPr sz="1600" b="1"/>
            </a:lvl8pPr>
            <a:lvl9pPr marL="3654982"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69" indent="0">
              <a:buNone/>
              <a:defRPr sz="2000" b="1"/>
            </a:lvl2pPr>
            <a:lvl3pPr marL="913743" indent="0">
              <a:buNone/>
              <a:defRPr sz="1800" b="1"/>
            </a:lvl3pPr>
            <a:lvl4pPr marL="1370620" indent="0">
              <a:buNone/>
              <a:defRPr sz="1600" b="1"/>
            </a:lvl4pPr>
            <a:lvl5pPr marL="1827491" indent="0">
              <a:buNone/>
              <a:defRPr sz="1600" b="1"/>
            </a:lvl5pPr>
            <a:lvl6pPr marL="2284362" indent="0">
              <a:buNone/>
              <a:defRPr sz="1600" b="1"/>
            </a:lvl6pPr>
            <a:lvl7pPr marL="2741238" indent="0">
              <a:buNone/>
              <a:defRPr sz="1600" b="1"/>
            </a:lvl7pPr>
            <a:lvl8pPr marL="3198104" indent="0">
              <a:buNone/>
              <a:defRPr sz="1600" b="1"/>
            </a:lvl8pPr>
            <a:lvl9pPr marL="3654982"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49885AF6-A705-5B47-A77C-854CD392F7CF}"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83094080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4B2C15B9-242F-FB46-990E-E34296170211}"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315498092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2CD1991A-4DE0-C843-9D0F-B176C9E51DB4}"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61476671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6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69" indent="0">
              <a:buNone/>
              <a:defRPr sz="1200"/>
            </a:lvl2pPr>
            <a:lvl3pPr marL="913743" indent="0">
              <a:buNone/>
              <a:defRPr sz="1000"/>
            </a:lvl3pPr>
            <a:lvl4pPr marL="1370620" indent="0">
              <a:buNone/>
              <a:defRPr sz="900"/>
            </a:lvl4pPr>
            <a:lvl5pPr marL="1827491" indent="0">
              <a:buNone/>
              <a:defRPr sz="900"/>
            </a:lvl5pPr>
            <a:lvl6pPr marL="2284362" indent="0">
              <a:buNone/>
              <a:defRPr sz="900"/>
            </a:lvl6pPr>
            <a:lvl7pPr marL="2741238" indent="0">
              <a:buNone/>
              <a:defRPr sz="900"/>
            </a:lvl7pPr>
            <a:lvl8pPr marL="3198104" indent="0">
              <a:buNone/>
              <a:defRPr sz="900"/>
            </a:lvl8pPr>
            <a:lvl9pPr marL="3654982" indent="0">
              <a:buNone/>
              <a:defRPr sz="900"/>
            </a:lvl9pPr>
          </a:lstStyle>
          <a:p>
            <a:pPr lvl="0"/>
            <a:r>
              <a:rPr lang="en-GB"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5BE9D24-F212-8F4C-A55C-F0CD693725C0}"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47548936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69" indent="0">
              <a:buNone/>
              <a:defRPr sz="2800"/>
            </a:lvl2pPr>
            <a:lvl3pPr marL="913743" indent="0">
              <a:buNone/>
              <a:defRPr sz="2400"/>
            </a:lvl3pPr>
            <a:lvl4pPr marL="1370620" indent="0">
              <a:buNone/>
              <a:defRPr sz="2000"/>
            </a:lvl4pPr>
            <a:lvl5pPr marL="1827491" indent="0">
              <a:buNone/>
              <a:defRPr sz="2000"/>
            </a:lvl5pPr>
            <a:lvl6pPr marL="2284362" indent="0">
              <a:buNone/>
              <a:defRPr sz="2000"/>
            </a:lvl6pPr>
            <a:lvl7pPr marL="2741238" indent="0">
              <a:buNone/>
              <a:defRPr sz="2000"/>
            </a:lvl7pPr>
            <a:lvl8pPr marL="3198104" indent="0">
              <a:buNone/>
              <a:defRPr sz="2000"/>
            </a:lvl8pPr>
            <a:lvl9pPr marL="3654982"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69" indent="0">
              <a:buNone/>
              <a:defRPr sz="1200"/>
            </a:lvl2pPr>
            <a:lvl3pPr marL="913743" indent="0">
              <a:buNone/>
              <a:defRPr sz="1000"/>
            </a:lvl3pPr>
            <a:lvl4pPr marL="1370620" indent="0">
              <a:buNone/>
              <a:defRPr sz="900"/>
            </a:lvl4pPr>
            <a:lvl5pPr marL="1827491" indent="0">
              <a:buNone/>
              <a:defRPr sz="900"/>
            </a:lvl5pPr>
            <a:lvl6pPr marL="2284362" indent="0">
              <a:buNone/>
              <a:defRPr sz="900"/>
            </a:lvl6pPr>
            <a:lvl7pPr marL="2741238" indent="0">
              <a:buNone/>
              <a:defRPr sz="900"/>
            </a:lvl7pPr>
            <a:lvl8pPr marL="3198104" indent="0">
              <a:buNone/>
              <a:defRPr sz="900"/>
            </a:lvl8pPr>
            <a:lvl9pPr marL="3654982" indent="0">
              <a:buNone/>
              <a:defRPr sz="900"/>
            </a:lvl9pPr>
          </a:lstStyle>
          <a:p>
            <a:pPr lvl="0"/>
            <a:r>
              <a:rPr lang="en-GB"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D5548BD-4B12-AA49-83F7-C8858E0E3323}"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135917517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1F74435-531F-4040-A098-9E59911BACEA}"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340773087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2"/>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52"/>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B6BCC45-B450-124A-88EA-C5AC41246484}"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127606781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46ADECE1-E5C0-944A-AC16-D86402D9582C}" type="datetimeFigureOut">
              <a:rPr lang="en-US" smtClean="0">
                <a:solidFill>
                  <a:prstClr val="black">
                    <a:tint val="75000"/>
                  </a:prstClr>
                </a:solidFill>
              </a:rPr>
              <a:pPr/>
              <a:t>21/05/15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FAC4F86-AE01-5D4F-BCAA-94AA9D30DA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679047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46ADECE1-E5C0-944A-AC16-D86402D9582C}" type="datetimeFigureOut">
              <a:rPr lang="en-US" smtClean="0">
                <a:solidFill>
                  <a:prstClr val="black">
                    <a:tint val="75000"/>
                  </a:prstClr>
                </a:solidFill>
              </a:rPr>
              <a:pPr/>
              <a:t>21/05/15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FAC4F86-AE01-5D4F-BCAA-94AA9D30DA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09721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4B2C15B9-242F-FB46-990E-E34296170211}"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315498092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46ADECE1-E5C0-944A-AC16-D86402D9582C}" type="datetimeFigureOut">
              <a:rPr lang="en-US" smtClean="0">
                <a:solidFill>
                  <a:prstClr val="black">
                    <a:tint val="75000"/>
                  </a:prstClr>
                </a:solidFill>
              </a:rPr>
              <a:pPr/>
              <a:t>21/05/15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FAC4F86-AE01-5D4F-BCAA-94AA9D30DA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002222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46ADECE1-E5C0-944A-AC16-D86402D9582C}" type="datetimeFigureOut">
              <a:rPr lang="en-US" smtClean="0">
                <a:solidFill>
                  <a:prstClr val="black">
                    <a:tint val="75000"/>
                  </a:prstClr>
                </a:solidFill>
              </a:rPr>
              <a:pPr/>
              <a:t>21/05/15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FAC4F86-AE01-5D4F-BCAA-94AA9D30DA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2540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46ADECE1-E5C0-944A-AC16-D86402D9582C}" type="datetimeFigureOut">
              <a:rPr lang="en-US" smtClean="0">
                <a:solidFill>
                  <a:prstClr val="black">
                    <a:tint val="75000"/>
                  </a:prstClr>
                </a:solidFill>
              </a:rPr>
              <a:pPr/>
              <a:t>21/05/15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FAC4F86-AE01-5D4F-BCAA-94AA9D30DA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933441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46ADECE1-E5C0-944A-AC16-D86402D9582C}" type="datetimeFigureOut">
              <a:rPr lang="en-US" smtClean="0">
                <a:solidFill>
                  <a:prstClr val="black">
                    <a:tint val="75000"/>
                  </a:prstClr>
                </a:solidFill>
              </a:rPr>
              <a:pPr/>
              <a:t>21/05/15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FAC4F86-AE01-5D4F-BCAA-94AA9D30DA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822996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ADECE1-E5C0-944A-AC16-D86402D9582C}" type="datetimeFigureOut">
              <a:rPr lang="en-US" smtClean="0">
                <a:solidFill>
                  <a:prstClr val="black">
                    <a:tint val="75000"/>
                  </a:prstClr>
                </a:solidFill>
              </a:rPr>
              <a:pPr/>
              <a:t>21/05/15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FAC4F86-AE01-5D4F-BCAA-94AA9D30DA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297692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46ADECE1-E5C0-944A-AC16-D86402D9582C}" type="datetimeFigureOut">
              <a:rPr lang="en-US" smtClean="0">
                <a:solidFill>
                  <a:prstClr val="black">
                    <a:tint val="75000"/>
                  </a:prstClr>
                </a:solidFill>
              </a:rPr>
              <a:pPr/>
              <a:t>21/05/15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FAC4F86-AE01-5D4F-BCAA-94AA9D30DA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299832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46ADECE1-E5C0-944A-AC16-D86402D9582C}" type="datetimeFigureOut">
              <a:rPr lang="en-US" smtClean="0">
                <a:solidFill>
                  <a:prstClr val="black">
                    <a:tint val="75000"/>
                  </a:prstClr>
                </a:solidFill>
              </a:rPr>
              <a:pPr/>
              <a:t>21/05/15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FAC4F86-AE01-5D4F-BCAA-94AA9D30DA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658606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46ADECE1-E5C0-944A-AC16-D86402D9582C}" type="datetimeFigureOut">
              <a:rPr lang="en-US" smtClean="0">
                <a:solidFill>
                  <a:prstClr val="black">
                    <a:tint val="75000"/>
                  </a:prstClr>
                </a:solidFill>
              </a:rPr>
              <a:pPr/>
              <a:t>21/05/15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FAC4F86-AE01-5D4F-BCAA-94AA9D30DA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146061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46ADECE1-E5C0-944A-AC16-D86402D9582C}" type="datetimeFigureOut">
              <a:rPr lang="en-US" smtClean="0">
                <a:solidFill>
                  <a:prstClr val="black">
                    <a:tint val="75000"/>
                  </a:prstClr>
                </a:solidFill>
              </a:rPr>
              <a:pPr/>
              <a:t>21/05/15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FAC4F86-AE01-5D4F-BCAA-94AA9D30DA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544359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BCC3CE36-E9C0-DA48-995E-B186E726DFC1}" type="datetimeFigureOut">
              <a:rPr lang="en-US" smtClean="0">
                <a:solidFill>
                  <a:prstClr val="black">
                    <a:tint val="75000"/>
                  </a:prstClr>
                </a:solidFill>
              </a:rPr>
              <a:pPr/>
              <a:t>21/05/15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D66F3D-B297-E745-A285-CD29606788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80802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2CD1991A-4DE0-C843-9D0F-B176C9E51DB4}"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61476671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BCC3CE36-E9C0-DA48-995E-B186E726DFC1}" type="datetimeFigureOut">
              <a:rPr lang="en-US" smtClean="0">
                <a:solidFill>
                  <a:prstClr val="black">
                    <a:tint val="75000"/>
                  </a:prstClr>
                </a:solidFill>
              </a:rPr>
              <a:pPr/>
              <a:t>21/05/15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D66F3D-B297-E745-A285-CD29606788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955410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BCC3CE36-E9C0-DA48-995E-B186E726DFC1}" type="datetimeFigureOut">
              <a:rPr lang="en-US" smtClean="0">
                <a:solidFill>
                  <a:prstClr val="black">
                    <a:tint val="75000"/>
                  </a:prstClr>
                </a:solidFill>
              </a:rPr>
              <a:pPr/>
              <a:t>21/05/15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D66F3D-B297-E745-A285-CD29606788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550874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BCC3CE36-E9C0-DA48-995E-B186E726DFC1}" type="datetimeFigureOut">
              <a:rPr lang="en-US" smtClean="0">
                <a:solidFill>
                  <a:prstClr val="black">
                    <a:tint val="75000"/>
                  </a:prstClr>
                </a:solidFill>
              </a:rPr>
              <a:pPr/>
              <a:t>21/05/15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D66F3D-B297-E745-A285-CD29606788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332025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BCC3CE36-E9C0-DA48-995E-B186E726DFC1}" type="datetimeFigureOut">
              <a:rPr lang="en-US" smtClean="0">
                <a:solidFill>
                  <a:prstClr val="black">
                    <a:tint val="75000"/>
                  </a:prstClr>
                </a:solidFill>
              </a:rPr>
              <a:pPr/>
              <a:t>21/05/15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ED66F3D-B297-E745-A285-CD29606788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726721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BCC3CE36-E9C0-DA48-995E-B186E726DFC1}" type="datetimeFigureOut">
              <a:rPr lang="en-US" smtClean="0">
                <a:solidFill>
                  <a:prstClr val="black">
                    <a:tint val="75000"/>
                  </a:prstClr>
                </a:solidFill>
              </a:rPr>
              <a:pPr/>
              <a:t>21/05/15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ED66F3D-B297-E745-A285-CD29606788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438142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C3CE36-E9C0-DA48-995E-B186E726DFC1}" type="datetimeFigureOut">
              <a:rPr lang="en-US" smtClean="0">
                <a:solidFill>
                  <a:prstClr val="black">
                    <a:tint val="75000"/>
                  </a:prstClr>
                </a:solidFill>
              </a:rPr>
              <a:pPr/>
              <a:t>21/05/15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ED66F3D-B297-E745-A285-CD29606788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786469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BCC3CE36-E9C0-DA48-995E-B186E726DFC1}" type="datetimeFigureOut">
              <a:rPr lang="en-US" smtClean="0">
                <a:solidFill>
                  <a:prstClr val="black">
                    <a:tint val="75000"/>
                  </a:prstClr>
                </a:solidFill>
              </a:rPr>
              <a:pPr/>
              <a:t>21/05/15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D66F3D-B297-E745-A285-CD29606788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871895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BCC3CE36-E9C0-DA48-995E-B186E726DFC1}" type="datetimeFigureOut">
              <a:rPr lang="en-US" smtClean="0">
                <a:solidFill>
                  <a:prstClr val="black">
                    <a:tint val="75000"/>
                  </a:prstClr>
                </a:solidFill>
              </a:rPr>
              <a:pPr/>
              <a:t>21/05/15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D66F3D-B297-E745-A285-CD29606788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940213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BCC3CE36-E9C0-DA48-995E-B186E726DFC1}" type="datetimeFigureOut">
              <a:rPr lang="en-US" smtClean="0">
                <a:solidFill>
                  <a:prstClr val="black">
                    <a:tint val="75000"/>
                  </a:prstClr>
                </a:solidFill>
              </a:rPr>
              <a:pPr/>
              <a:t>21/05/15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D66F3D-B297-E745-A285-CD29606788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578084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BCC3CE36-E9C0-DA48-995E-B186E726DFC1}" type="datetimeFigureOut">
              <a:rPr lang="en-US" smtClean="0">
                <a:solidFill>
                  <a:prstClr val="black">
                    <a:tint val="75000"/>
                  </a:prstClr>
                </a:solidFill>
              </a:rPr>
              <a:pPr/>
              <a:t>21/05/15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D66F3D-B297-E745-A285-CD29606788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65053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6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69" indent="0">
              <a:buNone/>
              <a:defRPr sz="1200"/>
            </a:lvl2pPr>
            <a:lvl3pPr marL="913743" indent="0">
              <a:buNone/>
              <a:defRPr sz="1000"/>
            </a:lvl3pPr>
            <a:lvl4pPr marL="1370620" indent="0">
              <a:buNone/>
              <a:defRPr sz="900"/>
            </a:lvl4pPr>
            <a:lvl5pPr marL="1827491" indent="0">
              <a:buNone/>
              <a:defRPr sz="900"/>
            </a:lvl5pPr>
            <a:lvl6pPr marL="2284362" indent="0">
              <a:buNone/>
              <a:defRPr sz="900"/>
            </a:lvl6pPr>
            <a:lvl7pPr marL="2741238" indent="0">
              <a:buNone/>
              <a:defRPr sz="900"/>
            </a:lvl7pPr>
            <a:lvl8pPr marL="3198104" indent="0">
              <a:buNone/>
              <a:defRPr sz="900"/>
            </a:lvl8pPr>
            <a:lvl9pPr marL="3654982" indent="0">
              <a:buNone/>
              <a:defRPr sz="900"/>
            </a:lvl9pPr>
          </a:lstStyle>
          <a:p>
            <a:pPr lvl="0"/>
            <a:r>
              <a:rPr lang="en-GB"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5BE9D24-F212-8F4C-A55C-F0CD693725C0}"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47548936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GB" smtClean="0"/>
              <a:t>Click to edit Master title style</a:t>
            </a:r>
            <a:endParaRPr lang="en-GB"/>
          </a:p>
        </p:txBody>
      </p:sp>
      <p:sp>
        <p:nvSpPr>
          <p:cNvPr id="3" name="Subtitle 2"/>
          <p:cNvSpPr>
            <a:spLocks noGrp="1"/>
          </p:cNvSpPr>
          <p:nvPr>
            <p:ph type="subTitle" idx="1"/>
          </p:nvPr>
        </p:nvSpPr>
        <p:spPr>
          <a:xfrm>
            <a:off x="1371824" y="3886672"/>
            <a:ext cx="6400354" cy="1752451"/>
          </a:xfrm>
        </p:spPr>
        <p:txBody>
          <a:bodyPr/>
          <a:lstStyle>
            <a:lvl1pPr marL="0" indent="0" algn="ctr">
              <a:buNone/>
              <a:defRPr/>
            </a:lvl1pPr>
            <a:lvl2pPr marL="321042" indent="0" algn="ctr">
              <a:buNone/>
              <a:defRPr/>
            </a:lvl2pPr>
            <a:lvl3pPr marL="642090" indent="0" algn="ctr">
              <a:buNone/>
              <a:defRPr/>
            </a:lvl3pPr>
            <a:lvl4pPr marL="963137" indent="0" algn="ctr">
              <a:buNone/>
              <a:defRPr/>
            </a:lvl4pPr>
            <a:lvl5pPr marL="1284184" indent="0" algn="ctr">
              <a:buNone/>
              <a:defRPr/>
            </a:lvl5pPr>
            <a:lvl6pPr marL="1605232" indent="0" algn="ctr">
              <a:buNone/>
              <a:defRPr/>
            </a:lvl6pPr>
            <a:lvl7pPr marL="1926277" indent="0" algn="ctr">
              <a:buNone/>
              <a:defRPr/>
            </a:lvl7pPr>
            <a:lvl8pPr marL="2247326" indent="0" algn="ctr">
              <a:buNone/>
              <a:defRPr/>
            </a:lvl8pPr>
            <a:lvl9pPr marL="2568371" indent="0" algn="ctr">
              <a:buNone/>
              <a:defRPr/>
            </a:lvl9pPr>
          </a:lstStyle>
          <a:p>
            <a:r>
              <a:rPr lang="en-GB" smtClean="0"/>
              <a:t>Click to edit Master subtitle style</a:t>
            </a:r>
            <a:endParaRPr lang="en-GB"/>
          </a:p>
        </p:txBody>
      </p:sp>
    </p:spTree>
  </p:cSld>
  <p:clrMapOvr>
    <a:masterClrMapping/>
  </p:clrMapOvr>
  <p:transition xmlns:p14="http://schemas.microsoft.com/office/powerpoint/2010/main"/>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Tree>
  </p:cSld>
  <p:clrMapOvr>
    <a:masterClrMapping/>
  </p:clrMapOvr>
  <p:transition xmlns:p14="http://schemas.microsoft.com/office/powerpoint/2010/main"/>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p:spPr>
        <p:txBody>
          <a:bodyPr anchor="t"/>
          <a:lstStyle>
            <a:lvl1pPr algn="l">
              <a:defRPr sz="2800" b="1" cap="all"/>
            </a:lvl1pPr>
          </a:lstStyle>
          <a:p>
            <a:r>
              <a:rPr lang="en-GB" smtClean="0"/>
              <a:t>Click to edit Master title style</a:t>
            </a:r>
            <a:endParaRPr lang="en-GB"/>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042" indent="0">
              <a:buNone/>
              <a:defRPr sz="1300"/>
            </a:lvl2pPr>
            <a:lvl3pPr marL="642090" indent="0">
              <a:buNone/>
              <a:defRPr sz="1100"/>
            </a:lvl3pPr>
            <a:lvl4pPr marL="963137" indent="0">
              <a:buNone/>
              <a:defRPr sz="1000"/>
            </a:lvl4pPr>
            <a:lvl5pPr marL="1284184" indent="0">
              <a:buNone/>
              <a:defRPr sz="1000"/>
            </a:lvl5pPr>
            <a:lvl6pPr marL="1605232" indent="0">
              <a:buNone/>
              <a:defRPr sz="1000"/>
            </a:lvl6pPr>
            <a:lvl7pPr marL="1926277" indent="0">
              <a:buNone/>
              <a:defRPr sz="1000"/>
            </a:lvl7pPr>
            <a:lvl8pPr marL="2247326" indent="0">
              <a:buNone/>
              <a:defRPr sz="1000"/>
            </a:lvl8pPr>
            <a:lvl9pPr marL="2568371" indent="0">
              <a:buNone/>
              <a:defRPr sz="1000"/>
            </a:lvl9pPr>
          </a:lstStyle>
          <a:p>
            <a:pPr lvl="0"/>
            <a:r>
              <a:rPr lang="en-GB" smtClean="0"/>
              <a:t>Click to edit Master text styles</a:t>
            </a:r>
          </a:p>
        </p:txBody>
      </p:sp>
    </p:spTree>
  </p:cSld>
  <p:clrMapOvr>
    <a:masterClrMapping/>
  </p:clrMapOvr>
  <p:transition xmlns:p14="http://schemas.microsoft.com/office/powerpoint/2010/main"/>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Content Placeholder 2"/>
          <p:cNvSpPr>
            <a:spLocks noGrp="1"/>
          </p:cNvSpPr>
          <p:nvPr>
            <p:ph sz="half" idx="1"/>
          </p:nvPr>
        </p:nvSpPr>
        <p:spPr>
          <a:xfrm>
            <a:off x="1890862" y="1039193"/>
            <a:ext cx="3647777" cy="4982766"/>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Content Placeholder 3"/>
          <p:cNvSpPr>
            <a:spLocks noGrp="1"/>
          </p:cNvSpPr>
          <p:nvPr>
            <p:ph sz="half" idx="2"/>
          </p:nvPr>
        </p:nvSpPr>
        <p:spPr>
          <a:xfrm>
            <a:off x="5645797" y="1039193"/>
            <a:ext cx="3647777" cy="4982766"/>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Tree>
  </p:cSld>
  <p:clrMapOvr>
    <a:masterClrMapping/>
  </p:clrMapOvr>
  <p:transition xmlns:p14="http://schemas.microsoft.com/office/powerpoint/2010/main"/>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GB" smtClean="0"/>
              <a:t>Click to edit Master title style</a:t>
            </a:r>
            <a:endParaRPr lang="en-GB"/>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042" indent="0">
              <a:buNone/>
              <a:defRPr sz="1400" b="1"/>
            </a:lvl2pPr>
            <a:lvl3pPr marL="642090" indent="0">
              <a:buNone/>
              <a:defRPr sz="1300" b="1"/>
            </a:lvl3pPr>
            <a:lvl4pPr marL="963137" indent="0">
              <a:buNone/>
              <a:defRPr sz="1100" b="1"/>
            </a:lvl4pPr>
            <a:lvl5pPr marL="1284184" indent="0">
              <a:buNone/>
              <a:defRPr sz="1100" b="1"/>
            </a:lvl5pPr>
            <a:lvl6pPr marL="1605232" indent="0">
              <a:buNone/>
              <a:defRPr sz="1100" b="1"/>
            </a:lvl6pPr>
            <a:lvl7pPr marL="1926277" indent="0">
              <a:buNone/>
              <a:defRPr sz="1100" b="1"/>
            </a:lvl7pPr>
            <a:lvl8pPr marL="2247326" indent="0">
              <a:buNone/>
              <a:defRPr sz="1100" b="1"/>
            </a:lvl8pPr>
            <a:lvl9pPr marL="2568371" indent="0">
              <a:buNone/>
              <a:defRPr sz="1100" b="1"/>
            </a:lvl9pPr>
          </a:lstStyle>
          <a:p>
            <a:pPr lvl="0"/>
            <a:r>
              <a:rPr lang="en-GB" smtClean="0"/>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042" indent="0">
              <a:buNone/>
              <a:defRPr sz="1400" b="1"/>
            </a:lvl2pPr>
            <a:lvl3pPr marL="642090" indent="0">
              <a:buNone/>
              <a:defRPr sz="1300" b="1"/>
            </a:lvl3pPr>
            <a:lvl4pPr marL="963137" indent="0">
              <a:buNone/>
              <a:defRPr sz="1100" b="1"/>
            </a:lvl4pPr>
            <a:lvl5pPr marL="1284184" indent="0">
              <a:buNone/>
              <a:defRPr sz="1100" b="1"/>
            </a:lvl5pPr>
            <a:lvl6pPr marL="1605232" indent="0">
              <a:buNone/>
              <a:defRPr sz="1100" b="1"/>
            </a:lvl6pPr>
            <a:lvl7pPr marL="1926277" indent="0">
              <a:buNone/>
              <a:defRPr sz="1100" b="1"/>
            </a:lvl7pPr>
            <a:lvl8pPr marL="2247326" indent="0">
              <a:buNone/>
              <a:defRPr sz="1100" b="1"/>
            </a:lvl8pPr>
            <a:lvl9pPr marL="2568371" indent="0">
              <a:buNone/>
              <a:defRPr sz="1100" b="1"/>
            </a:lvl9pPr>
          </a:lstStyle>
          <a:p>
            <a:pPr lvl="0"/>
            <a:r>
              <a:rPr lang="en-GB" smtClean="0"/>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Tree>
  </p:cSld>
  <p:clrMapOvr>
    <a:masterClrMapping/>
  </p:clrMapOvr>
  <p:transition xmlns:p14="http://schemas.microsoft.com/office/powerpoint/2010/main"/>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Tree>
  </p:cSld>
  <p:clrMapOvr>
    <a:masterClrMapping/>
  </p:clrMapOvr>
  <p:transition xmlns:p14="http://schemas.microsoft.com/office/powerpoint/2010/main"/>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xmlns:p14="http://schemas.microsoft.com/office/powerpoint/2010/main"/>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72" y="273498"/>
            <a:ext cx="3008189" cy="1161975"/>
          </a:xfrm>
        </p:spPr>
        <p:txBody>
          <a:bodyPr anchor="b"/>
          <a:lstStyle>
            <a:lvl1pPr algn="l">
              <a:defRPr sz="1400" b="1"/>
            </a:lvl1pPr>
          </a:lstStyle>
          <a:p>
            <a:r>
              <a:rPr lang="en-GB" smtClean="0"/>
              <a:t>Click to edit Master title style</a:t>
            </a:r>
            <a:endParaRPr lang="en-GB"/>
          </a:p>
        </p:txBody>
      </p:sp>
      <p:sp>
        <p:nvSpPr>
          <p:cNvPr id="3" name="Content Placeholder 2"/>
          <p:cNvSpPr>
            <a:spLocks noGrp="1"/>
          </p:cNvSpPr>
          <p:nvPr>
            <p:ph idx="1"/>
          </p:nvPr>
        </p:nvSpPr>
        <p:spPr>
          <a:xfrm>
            <a:off x="3575224" y="273473"/>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Text Placeholder 3"/>
          <p:cNvSpPr>
            <a:spLocks noGrp="1"/>
          </p:cNvSpPr>
          <p:nvPr>
            <p:ph type="body" sz="half" idx="2"/>
          </p:nvPr>
        </p:nvSpPr>
        <p:spPr>
          <a:xfrm>
            <a:off x="457672" y="1435448"/>
            <a:ext cx="3008189" cy="4690318"/>
          </a:xfrm>
        </p:spPr>
        <p:txBody>
          <a:bodyPr/>
          <a:lstStyle>
            <a:lvl1pPr marL="0" indent="0">
              <a:buNone/>
              <a:defRPr sz="1000"/>
            </a:lvl1pPr>
            <a:lvl2pPr marL="321042" indent="0">
              <a:buNone/>
              <a:defRPr sz="800"/>
            </a:lvl2pPr>
            <a:lvl3pPr marL="642090" indent="0">
              <a:buNone/>
              <a:defRPr sz="700"/>
            </a:lvl3pPr>
            <a:lvl4pPr marL="963137" indent="0">
              <a:buNone/>
              <a:defRPr sz="600"/>
            </a:lvl4pPr>
            <a:lvl5pPr marL="1284184" indent="0">
              <a:buNone/>
              <a:defRPr sz="600"/>
            </a:lvl5pPr>
            <a:lvl6pPr marL="1605232" indent="0">
              <a:buNone/>
              <a:defRPr sz="600"/>
            </a:lvl6pPr>
            <a:lvl7pPr marL="1926277" indent="0">
              <a:buNone/>
              <a:defRPr sz="600"/>
            </a:lvl7pPr>
            <a:lvl8pPr marL="2247326" indent="0">
              <a:buNone/>
              <a:defRPr sz="600"/>
            </a:lvl8pPr>
            <a:lvl9pPr marL="2568371" indent="0">
              <a:buNone/>
              <a:defRPr sz="600"/>
            </a:lvl9pPr>
          </a:lstStyle>
          <a:p>
            <a:pPr lvl="0"/>
            <a:r>
              <a:rPr lang="en-GB" smtClean="0"/>
              <a:t>Click to edit Master text styles</a:t>
            </a:r>
          </a:p>
        </p:txBody>
      </p:sp>
    </p:spTree>
  </p:cSld>
  <p:clrMapOvr>
    <a:masterClrMapping/>
  </p:clrMapOvr>
  <p:transition xmlns:p14="http://schemas.microsoft.com/office/powerpoint/2010/main"/>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60" y="4800824"/>
            <a:ext cx="5486177" cy="567035"/>
          </a:xfrm>
        </p:spPr>
        <p:txBody>
          <a:bodyPr anchor="b"/>
          <a:lstStyle>
            <a:lvl1pPr algn="l">
              <a:defRPr sz="1400" b="1"/>
            </a:lvl1pPr>
          </a:lstStyle>
          <a:p>
            <a:r>
              <a:rPr lang="en-GB" smtClean="0"/>
              <a:t>Click to edit Master title style</a:t>
            </a:r>
            <a:endParaRPr lang="en-GB"/>
          </a:p>
        </p:txBody>
      </p:sp>
      <p:sp>
        <p:nvSpPr>
          <p:cNvPr id="3" name="Picture Placeholder 2"/>
          <p:cNvSpPr>
            <a:spLocks noGrp="1"/>
          </p:cNvSpPr>
          <p:nvPr>
            <p:ph type="pic" idx="1"/>
          </p:nvPr>
        </p:nvSpPr>
        <p:spPr>
          <a:xfrm>
            <a:off x="1792660" y="612800"/>
            <a:ext cx="5486177" cy="4114354"/>
          </a:xfrm>
        </p:spPr>
        <p:txBody>
          <a:bodyPr/>
          <a:lstStyle>
            <a:lvl1pPr marL="0" indent="0">
              <a:buNone/>
              <a:defRPr sz="2200"/>
            </a:lvl1pPr>
            <a:lvl2pPr marL="321042" indent="0">
              <a:buNone/>
              <a:defRPr sz="2000"/>
            </a:lvl2pPr>
            <a:lvl3pPr marL="642090" indent="0">
              <a:buNone/>
              <a:defRPr sz="1700"/>
            </a:lvl3pPr>
            <a:lvl4pPr marL="963137" indent="0">
              <a:buNone/>
              <a:defRPr sz="1400"/>
            </a:lvl4pPr>
            <a:lvl5pPr marL="1284184" indent="0">
              <a:buNone/>
              <a:defRPr sz="1400"/>
            </a:lvl5pPr>
            <a:lvl6pPr marL="1605232" indent="0">
              <a:buNone/>
              <a:defRPr sz="1400"/>
            </a:lvl6pPr>
            <a:lvl7pPr marL="1926277" indent="0">
              <a:buNone/>
              <a:defRPr sz="1400"/>
            </a:lvl7pPr>
            <a:lvl8pPr marL="2247326" indent="0">
              <a:buNone/>
              <a:defRPr sz="1400"/>
            </a:lvl8pPr>
            <a:lvl9pPr marL="2568371" indent="0">
              <a:buNone/>
              <a:defRPr sz="1400"/>
            </a:lvl9pPr>
          </a:lstStyle>
          <a:p>
            <a:pPr lvl="0"/>
            <a:endParaRPr lang="en-GB" noProof="0"/>
          </a:p>
        </p:txBody>
      </p:sp>
      <p:sp>
        <p:nvSpPr>
          <p:cNvPr id="4" name="Text Placeholder 3"/>
          <p:cNvSpPr>
            <a:spLocks noGrp="1"/>
          </p:cNvSpPr>
          <p:nvPr>
            <p:ph type="body" sz="half" idx="2"/>
          </p:nvPr>
        </p:nvSpPr>
        <p:spPr>
          <a:xfrm>
            <a:off x="1792660" y="5367860"/>
            <a:ext cx="5486177" cy="804788"/>
          </a:xfrm>
        </p:spPr>
        <p:txBody>
          <a:bodyPr/>
          <a:lstStyle>
            <a:lvl1pPr marL="0" indent="0">
              <a:buNone/>
              <a:defRPr sz="1000"/>
            </a:lvl1pPr>
            <a:lvl2pPr marL="321042" indent="0">
              <a:buNone/>
              <a:defRPr sz="800"/>
            </a:lvl2pPr>
            <a:lvl3pPr marL="642090" indent="0">
              <a:buNone/>
              <a:defRPr sz="700"/>
            </a:lvl3pPr>
            <a:lvl4pPr marL="963137" indent="0">
              <a:buNone/>
              <a:defRPr sz="600"/>
            </a:lvl4pPr>
            <a:lvl5pPr marL="1284184" indent="0">
              <a:buNone/>
              <a:defRPr sz="600"/>
            </a:lvl5pPr>
            <a:lvl6pPr marL="1605232" indent="0">
              <a:buNone/>
              <a:defRPr sz="600"/>
            </a:lvl6pPr>
            <a:lvl7pPr marL="1926277" indent="0">
              <a:buNone/>
              <a:defRPr sz="600"/>
            </a:lvl7pPr>
            <a:lvl8pPr marL="2247326" indent="0">
              <a:buNone/>
              <a:defRPr sz="600"/>
            </a:lvl8pPr>
            <a:lvl9pPr marL="2568371" indent="0">
              <a:buNone/>
              <a:defRPr sz="600"/>
            </a:lvl9pPr>
          </a:lstStyle>
          <a:p>
            <a:pPr lvl="0"/>
            <a:r>
              <a:rPr lang="en-GB" smtClean="0"/>
              <a:t>Click to edit Master text styles</a:t>
            </a:r>
          </a:p>
        </p:txBody>
      </p:sp>
    </p:spTree>
  </p:cSld>
  <p:clrMapOvr>
    <a:masterClrMapping/>
  </p:clrMapOvr>
  <p:transition xmlns:p14="http://schemas.microsoft.com/office/powerpoint/2010/main"/>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Tree>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FBE5540B-8380-A344-ABBF-2FDD26B75EE2}" type="datetimeFigureOut">
              <a:rPr lang="en-US" smtClean="0">
                <a:solidFill>
                  <a:prstClr val="black">
                    <a:tint val="75000"/>
                  </a:prstClr>
                </a:solidFill>
                <a:latin typeface="Calibri"/>
              </a:rPr>
              <a:pPr/>
              <a:t>21/05/15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89ED654-D814-594A-9516-D040DE03D83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64941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69" indent="0">
              <a:buNone/>
              <a:defRPr sz="2800"/>
            </a:lvl2pPr>
            <a:lvl3pPr marL="913743" indent="0">
              <a:buNone/>
              <a:defRPr sz="2400"/>
            </a:lvl3pPr>
            <a:lvl4pPr marL="1370620" indent="0">
              <a:buNone/>
              <a:defRPr sz="2000"/>
            </a:lvl4pPr>
            <a:lvl5pPr marL="1827491" indent="0">
              <a:buNone/>
              <a:defRPr sz="2000"/>
            </a:lvl5pPr>
            <a:lvl6pPr marL="2284362" indent="0">
              <a:buNone/>
              <a:defRPr sz="2000"/>
            </a:lvl6pPr>
            <a:lvl7pPr marL="2741238" indent="0">
              <a:buNone/>
              <a:defRPr sz="2000"/>
            </a:lvl7pPr>
            <a:lvl8pPr marL="3198104" indent="0">
              <a:buNone/>
              <a:defRPr sz="2000"/>
            </a:lvl8pPr>
            <a:lvl9pPr marL="3654982"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69" indent="0">
              <a:buNone/>
              <a:defRPr sz="1200"/>
            </a:lvl2pPr>
            <a:lvl3pPr marL="913743" indent="0">
              <a:buNone/>
              <a:defRPr sz="1000"/>
            </a:lvl3pPr>
            <a:lvl4pPr marL="1370620" indent="0">
              <a:buNone/>
              <a:defRPr sz="900"/>
            </a:lvl4pPr>
            <a:lvl5pPr marL="1827491" indent="0">
              <a:buNone/>
              <a:defRPr sz="900"/>
            </a:lvl5pPr>
            <a:lvl6pPr marL="2284362" indent="0">
              <a:buNone/>
              <a:defRPr sz="900"/>
            </a:lvl6pPr>
            <a:lvl7pPr marL="2741238" indent="0">
              <a:buNone/>
              <a:defRPr sz="900"/>
            </a:lvl7pPr>
            <a:lvl8pPr marL="3198104" indent="0">
              <a:buNone/>
              <a:defRPr sz="900"/>
            </a:lvl8pPr>
            <a:lvl9pPr marL="3654982" indent="0">
              <a:buNone/>
              <a:defRPr sz="900"/>
            </a:lvl9pPr>
          </a:lstStyle>
          <a:p>
            <a:pPr lvl="0"/>
            <a:r>
              <a:rPr lang="en-GB"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D5548BD-4B12-AA49-83F7-C8858E0E3323}"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135917517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54255" y="35719"/>
            <a:ext cx="2039317" cy="5986240"/>
          </a:xfrm>
        </p:spPr>
        <p:txBody>
          <a:bodyPr vert="eaVert"/>
          <a:lstStyle/>
          <a:p>
            <a:r>
              <a:rPr lang="en-GB" smtClean="0"/>
              <a:t>Click to edit Master title style</a:t>
            </a:r>
            <a:endParaRPr lang="en-GB"/>
          </a:p>
        </p:txBody>
      </p:sp>
      <p:sp>
        <p:nvSpPr>
          <p:cNvPr id="3" name="Vertical Text Placeholder 2"/>
          <p:cNvSpPr>
            <a:spLocks noGrp="1"/>
          </p:cNvSpPr>
          <p:nvPr>
            <p:ph type="body" orient="vert" idx="1"/>
          </p:nvPr>
        </p:nvSpPr>
        <p:spPr>
          <a:xfrm>
            <a:off x="1135187" y="35719"/>
            <a:ext cx="6011912" cy="5986240"/>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Tree>
  </p:cSld>
  <p:clrMapOvr>
    <a:masterClrMapping/>
  </p:clrMapOvr>
  <p:transition xmlns:p14="http://schemas.microsoft.com/office/powerpoint/2010/main"/>
</p:sldLayout>
</file>

<file path=ppt/slideLayouts/slideLayout201.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GB" smtClean="0"/>
              <a:t>Click to edit Master title style</a:t>
            </a:r>
            <a:endParaRPr lang="en-GB"/>
          </a:p>
        </p:txBody>
      </p:sp>
      <p:sp>
        <p:nvSpPr>
          <p:cNvPr id="3" name="Content Placeholder 2"/>
          <p:cNvSpPr>
            <a:spLocks noGrp="1"/>
          </p:cNvSpPr>
          <p:nvPr>
            <p:ph sz="half" idx="1"/>
          </p:nvPr>
        </p:nvSpPr>
        <p:spPr>
          <a:xfrm>
            <a:off x="457200" y="1600226"/>
            <a:ext cx="4038600" cy="4525963"/>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Content Placeholder 3"/>
          <p:cNvSpPr>
            <a:spLocks noGrp="1"/>
          </p:cNvSpPr>
          <p:nvPr>
            <p:ph sz="quarter" idx="2"/>
          </p:nvPr>
        </p:nvSpPr>
        <p:spPr>
          <a:xfrm>
            <a:off x="4648200" y="1600200"/>
            <a:ext cx="4038600" cy="2185988"/>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5" name="Content Placeholder 4"/>
          <p:cNvSpPr>
            <a:spLocks noGrp="1"/>
          </p:cNvSpPr>
          <p:nvPr>
            <p:ph sz="quarter" idx="3"/>
          </p:nvPr>
        </p:nvSpPr>
        <p:spPr>
          <a:xfrm>
            <a:off x="4648200" y="3938589"/>
            <a:ext cx="4038600" cy="2187575"/>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6" name="Date Placeholder 5"/>
          <p:cNvSpPr>
            <a:spLocks noGrp="1"/>
          </p:cNvSpPr>
          <p:nvPr>
            <p:ph type="dt" sz="half" idx="10"/>
          </p:nvPr>
        </p:nvSpPr>
        <p:spPr>
          <a:xfrm>
            <a:off x="457200" y="6245225"/>
            <a:ext cx="2133600" cy="476250"/>
          </a:xfrm>
          <a:prstGeom prst="rect">
            <a:avLst/>
          </a:prstGeom>
        </p:spPr>
        <p:txBody>
          <a:bodyPr lIns="91317" tIns="45659" rIns="91317" bIns="45659"/>
          <a:lstStyle>
            <a:lvl1pPr algn="ctr">
              <a:lnSpc>
                <a:spcPct val="100000"/>
              </a:lnSpc>
              <a:spcBef>
                <a:spcPct val="0"/>
              </a:spcBef>
              <a:defRPr sz="3000">
                <a:solidFill>
                  <a:srgbClr val="000000"/>
                </a:solidFill>
                <a:latin typeface="Gill Sans" charset="0"/>
                <a:ea typeface="+mn-ea"/>
                <a:cs typeface="+mn-cs"/>
              </a:defRPr>
            </a:lvl1pPr>
          </a:lstStyle>
          <a:p>
            <a:pPr defTabSz="914400" fontAlgn="base">
              <a:spcAft>
                <a:spcPct val="0"/>
              </a:spcAft>
              <a:defRPr/>
            </a:pPr>
            <a:endParaRPr lang="en-US" altLang="ja-JP"/>
          </a:p>
        </p:txBody>
      </p:sp>
      <p:sp>
        <p:nvSpPr>
          <p:cNvPr id="7" name="Footer Placeholder 6"/>
          <p:cNvSpPr>
            <a:spLocks noGrp="1"/>
          </p:cNvSpPr>
          <p:nvPr>
            <p:ph type="ftr" sz="quarter" idx="11"/>
          </p:nvPr>
        </p:nvSpPr>
        <p:spPr>
          <a:xfrm>
            <a:off x="3124200" y="6245225"/>
            <a:ext cx="2895600" cy="476250"/>
          </a:xfrm>
          <a:prstGeom prst="rect">
            <a:avLst/>
          </a:prstGeom>
        </p:spPr>
        <p:txBody>
          <a:bodyPr lIns="91317" tIns="45659" rIns="91317" bIns="45659"/>
          <a:lstStyle>
            <a:lvl1pPr algn="ctr">
              <a:lnSpc>
                <a:spcPct val="100000"/>
              </a:lnSpc>
              <a:spcBef>
                <a:spcPct val="0"/>
              </a:spcBef>
              <a:defRPr sz="3000">
                <a:solidFill>
                  <a:srgbClr val="000000"/>
                </a:solidFill>
                <a:latin typeface="Gill Sans" charset="0"/>
                <a:ea typeface="+mn-ea"/>
                <a:cs typeface="+mn-cs"/>
              </a:defRPr>
            </a:lvl1pPr>
          </a:lstStyle>
          <a:p>
            <a:pPr defTabSz="914400" fontAlgn="base">
              <a:spcAft>
                <a:spcPct val="0"/>
              </a:spcAft>
              <a:defRPr/>
            </a:pPr>
            <a:endParaRPr lang="en-US" altLang="ja-JP"/>
          </a:p>
        </p:txBody>
      </p:sp>
      <p:sp>
        <p:nvSpPr>
          <p:cNvPr id="8" name="Slide Number Placeholder 7"/>
          <p:cNvSpPr>
            <a:spLocks noGrp="1"/>
          </p:cNvSpPr>
          <p:nvPr>
            <p:ph type="sldNum" sz="quarter" idx="12"/>
          </p:nvPr>
        </p:nvSpPr>
        <p:spPr>
          <a:xfrm>
            <a:off x="6553200" y="6245225"/>
            <a:ext cx="2133600" cy="476250"/>
          </a:xfrm>
          <a:prstGeom prst="rect">
            <a:avLst/>
          </a:prstGeom>
        </p:spPr>
        <p:txBody>
          <a:bodyPr lIns="91317" tIns="45659" rIns="91317" bIns="45659"/>
          <a:lstStyle>
            <a:lvl1pPr algn="ctr">
              <a:lnSpc>
                <a:spcPct val="100000"/>
              </a:lnSpc>
              <a:spcBef>
                <a:spcPct val="0"/>
              </a:spcBef>
              <a:defRPr sz="3000">
                <a:solidFill>
                  <a:srgbClr val="000000"/>
                </a:solidFill>
                <a:latin typeface="Gill Sans" charset="0"/>
                <a:ea typeface="+mn-ea"/>
                <a:cs typeface="+mn-cs"/>
              </a:defRPr>
            </a:lvl1pPr>
          </a:lstStyle>
          <a:p>
            <a:pPr defTabSz="914400" fontAlgn="base">
              <a:spcAft>
                <a:spcPct val="0"/>
              </a:spcAft>
              <a:defRPr/>
            </a:pPr>
            <a:fld id="{F09C0D29-2C73-4072-9C37-054718941DEC}" type="slidenum">
              <a:rPr lang="en-US" altLang="ja-JP"/>
              <a:pPr defTabSz="914400" fontAlgn="base">
                <a:spcAft>
                  <a:spcPct val="0"/>
                </a:spcAft>
                <a:defRPr/>
              </a:pPr>
              <a:t>‹#›</a:t>
            </a:fld>
            <a:endParaRPr lang="en-US" altLang="ja-JP"/>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GB" smtClean="0"/>
              <a:t>Click to edit Master title style</a:t>
            </a:r>
            <a:endParaRPr lang="en-GB"/>
          </a:p>
        </p:txBody>
      </p:sp>
      <p:sp>
        <p:nvSpPr>
          <p:cNvPr id="3" name="Table Placeholder 2"/>
          <p:cNvSpPr>
            <a:spLocks noGrp="1"/>
          </p:cNvSpPr>
          <p:nvPr>
            <p:ph type="tbl" idx="1"/>
          </p:nvPr>
        </p:nvSpPr>
        <p:spPr>
          <a:xfrm>
            <a:off x="685800" y="1981200"/>
            <a:ext cx="7772400" cy="4114800"/>
          </a:xfrm>
        </p:spPr>
        <p:txBody>
          <a:bodyPr/>
          <a:lstStyle/>
          <a:p>
            <a:pPr lvl="0"/>
            <a:endParaRPr lang="en-GB" noProof="0" smtClean="0"/>
          </a:p>
        </p:txBody>
      </p:sp>
      <p:sp>
        <p:nvSpPr>
          <p:cNvPr id="4" name="Rectangle 4"/>
          <p:cNvSpPr>
            <a:spLocks noGrp="1" noChangeArrowheads="1"/>
          </p:cNvSpPr>
          <p:nvPr>
            <p:ph type="dt" sz="half" idx="10"/>
          </p:nvPr>
        </p:nvSpPr>
        <p:spPr>
          <a:xfrm>
            <a:off x="685800" y="6248400"/>
            <a:ext cx="1905000" cy="457200"/>
          </a:xfrm>
          <a:prstGeom prst="rect">
            <a:avLst/>
          </a:prstGeom>
        </p:spPr>
        <p:txBody>
          <a:bodyPr lIns="87158" tIns="43582" rIns="87158" bIns="43582"/>
          <a:lstStyle>
            <a:lvl1pPr algn="ctr">
              <a:lnSpc>
                <a:spcPct val="100000"/>
              </a:lnSpc>
              <a:spcBef>
                <a:spcPct val="0"/>
              </a:spcBef>
              <a:defRPr sz="3000">
                <a:solidFill>
                  <a:srgbClr val="000000"/>
                </a:solidFill>
                <a:latin typeface="Gill Sans" charset="0"/>
                <a:ea typeface="+mn-ea"/>
                <a:cs typeface="+mn-cs"/>
              </a:defRPr>
            </a:lvl1pPr>
          </a:lstStyle>
          <a:p>
            <a:pPr defTabSz="914400" fontAlgn="base">
              <a:spcAft>
                <a:spcPct val="0"/>
              </a:spcAft>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lIns="87158" tIns="43582" rIns="87158" bIns="43582"/>
          <a:lstStyle>
            <a:lvl1pPr algn="ctr">
              <a:lnSpc>
                <a:spcPct val="100000"/>
              </a:lnSpc>
              <a:spcBef>
                <a:spcPct val="0"/>
              </a:spcBef>
              <a:defRPr sz="3000">
                <a:solidFill>
                  <a:srgbClr val="000000"/>
                </a:solidFill>
                <a:latin typeface="Gill Sans" charset="0"/>
                <a:ea typeface="+mn-ea"/>
                <a:cs typeface="+mn-cs"/>
              </a:defRPr>
            </a:lvl1pPr>
          </a:lstStyle>
          <a:p>
            <a:pPr defTabSz="914400" fontAlgn="base">
              <a:spcAft>
                <a:spcPct val="0"/>
              </a:spcAft>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lIns="87158" tIns="43582" rIns="87158" bIns="43582"/>
          <a:lstStyle>
            <a:lvl1pPr algn="ctr">
              <a:lnSpc>
                <a:spcPct val="100000"/>
              </a:lnSpc>
              <a:spcBef>
                <a:spcPct val="0"/>
              </a:spcBef>
              <a:defRPr sz="3000">
                <a:solidFill>
                  <a:srgbClr val="000000"/>
                </a:solidFill>
                <a:latin typeface="Gill Sans" charset="0"/>
                <a:ea typeface="+mn-ea"/>
                <a:cs typeface="+mn-cs"/>
              </a:defRPr>
            </a:lvl1pPr>
          </a:lstStyle>
          <a:p>
            <a:pPr defTabSz="914400" fontAlgn="base">
              <a:spcAft>
                <a:spcPct val="0"/>
              </a:spcAft>
              <a:defRPr/>
            </a:pPr>
            <a:fld id="{B42D6CB0-1217-462B-BE96-9F9417578696}" type="slidenum">
              <a:rPr lang="en-US"/>
              <a:pPr defTabSz="914400" fontAlgn="base">
                <a:spcAft>
                  <a:spcPct val="0"/>
                </a:spcAft>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1F74435-531F-4040-A098-9E59911BACEA}"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34077308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2"/>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52"/>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B6BCC45-B450-124A-88EA-C5AC41246484}"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12760678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685800" y="2130425"/>
            <a:ext cx="7772400" cy="1470025"/>
          </a:xfrm>
        </p:spPr>
        <p:txBody>
          <a:bodyPr/>
          <a:lstStyle>
            <a:lvl1pPr>
              <a:defRPr/>
            </a:lvl1pPr>
          </a:lstStyle>
          <a:p>
            <a:r>
              <a:rPr lang="en-GB"/>
              <a:t>Click to edit Master title style</a:t>
            </a:r>
          </a:p>
        </p:txBody>
      </p:sp>
      <p:sp>
        <p:nvSpPr>
          <p:cNvPr id="1843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GB"/>
              <a:t>Click to edit Master subtitle style</a:t>
            </a:r>
          </a:p>
        </p:txBody>
      </p:sp>
      <p:sp>
        <p:nvSpPr>
          <p:cNvPr id="18436" name="Rectangle 4"/>
          <p:cNvSpPr>
            <a:spLocks noGrp="1" noChangeArrowheads="1"/>
          </p:cNvSpPr>
          <p:nvPr>
            <p:ph type="dt" sz="half" idx="2"/>
          </p:nvPr>
        </p:nvSpPr>
        <p:spPr/>
        <p:txBody>
          <a:bodyPr/>
          <a:lstStyle>
            <a:lvl1pPr>
              <a:defRPr/>
            </a:lvl1pPr>
          </a:lstStyle>
          <a:p>
            <a:fld id="{AC146809-014C-4D95-BEF1-76AC1F3DFF2E}" type="datetimeFigureOut">
              <a:rPr lang="en-GB"/>
              <a:pPr/>
              <a:t>21/05/15</a:t>
            </a:fld>
            <a:endParaRPr lang="en-GB"/>
          </a:p>
        </p:txBody>
      </p:sp>
      <p:sp>
        <p:nvSpPr>
          <p:cNvPr id="18437" name="Rectangle 5"/>
          <p:cNvSpPr>
            <a:spLocks noGrp="1" noChangeArrowheads="1"/>
          </p:cNvSpPr>
          <p:nvPr>
            <p:ph type="ftr" sz="quarter" idx="3"/>
          </p:nvPr>
        </p:nvSpPr>
        <p:spPr/>
        <p:txBody>
          <a:bodyPr/>
          <a:lstStyle>
            <a:lvl1pPr>
              <a:defRPr/>
            </a:lvl1pPr>
          </a:lstStyle>
          <a:p>
            <a:endParaRPr lang="en-GB"/>
          </a:p>
        </p:txBody>
      </p:sp>
      <p:sp>
        <p:nvSpPr>
          <p:cNvPr id="18438" name="Rectangle 6"/>
          <p:cNvSpPr>
            <a:spLocks noGrp="1" noChangeArrowheads="1"/>
          </p:cNvSpPr>
          <p:nvPr>
            <p:ph type="sldNum" sz="quarter" idx="4"/>
          </p:nvPr>
        </p:nvSpPr>
        <p:spPr/>
        <p:txBody>
          <a:bodyPr/>
          <a:lstStyle>
            <a:lvl1pPr>
              <a:defRPr/>
            </a:lvl1pPr>
          </a:lstStyle>
          <a:p>
            <a:fld id="{AB11E6A4-6CA9-4770-B63B-A9DD3D67AF99}" type="slidenum">
              <a:rPr lang="en-GB"/>
              <a:pPr/>
              <a:t>‹#›</a:t>
            </a:fld>
            <a:endParaRPr lang="en-GB"/>
          </a:p>
        </p:txBody>
      </p:sp>
      <p:grpSp>
        <p:nvGrpSpPr>
          <p:cNvPr id="18439" name="Group 30"/>
          <p:cNvGrpSpPr>
            <a:grpSpLocks/>
          </p:cNvGrpSpPr>
          <p:nvPr userDrawn="1"/>
        </p:nvGrpSpPr>
        <p:grpSpPr bwMode="auto">
          <a:xfrm>
            <a:off x="6443663" y="9525"/>
            <a:ext cx="2674937" cy="1763713"/>
            <a:chOff x="0" y="0"/>
            <a:chExt cx="1835" cy="1246"/>
          </a:xfrm>
        </p:grpSpPr>
        <p:grpSp>
          <p:nvGrpSpPr>
            <p:cNvPr id="18440" name="Group 31"/>
            <p:cNvGrpSpPr>
              <a:grpSpLocks/>
            </p:cNvGrpSpPr>
            <p:nvPr/>
          </p:nvGrpSpPr>
          <p:grpSpPr bwMode="auto">
            <a:xfrm>
              <a:off x="0" y="0"/>
              <a:ext cx="1835" cy="657"/>
              <a:chOff x="0" y="0"/>
              <a:chExt cx="1835" cy="657"/>
            </a:xfrm>
          </p:grpSpPr>
          <p:pic>
            <p:nvPicPr>
              <p:cNvPr id="18441" name="Picture 32"/>
              <p:cNvPicPr>
                <a:picLocks noChangeArrowheads="1"/>
              </p:cNvPicPr>
              <p:nvPr/>
            </p:nvPicPr>
            <p:blipFill>
              <a:blip r:embed="rId2"/>
              <a:srcRect/>
              <a:stretch>
                <a:fillRect/>
              </a:stretch>
            </p:blipFill>
            <p:spPr bwMode="auto">
              <a:xfrm>
                <a:off x="821" y="171"/>
                <a:ext cx="1014" cy="319"/>
              </a:xfrm>
              <a:prstGeom prst="rect">
                <a:avLst/>
              </a:prstGeom>
              <a:noFill/>
              <a:ln w="9525">
                <a:noFill/>
                <a:miter lim="800000"/>
                <a:headEnd/>
                <a:tailEnd/>
              </a:ln>
            </p:spPr>
          </p:pic>
          <p:pic>
            <p:nvPicPr>
              <p:cNvPr id="18442" name="Picture 33"/>
              <p:cNvPicPr>
                <a:picLocks noChangeArrowheads="1"/>
              </p:cNvPicPr>
              <p:nvPr/>
            </p:nvPicPr>
            <p:blipFill>
              <a:blip r:embed="rId3"/>
              <a:srcRect/>
              <a:stretch>
                <a:fillRect/>
              </a:stretch>
            </p:blipFill>
            <p:spPr bwMode="auto">
              <a:xfrm>
                <a:off x="0" y="0"/>
                <a:ext cx="719" cy="657"/>
              </a:xfrm>
              <a:prstGeom prst="rect">
                <a:avLst/>
              </a:prstGeom>
              <a:noFill/>
              <a:ln w="9525">
                <a:noFill/>
                <a:miter lim="800000"/>
                <a:headEnd/>
                <a:tailEnd/>
              </a:ln>
            </p:spPr>
          </p:pic>
        </p:grpSp>
        <p:sp>
          <p:nvSpPr>
            <p:cNvPr id="18443" name="Rectangle 34"/>
            <p:cNvSpPr>
              <a:spLocks/>
            </p:cNvSpPr>
            <p:nvPr/>
          </p:nvSpPr>
          <p:spPr bwMode="auto">
            <a:xfrm>
              <a:off x="40" y="686"/>
              <a:ext cx="1776" cy="560"/>
            </a:xfrm>
            <a:prstGeom prst="rect">
              <a:avLst/>
            </a:prstGeom>
            <a:noFill/>
            <a:ln w="9525">
              <a:noFill/>
              <a:miter lim="800000"/>
              <a:headEnd/>
              <a:tailEnd/>
            </a:ln>
          </p:spPr>
          <p:txBody>
            <a:bodyPr lIns="0" tIns="0" rIns="0" bIns="0" anchor="ctr"/>
            <a:lstStyle/>
            <a:p>
              <a:pPr fontAlgn="base">
                <a:spcBef>
                  <a:spcPts val="775"/>
                </a:spcBef>
                <a:spcAft>
                  <a:spcPct val="0"/>
                </a:spcAft>
              </a:pPr>
              <a:r>
                <a:rPr lang="en-US" sz="1300">
                  <a:solidFill>
                    <a:srgbClr val="000000"/>
                  </a:solidFill>
                  <a:latin typeface="Arial" charset="0"/>
                  <a:ea typeface="ＭＳ Ｐゴシック" pitchFamily="34" charset="-128"/>
                  <a:cs typeface="Arial" charset="0"/>
                  <a:sym typeface="Arial" charset="0"/>
                </a:rPr>
                <a:t>Joint Weather and Climate</a:t>
              </a:r>
              <a:br>
                <a:rPr lang="en-US" sz="1300">
                  <a:solidFill>
                    <a:srgbClr val="000000"/>
                  </a:solidFill>
                  <a:latin typeface="Arial" charset="0"/>
                  <a:ea typeface="ＭＳ Ｐゴシック" pitchFamily="34" charset="-128"/>
                  <a:cs typeface="Arial" charset="0"/>
                  <a:sym typeface="Arial" charset="0"/>
                </a:rPr>
              </a:br>
              <a:r>
                <a:rPr lang="en-US" sz="1300">
                  <a:solidFill>
                    <a:srgbClr val="000000"/>
                  </a:solidFill>
                  <a:latin typeface="Arial" charset="0"/>
                  <a:ea typeface="ＭＳ Ｐゴシック" pitchFamily="34" charset="-128"/>
                  <a:cs typeface="Arial" charset="0"/>
                  <a:sym typeface="Arial" charset="0"/>
                </a:rPr>
                <a:t>Research Programme</a:t>
              </a:r>
              <a:br>
                <a:rPr lang="en-US" sz="1300">
                  <a:solidFill>
                    <a:srgbClr val="000000"/>
                  </a:solidFill>
                  <a:latin typeface="Arial" charset="0"/>
                  <a:ea typeface="ＭＳ Ｐゴシック" pitchFamily="34" charset="-128"/>
                  <a:cs typeface="Arial" charset="0"/>
                  <a:sym typeface="Arial" charset="0"/>
                </a:rPr>
              </a:br>
              <a:r>
                <a:rPr lang="en-US" sz="1300">
                  <a:solidFill>
                    <a:srgbClr val="000000"/>
                  </a:solidFill>
                  <a:latin typeface="Arial" charset="0"/>
                  <a:ea typeface="ＭＳ Ｐゴシック" pitchFamily="34" charset="-128"/>
                  <a:cs typeface="Arial" charset="0"/>
                  <a:sym typeface="Arial" charset="0"/>
                </a:rPr>
                <a:t> </a:t>
              </a:r>
              <a:r>
                <a:rPr lang="en-US" sz="800">
                  <a:solidFill>
                    <a:srgbClr val="000000"/>
                  </a:solidFill>
                  <a:latin typeface="Arial" charset="0"/>
                  <a:ea typeface="ＭＳ Ｐゴシック" pitchFamily="34" charset="-128"/>
                  <a:cs typeface="Arial" charset="0"/>
                  <a:sym typeface="Arial" charset="0"/>
                </a:rPr>
                <a:t>A partnership in climate research </a:t>
              </a:r>
            </a:p>
          </p:txBody>
        </p:sp>
        <p:sp>
          <p:nvSpPr>
            <p:cNvPr id="18444" name="Line 35"/>
            <p:cNvSpPr>
              <a:spLocks noChangeShapeType="1"/>
            </p:cNvSpPr>
            <p:nvPr/>
          </p:nvSpPr>
          <p:spPr bwMode="auto">
            <a:xfrm>
              <a:off x="21" y="653"/>
              <a:ext cx="1798" cy="2"/>
            </a:xfrm>
            <a:prstGeom prst="line">
              <a:avLst/>
            </a:prstGeom>
            <a:noFill/>
            <a:ln w="19050">
              <a:solidFill>
                <a:srgbClr val="132647"/>
              </a:solidFill>
              <a:round/>
              <a:headEnd/>
              <a:tailEnd/>
            </a:ln>
          </p:spPr>
          <p:txBody>
            <a:bodyPr lIns="0" tIns="0" rIns="0" bIns="0"/>
            <a:lstStyle/>
            <a:p>
              <a:pPr fontAlgn="base">
                <a:spcBef>
                  <a:spcPct val="0"/>
                </a:spcBef>
                <a:spcAft>
                  <a:spcPct val="0"/>
                </a:spcAft>
              </a:pPr>
              <a:endParaRPr lang="en-US">
                <a:solidFill>
                  <a:srgbClr val="000000"/>
                </a:solidFill>
                <a:latin typeface="Arial" charset="0"/>
                <a:ea typeface="ＭＳ Ｐゴシック" pitchFamily="34" charset="-128"/>
              </a:endParaRPr>
            </a:p>
          </p:txBody>
        </p:sp>
        <p:sp>
          <p:nvSpPr>
            <p:cNvPr id="18445" name="Line 36"/>
            <p:cNvSpPr>
              <a:spLocks noChangeShapeType="1"/>
            </p:cNvSpPr>
            <p:nvPr/>
          </p:nvSpPr>
          <p:spPr bwMode="auto">
            <a:xfrm>
              <a:off x="755" y="47"/>
              <a:ext cx="2" cy="556"/>
            </a:xfrm>
            <a:prstGeom prst="line">
              <a:avLst/>
            </a:prstGeom>
            <a:noFill/>
            <a:ln w="19050">
              <a:solidFill>
                <a:srgbClr val="132647"/>
              </a:solidFill>
              <a:round/>
              <a:headEnd/>
              <a:tailEnd/>
            </a:ln>
          </p:spPr>
          <p:txBody>
            <a:bodyPr lIns="0" tIns="0" rIns="0" bIns="0"/>
            <a:lstStyle/>
            <a:p>
              <a:pPr fontAlgn="base">
                <a:spcBef>
                  <a:spcPct val="0"/>
                </a:spcBef>
                <a:spcAft>
                  <a:spcPct val="0"/>
                </a:spcAft>
              </a:pPr>
              <a:endParaRPr lang="en-US">
                <a:solidFill>
                  <a:srgbClr val="000000"/>
                </a:solidFill>
                <a:latin typeface="Arial" charset="0"/>
                <a:ea typeface="ＭＳ Ｐゴシック" pitchFamily="34" charset="-128"/>
              </a:endParaRPr>
            </a:p>
          </p:txBody>
        </p:sp>
      </p:grpSp>
    </p:spTree>
    <p:extLst>
      <p:ext uri="{BB962C8B-B14F-4D97-AF65-F5344CB8AC3E}">
        <p14:creationId xmlns:p14="http://schemas.microsoft.com/office/powerpoint/2010/main" val="6961101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65C7FB7B-4A86-4CC5-A1C3-DCBAC1FBAF6E}" type="datetimeFigureOut">
              <a:rPr lang="en-GB"/>
              <a:pPr/>
              <a:t>21/05/15</a:t>
            </a:fld>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45AABB50-9D79-470E-8E20-E5BD425E7959}" type="slidenum">
              <a:rPr lang="en-GB"/>
              <a:pPr/>
              <a:t>‹#›</a:t>
            </a:fld>
            <a:endParaRPr lang="en-GB"/>
          </a:p>
        </p:txBody>
      </p:sp>
    </p:spTree>
    <p:extLst>
      <p:ext uri="{BB962C8B-B14F-4D97-AF65-F5344CB8AC3E}">
        <p14:creationId xmlns:p14="http://schemas.microsoft.com/office/powerpoint/2010/main" val="31314356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B63CD09A-C112-4B6D-89D3-739815F3F074}" type="datetimeFigureOut">
              <a:rPr lang="en-GB"/>
              <a:pPr/>
              <a:t>21/05/15</a:t>
            </a:fld>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4F453A15-A52C-463D-A6ED-8EF77E89E93F}" type="slidenum">
              <a:rPr lang="en-GB"/>
              <a:pPr/>
              <a:t>‹#›</a:t>
            </a:fld>
            <a:endParaRPr lang="en-GB"/>
          </a:p>
        </p:txBody>
      </p:sp>
    </p:spTree>
    <p:extLst>
      <p:ext uri="{BB962C8B-B14F-4D97-AF65-F5344CB8AC3E}">
        <p14:creationId xmlns:p14="http://schemas.microsoft.com/office/powerpoint/2010/main" val="2837177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1F2E24AE-CA05-427E-9F78-EA980A45C44D}" type="datetimeFigureOut">
              <a:rPr lang="en-GB"/>
              <a:pPr/>
              <a:t>21/05/15</a:t>
            </a:fld>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28C33229-BFC4-41FB-A546-0220CBA94434}" type="slidenum">
              <a:rPr lang="en-GB"/>
              <a:pPr/>
              <a:t>‹#›</a:t>
            </a:fld>
            <a:endParaRPr lang="en-GB"/>
          </a:p>
        </p:txBody>
      </p:sp>
    </p:spTree>
    <p:extLst>
      <p:ext uri="{BB962C8B-B14F-4D97-AF65-F5344CB8AC3E}">
        <p14:creationId xmlns:p14="http://schemas.microsoft.com/office/powerpoint/2010/main" val="31709686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49EF57B0-0DE1-4260-B000-CAF980966CBC}" type="datetimeFigureOut">
              <a:rPr lang="en-GB"/>
              <a:pPr/>
              <a:t>21/05/15</a:t>
            </a:fld>
            <a:endParaRPr lang="en-GB"/>
          </a:p>
        </p:txBody>
      </p:sp>
      <p:sp>
        <p:nvSpPr>
          <p:cNvPr id="8" name="Footer Placeholder 7"/>
          <p:cNvSpPr>
            <a:spLocks noGrp="1"/>
          </p:cNvSpPr>
          <p:nvPr>
            <p:ph type="ftr" sz="quarter" idx="11"/>
          </p:nvPr>
        </p:nvSpPr>
        <p:spPr/>
        <p:txBody>
          <a:bodyPr/>
          <a:lstStyle>
            <a:lvl1pPr>
              <a:defRPr/>
            </a:lvl1pPr>
          </a:lstStyle>
          <a:p>
            <a:endParaRPr lang="en-GB"/>
          </a:p>
        </p:txBody>
      </p:sp>
      <p:sp>
        <p:nvSpPr>
          <p:cNvPr id="9" name="Slide Number Placeholder 8"/>
          <p:cNvSpPr>
            <a:spLocks noGrp="1"/>
          </p:cNvSpPr>
          <p:nvPr>
            <p:ph type="sldNum" sz="quarter" idx="12"/>
          </p:nvPr>
        </p:nvSpPr>
        <p:spPr/>
        <p:txBody>
          <a:bodyPr/>
          <a:lstStyle>
            <a:lvl1pPr>
              <a:defRPr/>
            </a:lvl1pPr>
          </a:lstStyle>
          <a:p>
            <a:fld id="{C1CD87B0-AB3E-470B-9D94-B701412FC2F4}" type="slidenum">
              <a:rPr lang="en-GB"/>
              <a:pPr/>
              <a:t>‹#›</a:t>
            </a:fld>
            <a:endParaRPr lang="en-GB"/>
          </a:p>
        </p:txBody>
      </p:sp>
    </p:spTree>
    <p:extLst>
      <p:ext uri="{BB962C8B-B14F-4D97-AF65-F5344CB8AC3E}">
        <p14:creationId xmlns:p14="http://schemas.microsoft.com/office/powerpoint/2010/main" val="31809594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AAEB7C02-1948-4597-8725-ED2BC21D2EF9}" type="datetimeFigureOut">
              <a:rPr lang="en-GB"/>
              <a:pPr/>
              <a:t>21/05/15</a:t>
            </a:fld>
            <a:endParaRPr lang="en-GB"/>
          </a:p>
        </p:txBody>
      </p:sp>
      <p:sp>
        <p:nvSpPr>
          <p:cNvPr id="4" name="Footer Placeholder 3"/>
          <p:cNvSpPr>
            <a:spLocks noGrp="1"/>
          </p:cNvSpPr>
          <p:nvPr>
            <p:ph type="ftr" sz="quarter" idx="11"/>
          </p:nvPr>
        </p:nvSpPr>
        <p:spPr/>
        <p:txBody>
          <a:bodyPr/>
          <a:lstStyle>
            <a:lvl1pPr>
              <a:defRPr/>
            </a:lvl1pPr>
          </a:lstStyle>
          <a:p>
            <a:endParaRPr lang="en-GB"/>
          </a:p>
        </p:txBody>
      </p:sp>
      <p:sp>
        <p:nvSpPr>
          <p:cNvPr id="5" name="Slide Number Placeholder 4"/>
          <p:cNvSpPr>
            <a:spLocks noGrp="1"/>
          </p:cNvSpPr>
          <p:nvPr>
            <p:ph type="sldNum" sz="quarter" idx="12"/>
          </p:nvPr>
        </p:nvSpPr>
        <p:spPr/>
        <p:txBody>
          <a:bodyPr/>
          <a:lstStyle>
            <a:lvl1pPr>
              <a:defRPr/>
            </a:lvl1pPr>
          </a:lstStyle>
          <a:p>
            <a:fld id="{FF6D979B-BE75-4C58-ADFE-D5BD081824B9}" type="slidenum">
              <a:rPr lang="en-GB"/>
              <a:pPr/>
              <a:t>‹#›</a:t>
            </a:fld>
            <a:endParaRPr lang="en-GB"/>
          </a:p>
        </p:txBody>
      </p:sp>
    </p:spTree>
    <p:extLst>
      <p:ext uri="{BB962C8B-B14F-4D97-AF65-F5344CB8AC3E}">
        <p14:creationId xmlns:p14="http://schemas.microsoft.com/office/powerpoint/2010/main" val="28237369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1146DCE0-04A5-4892-BDC3-9E4421953C41}" type="datetimeFigureOut">
              <a:rPr lang="en-GB"/>
              <a:pPr/>
              <a:t>21/05/15</a:t>
            </a:fld>
            <a:endParaRPr lang="en-GB"/>
          </a:p>
        </p:txBody>
      </p:sp>
      <p:sp>
        <p:nvSpPr>
          <p:cNvPr id="3" name="Footer Placeholder 2"/>
          <p:cNvSpPr>
            <a:spLocks noGrp="1"/>
          </p:cNvSpPr>
          <p:nvPr>
            <p:ph type="ftr" sz="quarter" idx="11"/>
          </p:nvPr>
        </p:nvSpPr>
        <p:spPr/>
        <p:txBody>
          <a:bodyPr/>
          <a:lstStyle>
            <a:lvl1pPr>
              <a:defRPr/>
            </a:lvl1pPr>
          </a:lstStyle>
          <a:p>
            <a:endParaRPr lang="en-GB"/>
          </a:p>
        </p:txBody>
      </p:sp>
      <p:sp>
        <p:nvSpPr>
          <p:cNvPr id="4" name="Slide Number Placeholder 3"/>
          <p:cNvSpPr>
            <a:spLocks noGrp="1"/>
          </p:cNvSpPr>
          <p:nvPr>
            <p:ph type="sldNum" sz="quarter" idx="12"/>
          </p:nvPr>
        </p:nvSpPr>
        <p:spPr/>
        <p:txBody>
          <a:bodyPr/>
          <a:lstStyle>
            <a:lvl1pPr>
              <a:defRPr/>
            </a:lvl1pPr>
          </a:lstStyle>
          <a:p>
            <a:fld id="{D7B454DE-43C3-439F-9497-8554DF59BCE8}" type="slidenum">
              <a:rPr lang="en-GB"/>
              <a:pPr/>
              <a:t>‹#›</a:t>
            </a:fld>
            <a:endParaRPr lang="en-GB"/>
          </a:p>
        </p:txBody>
      </p:sp>
    </p:spTree>
    <p:extLst>
      <p:ext uri="{BB962C8B-B14F-4D97-AF65-F5344CB8AC3E}">
        <p14:creationId xmlns:p14="http://schemas.microsoft.com/office/powerpoint/2010/main" val="9283298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FBE5540B-8380-A344-ABBF-2FDD26B75EE2}" type="datetimeFigureOut">
              <a:rPr lang="en-US" smtClean="0">
                <a:solidFill>
                  <a:prstClr val="black">
                    <a:tint val="75000"/>
                  </a:prstClr>
                </a:solidFill>
                <a:latin typeface="Calibri"/>
              </a:rPr>
              <a:pPr/>
              <a:t>21/05/15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89ED654-D814-594A-9516-D040DE03D83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828056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F1F2EF09-C9D9-452C-BED1-58C18E5FB239}" type="datetimeFigureOut">
              <a:rPr lang="en-GB"/>
              <a:pPr/>
              <a:t>21/05/15</a:t>
            </a:fld>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AC036950-2045-40BB-A423-BF8CF005E688}" type="slidenum">
              <a:rPr lang="en-GB"/>
              <a:pPr/>
              <a:t>‹#›</a:t>
            </a:fld>
            <a:endParaRPr lang="en-GB"/>
          </a:p>
        </p:txBody>
      </p:sp>
    </p:spTree>
    <p:extLst>
      <p:ext uri="{BB962C8B-B14F-4D97-AF65-F5344CB8AC3E}">
        <p14:creationId xmlns:p14="http://schemas.microsoft.com/office/powerpoint/2010/main" val="32330118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A9F0D08-2B1E-4CE0-A215-91F11F94DAA3}" type="datetimeFigureOut">
              <a:rPr lang="en-GB"/>
              <a:pPr/>
              <a:t>21/05/15</a:t>
            </a:fld>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57A4B838-1A3F-429C-8746-3FF5E56F7751}" type="slidenum">
              <a:rPr lang="en-GB"/>
              <a:pPr/>
              <a:t>‹#›</a:t>
            </a:fld>
            <a:endParaRPr lang="en-GB"/>
          </a:p>
        </p:txBody>
      </p:sp>
    </p:spTree>
    <p:extLst>
      <p:ext uri="{BB962C8B-B14F-4D97-AF65-F5344CB8AC3E}">
        <p14:creationId xmlns:p14="http://schemas.microsoft.com/office/powerpoint/2010/main" val="14784526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5293229F-4F1C-460D-8531-7638D93F38F3}" type="datetimeFigureOut">
              <a:rPr lang="en-GB"/>
              <a:pPr/>
              <a:t>21/05/15</a:t>
            </a:fld>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B88CAA69-189C-443A-BB42-229B5BE36E7D}" type="slidenum">
              <a:rPr lang="en-GB"/>
              <a:pPr/>
              <a:t>‹#›</a:t>
            </a:fld>
            <a:endParaRPr lang="en-GB"/>
          </a:p>
        </p:txBody>
      </p:sp>
    </p:spTree>
    <p:extLst>
      <p:ext uri="{BB962C8B-B14F-4D97-AF65-F5344CB8AC3E}">
        <p14:creationId xmlns:p14="http://schemas.microsoft.com/office/powerpoint/2010/main" val="7260407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06AD27E6-8CC2-409D-92BB-375ABB9F903E}" type="datetimeFigureOut">
              <a:rPr lang="en-GB"/>
              <a:pPr/>
              <a:t>21/05/15</a:t>
            </a:fld>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BD1B3055-374A-4899-A747-DEAA19DB471F}" type="slidenum">
              <a:rPr lang="en-GB"/>
              <a:pPr/>
              <a:t>‹#›</a:t>
            </a:fld>
            <a:endParaRPr lang="en-GB"/>
          </a:p>
        </p:txBody>
      </p:sp>
    </p:spTree>
    <p:extLst>
      <p:ext uri="{BB962C8B-B14F-4D97-AF65-F5344CB8AC3E}">
        <p14:creationId xmlns:p14="http://schemas.microsoft.com/office/powerpoint/2010/main" val="7769440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30"/>
          <p:cNvGrpSpPr>
            <a:grpSpLocks/>
          </p:cNvGrpSpPr>
          <p:nvPr userDrawn="1"/>
        </p:nvGrpSpPr>
        <p:grpSpPr bwMode="auto">
          <a:xfrm>
            <a:off x="6443663" y="9525"/>
            <a:ext cx="2674937" cy="1763713"/>
            <a:chOff x="0" y="0"/>
            <a:chExt cx="1835" cy="1246"/>
          </a:xfrm>
        </p:grpSpPr>
        <p:grpSp>
          <p:nvGrpSpPr>
            <p:cNvPr id="5" name="Group 31"/>
            <p:cNvGrpSpPr>
              <a:grpSpLocks/>
            </p:cNvGrpSpPr>
            <p:nvPr/>
          </p:nvGrpSpPr>
          <p:grpSpPr bwMode="auto">
            <a:xfrm>
              <a:off x="0" y="0"/>
              <a:ext cx="1835" cy="657"/>
              <a:chOff x="0" y="0"/>
              <a:chExt cx="1835" cy="657"/>
            </a:xfrm>
          </p:grpSpPr>
          <p:pic>
            <p:nvPicPr>
              <p:cNvPr id="9" name="Picture 32"/>
              <p:cNvPicPr>
                <a:picLocks noChangeArrowheads="1"/>
              </p:cNvPicPr>
              <p:nvPr/>
            </p:nvPicPr>
            <p:blipFill>
              <a:blip r:embed="rId2"/>
              <a:srcRect/>
              <a:stretch>
                <a:fillRect/>
              </a:stretch>
            </p:blipFill>
            <p:spPr bwMode="auto">
              <a:xfrm>
                <a:off x="821" y="171"/>
                <a:ext cx="1014" cy="319"/>
              </a:xfrm>
              <a:prstGeom prst="rect">
                <a:avLst/>
              </a:prstGeom>
              <a:noFill/>
              <a:ln w="9525">
                <a:noFill/>
                <a:miter lim="800000"/>
                <a:headEnd/>
                <a:tailEnd/>
              </a:ln>
            </p:spPr>
          </p:pic>
          <p:pic>
            <p:nvPicPr>
              <p:cNvPr id="10" name="Picture 33"/>
              <p:cNvPicPr>
                <a:picLocks noChangeArrowheads="1"/>
              </p:cNvPicPr>
              <p:nvPr/>
            </p:nvPicPr>
            <p:blipFill>
              <a:blip r:embed="rId3"/>
              <a:srcRect/>
              <a:stretch>
                <a:fillRect/>
              </a:stretch>
            </p:blipFill>
            <p:spPr bwMode="auto">
              <a:xfrm>
                <a:off x="0" y="0"/>
                <a:ext cx="719" cy="657"/>
              </a:xfrm>
              <a:prstGeom prst="rect">
                <a:avLst/>
              </a:prstGeom>
              <a:noFill/>
              <a:ln w="9525">
                <a:noFill/>
                <a:miter lim="800000"/>
                <a:headEnd/>
                <a:tailEnd/>
              </a:ln>
            </p:spPr>
          </p:pic>
        </p:grpSp>
        <p:sp>
          <p:nvSpPr>
            <p:cNvPr id="6" name="Rectangle 34"/>
            <p:cNvSpPr>
              <a:spLocks/>
            </p:cNvSpPr>
            <p:nvPr/>
          </p:nvSpPr>
          <p:spPr bwMode="auto">
            <a:xfrm>
              <a:off x="40" y="686"/>
              <a:ext cx="1776" cy="560"/>
            </a:xfrm>
            <a:prstGeom prst="rect">
              <a:avLst/>
            </a:prstGeom>
            <a:noFill/>
            <a:ln w="9525">
              <a:noFill/>
              <a:miter lim="800000"/>
              <a:headEnd/>
              <a:tailEnd/>
            </a:ln>
          </p:spPr>
          <p:txBody>
            <a:bodyPr lIns="0" tIns="0" rIns="0" bIns="0" anchor="ctr"/>
            <a:lstStyle/>
            <a:p>
              <a:pPr defTabSz="456869" fontAlgn="base">
                <a:spcBef>
                  <a:spcPts val="775"/>
                </a:spcBef>
                <a:spcAft>
                  <a:spcPct val="0"/>
                </a:spcAft>
                <a:defRPr/>
              </a:pPr>
              <a:r>
                <a:rPr lang="en-US" sz="1300">
                  <a:solidFill>
                    <a:srgbClr val="000000"/>
                  </a:solidFill>
                  <a:latin typeface="Arial" charset="0"/>
                  <a:ea typeface="ヒラギノ角ゴ Pro W3" charset="0"/>
                  <a:cs typeface="Arial" charset="0"/>
                  <a:sym typeface="Arial" charset="0"/>
                </a:rPr>
                <a:t>Joint Weather and Climate</a:t>
              </a:r>
              <a:br>
                <a:rPr lang="en-US" sz="1300">
                  <a:solidFill>
                    <a:srgbClr val="000000"/>
                  </a:solidFill>
                  <a:latin typeface="Arial" charset="0"/>
                  <a:ea typeface="ヒラギノ角ゴ Pro W3" charset="0"/>
                  <a:cs typeface="Arial" charset="0"/>
                  <a:sym typeface="Arial" charset="0"/>
                </a:rPr>
              </a:br>
              <a:r>
                <a:rPr lang="en-US" sz="1300">
                  <a:solidFill>
                    <a:srgbClr val="000000"/>
                  </a:solidFill>
                  <a:latin typeface="Arial" charset="0"/>
                  <a:ea typeface="ヒラギノ角ゴ Pro W3" charset="0"/>
                  <a:cs typeface="Arial" charset="0"/>
                  <a:sym typeface="Arial" charset="0"/>
                </a:rPr>
                <a:t>Research Programme</a:t>
              </a:r>
              <a:br>
                <a:rPr lang="en-US" sz="1300">
                  <a:solidFill>
                    <a:srgbClr val="000000"/>
                  </a:solidFill>
                  <a:latin typeface="Arial" charset="0"/>
                  <a:ea typeface="ヒラギノ角ゴ Pro W3" charset="0"/>
                  <a:cs typeface="Arial" charset="0"/>
                  <a:sym typeface="Arial" charset="0"/>
                </a:rPr>
              </a:br>
              <a:r>
                <a:rPr lang="en-US" sz="1300">
                  <a:solidFill>
                    <a:srgbClr val="000000"/>
                  </a:solidFill>
                  <a:latin typeface="Arial" charset="0"/>
                  <a:ea typeface="ヒラギノ角ゴ Pro W3" charset="0"/>
                  <a:cs typeface="Arial" charset="0"/>
                  <a:sym typeface="Arial" charset="0"/>
                </a:rPr>
                <a:t> </a:t>
              </a:r>
              <a:r>
                <a:rPr lang="en-US" sz="800">
                  <a:solidFill>
                    <a:srgbClr val="000000"/>
                  </a:solidFill>
                  <a:latin typeface="Arial" charset="0"/>
                  <a:ea typeface="ヒラギノ角ゴ Pro W3" charset="0"/>
                  <a:cs typeface="Arial" charset="0"/>
                  <a:sym typeface="Arial" charset="0"/>
                </a:rPr>
                <a:t>A partnership in climate research </a:t>
              </a:r>
            </a:p>
          </p:txBody>
        </p:sp>
        <p:sp>
          <p:nvSpPr>
            <p:cNvPr id="7" name="Line 35"/>
            <p:cNvSpPr>
              <a:spLocks noChangeShapeType="1"/>
            </p:cNvSpPr>
            <p:nvPr/>
          </p:nvSpPr>
          <p:spPr bwMode="auto">
            <a:xfrm>
              <a:off x="21" y="653"/>
              <a:ext cx="1798" cy="2"/>
            </a:xfrm>
            <a:prstGeom prst="line">
              <a:avLst/>
            </a:prstGeom>
            <a:noFill/>
            <a:ln w="19050">
              <a:solidFill>
                <a:srgbClr val="132647"/>
              </a:solidFill>
              <a:round/>
              <a:headEnd/>
              <a:tailEnd/>
            </a:ln>
          </p:spPr>
          <p:txBody>
            <a:bodyPr lIns="0" tIns="0" rIns="0" bIns="0"/>
            <a:lstStyle/>
            <a:p>
              <a:pPr defTabSz="914400" fontAlgn="base">
                <a:lnSpc>
                  <a:spcPct val="80000"/>
                </a:lnSpc>
                <a:spcBef>
                  <a:spcPct val="50000"/>
                </a:spcBef>
                <a:spcAft>
                  <a:spcPct val="35000"/>
                </a:spcAft>
                <a:defRPr/>
              </a:pPr>
              <a:endParaRPr lang="en-US" sz="2000">
                <a:solidFill>
                  <a:srgbClr val="000000"/>
                </a:solidFill>
                <a:latin typeface="Arial" charset="0"/>
                <a:ea typeface="ヒラギノ角ゴ Pro W3" charset="0"/>
                <a:cs typeface="ヒラギノ角ゴ Pro W3" charset="0"/>
              </a:endParaRPr>
            </a:p>
          </p:txBody>
        </p:sp>
        <p:sp>
          <p:nvSpPr>
            <p:cNvPr id="8" name="Line 36"/>
            <p:cNvSpPr>
              <a:spLocks noChangeShapeType="1"/>
            </p:cNvSpPr>
            <p:nvPr/>
          </p:nvSpPr>
          <p:spPr bwMode="auto">
            <a:xfrm>
              <a:off x="755" y="47"/>
              <a:ext cx="2" cy="556"/>
            </a:xfrm>
            <a:prstGeom prst="line">
              <a:avLst/>
            </a:prstGeom>
            <a:noFill/>
            <a:ln w="19050">
              <a:solidFill>
                <a:srgbClr val="132647"/>
              </a:solidFill>
              <a:round/>
              <a:headEnd/>
              <a:tailEnd/>
            </a:ln>
          </p:spPr>
          <p:txBody>
            <a:bodyPr lIns="0" tIns="0" rIns="0" bIns="0"/>
            <a:lstStyle/>
            <a:p>
              <a:pPr defTabSz="914400" fontAlgn="base">
                <a:lnSpc>
                  <a:spcPct val="80000"/>
                </a:lnSpc>
                <a:spcBef>
                  <a:spcPct val="50000"/>
                </a:spcBef>
                <a:spcAft>
                  <a:spcPct val="35000"/>
                </a:spcAft>
                <a:defRPr/>
              </a:pPr>
              <a:endParaRPr lang="en-US" sz="2000">
                <a:solidFill>
                  <a:srgbClr val="000000"/>
                </a:solidFill>
                <a:latin typeface="Arial" charset="0"/>
                <a:ea typeface="ヒラギノ角ゴ Pro W3" charset="0"/>
                <a:cs typeface="ヒラギノ角ゴ Pro W3" charset="0"/>
              </a:endParaRPr>
            </a:p>
          </p:txBody>
        </p:sp>
      </p:grpSp>
      <p:sp>
        <p:nvSpPr>
          <p:cNvPr id="815106" name="Rectangle 2"/>
          <p:cNvSpPr>
            <a:spLocks noGrp="1" noChangeArrowheads="1"/>
          </p:cNvSpPr>
          <p:nvPr>
            <p:ph type="ctrTitle"/>
          </p:nvPr>
        </p:nvSpPr>
        <p:spPr>
          <a:xfrm>
            <a:off x="685800" y="2130426"/>
            <a:ext cx="7772400" cy="1470025"/>
          </a:xfrm>
        </p:spPr>
        <p:txBody>
          <a:bodyPr/>
          <a:lstStyle>
            <a:lvl1pPr>
              <a:defRPr/>
            </a:lvl1pPr>
          </a:lstStyle>
          <a:p>
            <a:r>
              <a:rPr lang="en-GB"/>
              <a:t>Click to edit Master title style</a:t>
            </a:r>
          </a:p>
        </p:txBody>
      </p:sp>
      <p:sp>
        <p:nvSpPr>
          <p:cNvPr id="815107"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GB"/>
              <a:t>Click to edit Master subtitle style</a:t>
            </a:r>
          </a:p>
        </p:txBody>
      </p:sp>
      <p:sp>
        <p:nvSpPr>
          <p:cNvPr id="11" name="Rectangle 4"/>
          <p:cNvSpPr>
            <a:spLocks noGrp="1" noChangeArrowheads="1"/>
          </p:cNvSpPr>
          <p:nvPr>
            <p:ph type="dt" sz="half" idx="10"/>
          </p:nvPr>
        </p:nvSpPr>
        <p:spPr/>
        <p:txBody>
          <a:bodyPr/>
          <a:lstStyle>
            <a:lvl1pPr algn="ctr">
              <a:buFontTx/>
              <a:buChar char="•"/>
              <a:defRPr/>
            </a:lvl1pPr>
          </a:lstStyle>
          <a:p>
            <a:pPr>
              <a:defRPr/>
            </a:pPr>
            <a:endParaRPr lang="en-GB"/>
          </a:p>
        </p:txBody>
      </p:sp>
      <p:sp>
        <p:nvSpPr>
          <p:cNvPr id="12" name="Rectangle 5"/>
          <p:cNvSpPr>
            <a:spLocks noGrp="1" noChangeArrowheads="1"/>
          </p:cNvSpPr>
          <p:nvPr>
            <p:ph type="ftr" sz="quarter" idx="11"/>
          </p:nvPr>
        </p:nvSpPr>
        <p:spPr/>
        <p:txBody>
          <a:bodyPr/>
          <a:lstStyle>
            <a:lvl1pPr>
              <a:buFontTx/>
              <a:buChar char="•"/>
              <a:defRPr/>
            </a:lvl1pPr>
          </a:lstStyle>
          <a:p>
            <a:pPr>
              <a:defRPr/>
            </a:pPr>
            <a:endParaRPr lang="en-GB"/>
          </a:p>
        </p:txBody>
      </p:sp>
      <p:sp>
        <p:nvSpPr>
          <p:cNvPr id="13" name="Rectangle 6"/>
          <p:cNvSpPr>
            <a:spLocks noGrp="1" noChangeArrowheads="1"/>
          </p:cNvSpPr>
          <p:nvPr>
            <p:ph type="sldNum" sz="quarter" idx="12"/>
          </p:nvPr>
        </p:nvSpPr>
        <p:spPr/>
        <p:txBody>
          <a:bodyPr/>
          <a:lstStyle>
            <a:lvl1pPr>
              <a:buFontTx/>
              <a:buChar char="•"/>
              <a:defRPr>
                <a:ea typeface="ＭＳ Ｐゴシック" pitchFamily="34" charset="-128"/>
                <a:cs typeface="+mn-cs"/>
              </a:defRPr>
            </a:lvl1pPr>
          </a:lstStyle>
          <a:p>
            <a:pPr>
              <a:defRPr/>
            </a:pPr>
            <a:fld id="{5694DC83-196A-432D-B5F9-97D0F4309AC6}" type="slidenum">
              <a:rPr lang="en-GB"/>
              <a:pPr>
                <a:defRPr/>
              </a:pPr>
              <a:t>‹#›</a:t>
            </a:fld>
            <a:endParaRPr lang="en-GB"/>
          </a:p>
        </p:txBody>
      </p:sp>
    </p:spTree>
    <p:extLst>
      <p:ext uri="{BB962C8B-B14F-4D97-AF65-F5344CB8AC3E}">
        <p14:creationId xmlns:p14="http://schemas.microsoft.com/office/powerpoint/2010/main" val="31509897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4"/>
          <p:cNvSpPr>
            <a:spLocks noGrp="1" noChangeArrowheads="1"/>
          </p:cNvSpPr>
          <p:nvPr>
            <p:ph type="dt" sz="half" idx="10"/>
          </p:nvPr>
        </p:nvSpPr>
        <p:spPr/>
        <p:txBody>
          <a:bodyPr/>
          <a:lstStyle>
            <a:lvl1pPr algn="ctr">
              <a:buFontTx/>
              <a:buChar char="•"/>
              <a:defRPr/>
            </a:lvl1pPr>
          </a:lstStyle>
          <a:p>
            <a:pPr>
              <a:defRPr/>
            </a:pPr>
            <a:endParaRPr lang="en-GB"/>
          </a:p>
        </p:txBody>
      </p:sp>
      <p:sp>
        <p:nvSpPr>
          <p:cNvPr id="5" name="Rectangle 5"/>
          <p:cNvSpPr>
            <a:spLocks noGrp="1" noChangeArrowheads="1"/>
          </p:cNvSpPr>
          <p:nvPr>
            <p:ph type="ftr" sz="quarter" idx="11"/>
          </p:nvPr>
        </p:nvSpPr>
        <p:spPr/>
        <p:txBody>
          <a:bodyPr/>
          <a:lstStyle>
            <a:lvl1pPr>
              <a:buFontTx/>
              <a:buChar char="•"/>
              <a:defRPr/>
            </a:lvl1pPr>
          </a:lstStyle>
          <a:p>
            <a:pPr>
              <a:defRPr/>
            </a:pPr>
            <a:endParaRPr lang="en-GB"/>
          </a:p>
        </p:txBody>
      </p:sp>
      <p:sp>
        <p:nvSpPr>
          <p:cNvPr id="6" name="Rectangle 6"/>
          <p:cNvSpPr>
            <a:spLocks noGrp="1" noChangeArrowheads="1"/>
          </p:cNvSpPr>
          <p:nvPr>
            <p:ph type="sldNum" sz="quarter" idx="12"/>
          </p:nvPr>
        </p:nvSpPr>
        <p:spPr/>
        <p:txBody>
          <a:bodyPr/>
          <a:lstStyle>
            <a:lvl1pPr>
              <a:buFontTx/>
              <a:buChar char="•"/>
              <a:defRPr>
                <a:ea typeface="ＭＳ Ｐゴシック" pitchFamily="34" charset="-128"/>
                <a:cs typeface="+mn-cs"/>
              </a:defRPr>
            </a:lvl1pPr>
          </a:lstStyle>
          <a:p>
            <a:pPr>
              <a:defRPr/>
            </a:pPr>
            <a:fld id="{2F5F38DE-810B-4C1B-8D3E-897A5F519428}" type="slidenum">
              <a:rPr lang="en-GB"/>
              <a:pPr>
                <a:defRPr/>
              </a:pPr>
              <a:t>‹#›</a:t>
            </a:fld>
            <a:endParaRPr lang="en-GB"/>
          </a:p>
        </p:txBody>
      </p:sp>
    </p:spTree>
    <p:extLst>
      <p:ext uri="{BB962C8B-B14F-4D97-AF65-F5344CB8AC3E}">
        <p14:creationId xmlns:p14="http://schemas.microsoft.com/office/powerpoint/2010/main" val="19385583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4"/>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27"/>
            <a:ext cx="7772400" cy="1500187"/>
          </a:xfrm>
        </p:spPr>
        <p:txBody>
          <a:bodyPr anchor="b"/>
          <a:lstStyle>
            <a:lvl1pPr marL="0" indent="0">
              <a:buNone/>
              <a:defRPr sz="2000"/>
            </a:lvl1pPr>
            <a:lvl2pPr marL="456869" indent="0">
              <a:buNone/>
              <a:defRPr sz="1800"/>
            </a:lvl2pPr>
            <a:lvl3pPr marL="913743" indent="0">
              <a:buNone/>
              <a:defRPr sz="1600"/>
            </a:lvl3pPr>
            <a:lvl4pPr marL="1370620" indent="0">
              <a:buNone/>
              <a:defRPr sz="1400"/>
            </a:lvl4pPr>
            <a:lvl5pPr marL="1827491" indent="0">
              <a:buNone/>
              <a:defRPr sz="1400"/>
            </a:lvl5pPr>
            <a:lvl6pPr marL="2284362" indent="0">
              <a:buNone/>
              <a:defRPr sz="1400"/>
            </a:lvl6pPr>
            <a:lvl7pPr marL="2741238" indent="0">
              <a:buNone/>
              <a:defRPr sz="1400"/>
            </a:lvl7pPr>
            <a:lvl8pPr marL="3198104" indent="0">
              <a:buNone/>
              <a:defRPr sz="1400"/>
            </a:lvl8pPr>
            <a:lvl9pPr marL="3654982" indent="0">
              <a:buNone/>
              <a:defRPr sz="1400"/>
            </a:lvl9pPr>
          </a:lstStyle>
          <a:p>
            <a:pPr lvl="0"/>
            <a:r>
              <a:rPr lang="en-GB" smtClean="0"/>
              <a:t>Click to edit Master text styles</a:t>
            </a:r>
          </a:p>
        </p:txBody>
      </p:sp>
      <p:sp>
        <p:nvSpPr>
          <p:cNvPr id="4" name="Rectangle 4"/>
          <p:cNvSpPr>
            <a:spLocks noGrp="1" noChangeArrowheads="1"/>
          </p:cNvSpPr>
          <p:nvPr>
            <p:ph type="dt" sz="half" idx="10"/>
          </p:nvPr>
        </p:nvSpPr>
        <p:spPr/>
        <p:txBody>
          <a:bodyPr/>
          <a:lstStyle>
            <a:lvl1pPr algn="ctr">
              <a:buFontTx/>
              <a:buChar char="•"/>
              <a:defRPr/>
            </a:lvl1pPr>
          </a:lstStyle>
          <a:p>
            <a:pPr>
              <a:defRPr/>
            </a:pPr>
            <a:endParaRPr lang="en-GB"/>
          </a:p>
        </p:txBody>
      </p:sp>
      <p:sp>
        <p:nvSpPr>
          <p:cNvPr id="5" name="Rectangle 5"/>
          <p:cNvSpPr>
            <a:spLocks noGrp="1" noChangeArrowheads="1"/>
          </p:cNvSpPr>
          <p:nvPr>
            <p:ph type="ftr" sz="quarter" idx="11"/>
          </p:nvPr>
        </p:nvSpPr>
        <p:spPr/>
        <p:txBody>
          <a:bodyPr/>
          <a:lstStyle>
            <a:lvl1pPr>
              <a:buFontTx/>
              <a:buChar char="•"/>
              <a:defRPr/>
            </a:lvl1pPr>
          </a:lstStyle>
          <a:p>
            <a:pPr>
              <a:defRPr/>
            </a:pPr>
            <a:endParaRPr lang="en-GB"/>
          </a:p>
        </p:txBody>
      </p:sp>
      <p:sp>
        <p:nvSpPr>
          <p:cNvPr id="6" name="Rectangle 6"/>
          <p:cNvSpPr>
            <a:spLocks noGrp="1" noChangeArrowheads="1"/>
          </p:cNvSpPr>
          <p:nvPr>
            <p:ph type="sldNum" sz="quarter" idx="12"/>
          </p:nvPr>
        </p:nvSpPr>
        <p:spPr/>
        <p:txBody>
          <a:bodyPr/>
          <a:lstStyle>
            <a:lvl1pPr>
              <a:buFontTx/>
              <a:buChar char="•"/>
              <a:defRPr>
                <a:ea typeface="ＭＳ Ｐゴシック" pitchFamily="34" charset="-128"/>
                <a:cs typeface="+mn-cs"/>
              </a:defRPr>
            </a:lvl1pPr>
          </a:lstStyle>
          <a:p>
            <a:pPr>
              <a:defRPr/>
            </a:pPr>
            <a:fld id="{FCDE2051-9ABB-4F09-A07F-6BE66C6618D8}" type="slidenum">
              <a:rPr lang="en-GB"/>
              <a:pPr>
                <a:defRPr/>
              </a:pPr>
              <a:t>‹#›</a:t>
            </a:fld>
            <a:endParaRPr lang="en-GB"/>
          </a:p>
        </p:txBody>
      </p:sp>
    </p:spTree>
    <p:extLst>
      <p:ext uri="{BB962C8B-B14F-4D97-AF65-F5344CB8AC3E}">
        <p14:creationId xmlns:p14="http://schemas.microsoft.com/office/powerpoint/2010/main" val="24155635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1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1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Rectangle 4"/>
          <p:cNvSpPr>
            <a:spLocks noGrp="1" noChangeArrowheads="1"/>
          </p:cNvSpPr>
          <p:nvPr>
            <p:ph type="dt" sz="half" idx="10"/>
          </p:nvPr>
        </p:nvSpPr>
        <p:spPr/>
        <p:txBody>
          <a:bodyPr/>
          <a:lstStyle>
            <a:lvl1pPr algn="ctr">
              <a:buFontTx/>
              <a:buChar char="•"/>
              <a:defRPr/>
            </a:lvl1pPr>
          </a:lstStyle>
          <a:p>
            <a:pPr>
              <a:defRPr/>
            </a:pPr>
            <a:endParaRPr lang="en-GB"/>
          </a:p>
        </p:txBody>
      </p:sp>
      <p:sp>
        <p:nvSpPr>
          <p:cNvPr id="6" name="Rectangle 5"/>
          <p:cNvSpPr>
            <a:spLocks noGrp="1" noChangeArrowheads="1"/>
          </p:cNvSpPr>
          <p:nvPr>
            <p:ph type="ftr" sz="quarter" idx="11"/>
          </p:nvPr>
        </p:nvSpPr>
        <p:spPr/>
        <p:txBody>
          <a:bodyPr/>
          <a:lstStyle>
            <a:lvl1pPr>
              <a:buFontTx/>
              <a:buChar char="•"/>
              <a:defRPr/>
            </a:lvl1pPr>
          </a:lstStyle>
          <a:p>
            <a:pPr>
              <a:defRPr/>
            </a:pPr>
            <a:endParaRPr lang="en-GB"/>
          </a:p>
        </p:txBody>
      </p:sp>
      <p:sp>
        <p:nvSpPr>
          <p:cNvPr id="7" name="Rectangle 6"/>
          <p:cNvSpPr>
            <a:spLocks noGrp="1" noChangeArrowheads="1"/>
          </p:cNvSpPr>
          <p:nvPr>
            <p:ph type="sldNum" sz="quarter" idx="12"/>
          </p:nvPr>
        </p:nvSpPr>
        <p:spPr/>
        <p:txBody>
          <a:bodyPr/>
          <a:lstStyle>
            <a:lvl1pPr>
              <a:buFontTx/>
              <a:buChar char="•"/>
              <a:defRPr>
                <a:ea typeface="ＭＳ Ｐゴシック" pitchFamily="34" charset="-128"/>
                <a:cs typeface="+mn-cs"/>
              </a:defRPr>
            </a:lvl1pPr>
          </a:lstStyle>
          <a:p>
            <a:pPr>
              <a:defRPr/>
            </a:pPr>
            <a:fld id="{7811A2EB-03B4-4D8C-B88F-BFDDE9C17E5D}" type="slidenum">
              <a:rPr lang="en-GB"/>
              <a:pPr>
                <a:defRPr/>
              </a:pPr>
              <a:t>‹#›</a:t>
            </a:fld>
            <a:endParaRPr lang="en-GB"/>
          </a:p>
        </p:txBody>
      </p:sp>
    </p:spTree>
    <p:extLst>
      <p:ext uri="{BB962C8B-B14F-4D97-AF65-F5344CB8AC3E}">
        <p14:creationId xmlns:p14="http://schemas.microsoft.com/office/powerpoint/2010/main" val="23705189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69" indent="0">
              <a:buNone/>
              <a:defRPr sz="2000" b="1"/>
            </a:lvl2pPr>
            <a:lvl3pPr marL="913743" indent="0">
              <a:buNone/>
              <a:defRPr sz="1800" b="1"/>
            </a:lvl3pPr>
            <a:lvl4pPr marL="1370620" indent="0">
              <a:buNone/>
              <a:defRPr sz="1600" b="1"/>
            </a:lvl4pPr>
            <a:lvl5pPr marL="1827491" indent="0">
              <a:buNone/>
              <a:defRPr sz="1600" b="1"/>
            </a:lvl5pPr>
            <a:lvl6pPr marL="2284362" indent="0">
              <a:buNone/>
              <a:defRPr sz="1600" b="1"/>
            </a:lvl6pPr>
            <a:lvl7pPr marL="2741238" indent="0">
              <a:buNone/>
              <a:defRPr sz="1600" b="1"/>
            </a:lvl7pPr>
            <a:lvl8pPr marL="3198104" indent="0">
              <a:buNone/>
              <a:defRPr sz="1600" b="1"/>
            </a:lvl8pPr>
            <a:lvl9pPr marL="3654982"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69" indent="0">
              <a:buNone/>
              <a:defRPr sz="2000" b="1"/>
            </a:lvl2pPr>
            <a:lvl3pPr marL="913743" indent="0">
              <a:buNone/>
              <a:defRPr sz="1800" b="1"/>
            </a:lvl3pPr>
            <a:lvl4pPr marL="1370620" indent="0">
              <a:buNone/>
              <a:defRPr sz="1600" b="1"/>
            </a:lvl4pPr>
            <a:lvl5pPr marL="1827491" indent="0">
              <a:buNone/>
              <a:defRPr sz="1600" b="1"/>
            </a:lvl5pPr>
            <a:lvl6pPr marL="2284362" indent="0">
              <a:buNone/>
              <a:defRPr sz="1600" b="1"/>
            </a:lvl6pPr>
            <a:lvl7pPr marL="2741238" indent="0">
              <a:buNone/>
              <a:defRPr sz="1600" b="1"/>
            </a:lvl7pPr>
            <a:lvl8pPr marL="3198104" indent="0">
              <a:buNone/>
              <a:defRPr sz="1600" b="1"/>
            </a:lvl8pPr>
            <a:lvl9pPr marL="3654982"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Rectangle 4"/>
          <p:cNvSpPr>
            <a:spLocks noGrp="1" noChangeArrowheads="1"/>
          </p:cNvSpPr>
          <p:nvPr>
            <p:ph type="dt" sz="half" idx="10"/>
          </p:nvPr>
        </p:nvSpPr>
        <p:spPr/>
        <p:txBody>
          <a:bodyPr/>
          <a:lstStyle>
            <a:lvl1pPr algn="ctr">
              <a:buFontTx/>
              <a:buChar char="•"/>
              <a:defRPr/>
            </a:lvl1pPr>
          </a:lstStyle>
          <a:p>
            <a:pPr>
              <a:defRPr/>
            </a:pPr>
            <a:endParaRPr lang="en-GB"/>
          </a:p>
        </p:txBody>
      </p:sp>
      <p:sp>
        <p:nvSpPr>
          <p:cNvPr id="8" name="Rectangle 5"/>
          <p:cNvSpPr>
            <a:spLocks noGrp="1" noChangeArrowheads="1"/>
          </p:cNvSpPr>
          <p:nvPr>
            <p:ph type="ftr" sz="quarter" idx="11"/>
          </p:nvPr>
        </p:nvSpPr>
        <p:spPr/>
        <p:txBody>
          <a:bodyPr/>
          <a:lstStyle>
            <a:lvl1pPr>
              <a:buFontTx/>
              <a:buChar char="•"/>
              <a:defRPr/>
            </a:lvl1pPr>
          </a:lstStyle>
          <a:p>
            <a:pPr>
              <a:defRPr/>
            </a:pPr>
            <a:endParaRPr lang="en-GB"/>
          </a:p>
        </p:txBody>
      </p:sp>
      <p:sp>
        <p:nvSpPr>
          <p:cNvPr id="9" name="Rectangle 6"/>
          <p:cNvSpPr>
            <a:spLocks noGrp="1" noChangeArrowheads="1"/>
          </p:cNvSpPr>
          <p:nvPr>
            <p:ph type="sldNum" sz="quarter" idx="12"/>
          </p:nvPr>
        </p:nvSpPr>
        <p:spPr/>
        <p:txBody>
          <a:bodyPr/>
          <a:lstStyle>
            <a:lvl1pPr>
              <a:buFontTx/>
              <a:buChar char="•"/>
              <a:defRPr>
                <a:ea typeface="ＭＳ Ｐゴシック" pitchFamily="34" charset="-128"/>
                <a:cs typeface="+mn-cs"/>
              </a:defRPr>
            </a:lvl1pPr>
          </a:lstStyle>
          <a:p>
            <a:pPr>
              <a:defRPr/>
            </a:pPr>
            <a:fld id="{FFE6ABB7-7EAE-4F49-B2AE-62DC502661A4}" type="slidenum">
              <a:rPr lang="en-GB"/>
              <a:pPr>
                <a:defRPr/>
              </a:pPr>
              <a:t>‹#›</a:t>
            </a:fld>
            <a:endParaRPr lang="en-GB"/>
          </a:p>
        </p:txBody>
      </p:sp>
    </p:spTree>
    <p:extLst>
      <p:ext uri="{BB962C8B-B14F-4D97-AF65-F5344CB8AC3E}">
        <p14:creationId xmlns:p14="http://schemas.microsoft.com/office/powerpoint/2010/main" val="41603465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Rectangle 4"/>
          <p:cNvSpPr>
            <a:spLocks noGrp="1" noChangeArrowheads="1"/>
          </p:cNvSpPr>
          <p:nvPr>
            <p:ph type="dt" sz="half" idx="10"/>
          </p:nvPr>
        </p:nvSpPr>
        <p:spPr/>
        <p:txBody>
          <a:bodyPr/>
          <a:lstStyle>
            <a:lvl1pPr algn="ctr">
              <a:buFontTx/>
              <a:buChar char="•"/>
              <a:defRPr/>
            </a:lvl1pPr>
          </a:lstStyle>
          <a:p>
            <a:pPr>
              <a:defRPr/>
            </a:pPr>
            <a:endParaRPr lang="en-GB"/>
          </a:p>
        </p:txBody>
      </p:sp>
      <p:sp>
        <p:nvSpPr>
          <p:cNvPr id="4" name="Rectangle 5"/>
          <p:cNvSpPr>
            <a:spLocks noGrp="1" noChangeArrowheads="1"/>
          </p:cNvSpPr>
          <p:nvPr>
            <p:ph type="ftr" sz="quarter" idx="11"/>
          </p:nvPr>
        </p:nvSpPr>
        <p:spPr/>
        <p:txBody>
          <a:bodyPr/>
          <a:lstStyle>
            <a:lvl1pPr>
              <a:buFontTx/>
              <a:buChar char="•"/>
              <a:defRPr/>
            </a:lvl1pPr>
          </a:lstStyle>
          <a:p>
            <a:pPr>
              <a:defRPr/>
            </a:pPr>
            <a:endParaRPr lang="en-GB"/>
          </a:p>
        </p:txBody>
      </p:sp>
      <p:sp>
        <p:nvSpPr>
          <p:cNvPr id="5" name="Rectangle 6"/>
          <p:cNvSpPr>
            <a:spLocks noGrp="1" noChangeArrowheads="1"/>
          </p:cNvSpPr>
          <p:nvPr>
            <p:ph type="sldNum" sz="quarter" idx="12"/>
          </p:nvPr>
        </p:nvSpPr>
        <p:spPr/>
        <p:txBody>
          <a:bodyPr/>
          <a:lstStyle>
            <a:lvl1pPr>
              <a:buFontTx/>
              <a:buChar char="•"/>
              <a:defRPr>
                <a:ea typeface="ＭＳ Ｐゴシック" pitchFamily="34" charset="-128"/>
                <a:cs typeface="+mn-cs"/>
              </a:defRPr>
            </a:lvl1pPr>
          </a:lstStyle>
          <a:p>
            <a:pPr>
              <a:defRPr/>
            </a:pPr>
            <a:fld id="{6D5F9497-F878-4168-A410-F57B9F17DD5E}" type="slidenum">
              <a:rPr lang="en-GB"/>
              <a:pPr>
                <a:defRPr/>
              </a:pPr>
              <a:t>‹#›</a:t>
            </a:fld>
            <a:endParaRPr lang="en-GB"/>
          </a:p>
        </p:txBody>
      </p:sp>
    </p:spTree>
    <p:extLst>
      <p:ext uri="{BB962C8B-B14F-4D97-AF65-F5344CB8AC3E}">
        <p14:creationId xmlns:p14="http://schemas.microsoft.com/office/powerpoint/2010/main" val="39064466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FBE5540B-8380-A344-ABBF-2FDD26B75EE2}" type="datetimeFigureOut">
              <a:rPr lang="en-US" smtClean="0">
                <a:solidFill>
                  <a:prstClr val="black">
                    <a:tint val="75000"/>
                  </a:prstClr>
                </a:solidFill>
                <a:latin typeface="Calibri"/>
              </a:rPr>
              <a:pPr/>
              <a:t>21/05/15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389ED654-D814-594A-9516-D040DE03D83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063468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buFontTx/>
              <a:buChar char="•"/>
              <a:defRPr/>
            </a:lvl1pPr>
          </a:lstStyle>
          <a:p>
            <a:pPr>
              <a:defRPr/>
            </a:pPr>
            <a:endParaRPr lang="en-GB"/>
          </a:p>
        </p:txBody>
      </p:sp>
      <p:sp>
        <p:nvSpPr>
          <p:cNvPr id="3" name="Rectangle 5"/>
          <p:cNvSpPr>
            <a:spLocks noGrp="1" noChangeArrowheads="1"/>
          </p:cNvSpPr>
          <p:nvPr>
            <p:ph type="ftr" sz="quarter" idx="11"/>
          </p:nvPr>
        </p:nvSpPr>
        <p:spPr/>
        <p:txBody>
          <a:bodyPr/>
          <a:lstStyle>
            <a:lvl1pPr>
              <a:buFontTx/>
              <a:buChar char="•"/>
              <a:defRPr/>
            </a:lvl1pPr>
          </a:lstStyle>
          <a:p>
            <a:pPr>
              <a:defRPr/>
            </a:pPr>
            <a:endParaRPr lang="en-GB"/>
          </a:p>
        </p:txBody>
      </p:sp>
      <p:sp>
        <p:nvSpPr>
          <p:cNvPr id="4" name="Rectangle 6"/>
          <p:cNvSpPr>
            <a:spLocks noGrp="1" noChangeArrowheads="1"/>
          </p:cNvSpPr>
          <p:nvPr>
            <p:ph type="sldNum" sz="quarter" idx="12"/>
          </p:nvPr>
        </p:nvSpPr>
        <p:spPr/>
        <p:txBody>
          <a:bodyPr/>
          <a:lstStyle>
            <a:lvl1pPr>
              <a:buFontTx/>
              <a:buChar char="•"/>
              <a:defRPr>
                <a:ea typeface="ＭＳ Ｐゴシック" pitchFamily="34" charset="-128"/>
                <a:cs typeface="+mn-cs"/>
              </a:defRPr>
            </a:lvl1pPr>
          </a:lstStyle>
          <a:p>
            <a:pPr>
              <a:defRPr/>
            </a:pPr>
            <a:fld id="{AA0D13FE-B218-42BA-B3F6-A8FAA1C05467}" type="slidenum">
              <a:rPr lang="en-GB"/>
              <a:pPr>
                <a:defRPr/>
              </a:pPr>
              <a:t>‹#›</a:t>
            </a:fld>
            <a:endParaRPr lang="en-GB"/>
          </a:p>
        </p:txBody>
      </p:sp>
    </p:spTree>
    <p:extLst>
      <p:ext uri="{BB962C8B-B14F-4D97-AF65-F5344CB8AC3E}">
        <p14:creationId xmlns:p14="http://schemas.microsoft.com/office/powerpoint/2010/main" val="40225752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6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69" indent="0">
              <a:buNone/>
              <a:defRPr sz="1200"/>
            </a:lvl2pPr>
            <a:lvl3pPr marL="913743" indent="0">
              <a:buNone/>
              <a:defRPr sz="1000"/>
            </a:lvl3pPr>
            <a:lvl4pPr marL="1370620" indent="0">
              <a:buNone/>
              <a:defRPr sz="900"/>
            </a:lvl4pPr>
            <a:lvl5pPr marL="1827491" indent="0">
              <a:buNone/>
              <a:defRPr sz="900"/>
            </a:lvl5pPr>
            <a:lvl6pPr marL="2284362" indent="0">
              <a:buNone/>
              <a:defRPr sz="900"/>
            </a:lvl6pPr>
            <a:lvl7pPr marL="2741238" indent="0">
              <a:buNone/>
              <a:defRPr sz="900"/>
            </a:lvl7pPr>
            <a:lvl8pPr marL="3198104" indent="0">
              <a:buNone/>
              <a:defRPr sz="900"/>
            </a:lvl8pPr>
            <a:lvl9pPr marL="3654982" indent="0">
              <a:buNone/>
              <a:defRPr sz="900"/>
            </a:lvl9pPr>
          </a:lstStyle>
          <a:p>
            <a:pPr lvl="0"/>
            <a:r>
              <a:rPr lang="en-GB" smtClean="0"/>
              <a:t>Click to edit Master text styles</a:t>
            </a:r>
          </a:p>
        </p:txBody>
      </p:sp>
      <p:sp>
        <p:nvSpPr>
          <p:cNvPr id="5" name="Rectangle 4"/>
          <p:cNvSpPr>
            <a:spLocks noGrp="1" noChangeArrowheads="1"/>
          </p:cNvSpPr>
          <p:nvPr>
            <p:ph type="dt" sz="half" idx="10"/>
          </p:nvPr>
        </p:nvSpPr>
        <p:spPr/>
        <p:txBody>
          <a:bodyPr/>
          <a:lstStyle>
            <a:lvl1pPr algn="ctr">
              <a:buFontTx/>
              <a:buChar char="•"/>
              <a:defRPr/>
            </a:lvl1pPr>
          </a:lstStyle>
          <a:p>
            <a:pPr>
              <a:defRPr/>
            </a:pPr>
            <a:endParaRPr lang="en-GB"/>
          </a:p>
        </p:txBody>
      </p:sp>
      <p:sp>
        <p:nvSpPr>
          <p:cNvPr id="6" name="Rectangle 5"/>
          <p:cNvSpPr>
            <a:spLocks noGrp="1" noChangeArrowheads="1"/>
          </p:cNvSpPr>
          <p:nvPr>
            <p:ph type="ftr" sz="quarter" idx="11"/>
          </p:nvPr>
        </p:nvSpPr>
        <p:spPr/>
        <p:txBody>
          <a:bodyPr/>
          <a:lstStyle>
            <a:lvl1pPr>
              <a:buFontTx/>
              <a:buChar char="•"/>
              <a:defRPr/>
            </a:lvl1pPr>
          </a:lstStyle>
          <a:p>
            <a:pPr>
              <a:defRPr/>
            </a:pPr>
            <a:endParaRPr lang="en-GB"/>
          </a:p>
        </p:txBody>
      </p:sp>
      <p:sp>
        <p:nvSpPr>
          <p:cNvPr id="7" name="Rectangle 6"/>
          <p:cNvSpPr>
            <a:spLocks noGrp="1" noChangeArrowheads="1"/>
          </p:cNvSpPr>
          <p:nvPr>
            <p:ph type="sldNum" sz="quarter" idx="12"/>
          </p:nvPr>
        </p:nvSpPr>
        <p:spPr/>
        <p:txBody>
          <a:bodyPr/>
          <a:lstStyle>
            <a:lvl1pPr>
              <a:buFontTx/>
              <a:buChar char="•"/>
              <a:defRPr>
                <a:ea typeface="ＭＳ Ｐゴシック" pitchFamily="34" charset="-128"/>
                <a:cs typeface="+mn-cs"/>
              </a:defRPr>
            </a:lvl1pPr>
          </a:lstStyle>
          <a:p>
            <a:pPr>
              <a:defRPr/>
            </a:pPr>
            <a:fld id="{928F4E6D-C740-4582-A9F2-96B23AE2C8F3}" type="slidenum">
              <a:rPr lang="en-GB"/>
              <a:pPr>
                <a:defRPr/>
              </a:pPr>
              <a:t>‹#›</a:t>
            </a:fld>
            <a:endParaRPr lang="en-GB"/>
          </a:p>
        </p:txBody>
      </p:sp>
    </p:spTree>
    <p:extLst>
      <p:ext uri="{BB962C8B-B14F-4D97-AF65-F5344CB8AC3E}">
        <p14:creationId xmlns:p14="http://schemas.microsoft.com/office/powerpoint/2010/main" val="18251042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69" indent="0">
              <a:buNone/>
              <a:defRPr sz="2800"/>
            </a:lvl2pPr>
            <a:lvl3pPr marL="913743" indent="0">
              <a:buNone/>
              <a:defRPr sz="2400"/>
            </a:lvl3pPr>
            <a:lvl4pPr marL="1370620" indent="0">
              <a:buNone/>
              <a:defRPr sz="2000"/>
            </a:lvl4pPr>
            <a:lvl5pPr marL="1827491" indent="0">
              <a:buNone/>
              <a:defRPr sz="2000"/>
            </a:lvl5pPr>
            <a:lvl6pPr marL="2284362" indent="0">
              <a:buNone/>
              <a:defRPr sz="2000"/>
            </a:lvl6pPr>
            <a:lvl7pPr marL="2741238" indent="0">
              <a:buNone/>
              <a:defRPr sz="2000"/>
            </a:lvl7pPr>
            <a:lvl8pPr marL="3198104" indent="0">
              <a:buNone/>
              <a:defRPr sz="2000"/>
            </a:lvl8pPr>
            <a:lvl9pPr marL="3654982"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69" indent="0">
              <a:buNone/>
              <a:defRPr sz="1200"/>
            </a:lvl2pPr>
            <a:lvl3pPr marL="913743" indent="0">
              <a:buNone/>
              <a:defRPr sz="1000"/>
            </a:lvl3pPr>
            <a:lvl4pPr marL="1370620" indent="0">
              <a:buNone/>
              <a:defRPr sz="900"/>
            </a:lvl4pPr>
            <a:lvl5pPr marL="1827491" indent="0">
              <a:buNone/>
              <a:defRPr sz="900"/>
            </a:lvl5pPr>
            <a:lvl6pPr marL="2284362" indent="0">
              <a:buNone/>
              <a:defRPr sz="900"/>
            </a:lvl6pPr>
            <a:lvl7pPr marL="2741238" indent="0">
              <a:buNone/>
              <a:defRPr sz="900"/>
            </a:lvl7pPr>
            <a:lvl8pPr marL="3198104" indent="0">
              <a:buNone/>
              <a:defRPr sz="900"/>
            </a:lvl8pPr>
            <a:lvl9pPr marL="3654982" indent="0">
              <a:buNone/>
              <a:defRPr sz="900"/>
            </a:lvl9pPr>
          </a:lstStyle>
          <a:p>
            <a:pPr lvl="0"/>
            <a:r>
              <a:rPr lang="en-GB" smtClean="0"/>
              <a:t>Click to edit Master text styles</a:t>
            </a:r>
          </a:p>
        </p:txBody>
      </p:sp>
      <p:sp>
        <p:nvSpPr>
          <p:cNvPr id="5" name="Rectangle 4"/>
          <p:cNvSpPr>
            <a:spLocks noGrp="1" noChangeArrowheads="1"/>
          </p:cNvSpPr>
          <p:nvPr>
            <p:ph type="dt" sz="half" idx="10"/>
          </p:nvPr>
        </p:nvSpPr>
        <p:spPr/>
        <p:txBody>
          <a:bodyPr/>
          <a:lstStyle>
            <a:lvl1pPr algn="ctr">
              <a:buFontTx/>
              <a:buChar char="•"/>
              <a:defRPr/>
            </a:lvl1pPr>
          </a:lstStyle>
          <a:p>
            <a:pPr>
              <a:defRPr/>
            </a:pPr>
            <a:endParaRPr lang="en-GB"/>
          </a:p>
        </p:txBody>
      </p:sp>
      <p:sp>
        <p:nvSpPr>
          <p:cNvPr id="6" name="Rectangle 5"/>
          <p:cNvSpPr>
            <a:spLocks noGrp="1" noChangeArrowheads="1"/>
          </p:cNvSpPr>
          <p:nvPr>
            <p:ph type="ftr" sz="quarter" idx="11"/>
          </p:nvPr>
        </p:nvSpPr>
        <p:spPr/>
        <p:txBody>
          <a:bodyPr/>
          <a:lstStyle>
            <a:lvl1pPr>
              <a:buFontTx/>
              <a:buChar char="•"/>
              <a:defRPr/>
            </a:lvl1pPr>
          </a:lstStyle>
          <a:p>
            <a:pPr>
              <a:defRPr/>
            </a:pPr>
            <a:endParaRPr lang="en-GB"/>
          </a:p>
        </p:txBody>
      </p:sp>
      <p:sp>
        <p:nvSpPr>
          <p:cNvPr id="7" name="Rectangle 6"/>
          <p:cNvSpPr>
            <a:spLocks noGrp="1" noChangeArrowheads="1"/>
          </p:cNvSpPr>
          <p:nvPr>
            <p:ph type="sldNum" sz="quarter" idx="12"/>
          </p:nvPr>
        </p:nvSpPr>
        <p:spPr/>
        <p:txBody>
          <a:bodyPr/>
          <a:lstStyle>
            <a:lvl1pPr>
              <a:buFontTx/>
              <a:buChar char="•"/>
              <a:defRPr>
                <a:ea typeface="ＭＳ Ｐゴシック" pitchFamily="34" charset="-128"/>
                <a:cs typeface="+mn-cs"/>
              </a:defRPr>
            </a:lvl1pPr>
          </a:lstStyle>
          <a:p>
            <a:pPr>
              <a:defRPr/>
            </a:pPr>
            <a:fld id="{9DDF4936-8CD3-4E4D-9361-F93B97D7DCF1}" type="slidenum">
              <a:rPr lang="en-GB"/>
              <a:pPr>
                <a:defRPr/>
              </a:pPr>
              <a:t>‹#›</a:t>
            </a:fld>
            <a:endParaRPr lang="en-GB"/>
          </a:p>
        </p:txBody>
      </p:sp>
    </p:spTree>
    <p:extLst>
      <p:ext uri="{BB962C8B-B14F-4D97-AF65-F5344CB8AC3E}">
        <p14:creationId xmlns:p14="http://schemas.microsoft.com/office/powerpoint/2010/main" val="19029311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4"/>
          <p:cNvSpPr>
            <a:spLocks noGrp="1" noChangeArrowheads="1"/>
          </p:cNvSpPr>
          <p:nvPr>
            <p:ph type="dt" sz="half" idx="10"/>
          </p:nvPr>
        </p:nvSpPr>
        <p:spPr/>
        <p:txBody>
          <a:bodyPr/>
          <a:lstStyle>
            <a:lvl1pPr algn="ctr">
              <a:buFontTx/>
              <a:buChar char="•"/>
              <a:defRPr/>
            </a:lvl1pPr>
          </a:lstStyle>
          <a:p>
            <a:pPr>
              <a:defRPr/>
            </a:pPr>
            <a:endParaRPr lang="en-GB"/>
          </a:p>
        </p:txBody>
      </p:sp>
      <p:sp>
        <p:nvSpPr>
          <p:cNvPr id="5" name="Rectangle 5"/>
          <p:cNvSpPr>
            <a:spLocks noGrp="1" noChangeArrowheads="1"/>
          </p:cNvSpPr>
          <p:nvPr>
            <p:ph type="ftr" sz="quarter" idx="11"/>
          </p:nvPr>
        </p:nvSpPr>
        <p:spPr/>
        <p:txBody>
          <a:bodyPr/>
          <a:lstStyle>
            <a:lvl1pPr>
              <a:buFontTx/>
              <a:buChar char="•"/>
              <a:defRPr/>
            </a:lvl1pPr>
          </a:lstStyle>
          <a:p>
            <a:pPr>
              <a:defRPr/>
            </a:pPr>
            <a:endParaRPr lang="en-GB"/>
          </a:p>
        </p:txBody>
      </p:sp>
      <p:sp>
        <p:nvSpPr>
          <p:cNvPr id="6" name="Rectangle 6"/>
          <p:cNvSpPr>
            <a:spLocks noGrp="1" noChangeArrowheads="1"/>
          </p:cNvSpPr>
          <p:nvPr>
            <p:ph type="sldNum" sz="quarter" idx="12"/>
          </p:nvPr>
        </p:nvSpPr>
        <p:spPr/>
        <p:txBody>
          <a:bodyPr/>
          <a:lstStyle>
            <a:lvl1pPr>
              <a:buFontTx/>
              <a:buChar char="•"/>
              <a:defRPr>
                <a:ea typeface="ＭＳ Ｐゴシック" pitchFamily="34" charset="-128"/>
                <a:cs typeface="+mn-cs"/>
              </a:defRPr>
            </a:lvl1pPr>
          </a:lstStyle>
          <a:p>
            <a:pPr>
              <a:defRPr/>
            </a:pPr>
            <a:fld id="{BFACE8CB-B740-4CC4-AB89-2B75C5F606BE}" type="slidenum">
              <a:rPr lang="en-GB"/>
              <a:pPr>
                <a:defRPr/>
              </a:pPr>
              <a:t>‹#›</a:t>
            </a:fld>
            <a:endParaRPr lang="en-GB"/>
          </a:p>
        </p:txBody>
      </p:sp>
    </p:spTree>
    <p:extLst>
      <p:ext uri="{BB962C8B-B14F-4D97-AF65-F5344CB8AC3E}">
        <p14:creationId xmlns:p14="http://schemas.microsoft.com/office/powerpoint/2010/main" val="1279892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2"/>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52"/>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4"/>
          <p:cNvSpPr>
            <a:spLocks noGrp="1" noChangeArrowheads="1"/>
          </p:cNvSpPr>
          <p:nvPr>
            <p:ph type="dt" sz="half" idx="10"/>
          </p:nvPr>
        </p:nvSpPr>
        <p:spPr/>
        <p:txBody>
          <a:bodyPr/>
          <a:lstStyle>
            <a:lvl1pPr algn="ctr">
              <a:buFontTx/>
              <a:buChar char="•"/>
              <a:defRPr/>
            </a:lvl1pPr>
          </a:lstStyle>
          <a:p>
            <a:pPr>
              <a:defRPr/>
            </a:pPr>
            <a:endParaRPr lang="en-GB"/>
          </a:p>
        </p:txBody>
      </p:sp>
      <p:sp>
        <p:nvSpPr>
          <p:cNvPr id="5" name="Rectangle 5"/>
          <p:cNvSpPr>
            <a:spLocks noGrp="1" noChangeArrowheads="1"/>
          </p:cNvSpPr>
          <p:nvPr>
            <p:ph type="ftr" sz="quarter" idx="11"/>
          </p:nvPr>
        </p:nvSpPr>
        <p:spPr/>
        <p:txBody>
          <a:bodyPr/>
          <a:lstStyle>
            <a:lvl1pPr>
              <a:buFontTx/>
              <a:buChar char="•"/>
              <a:defRPr/>
            </a:lvl1pPr>
          </a:lstStyle>
          <a:p>
            <a:pPr>
              <a:defRPr/>
            </a:pPr>
            <a:endParaRPr lang="en-GB"/>
          </a:p>
        </p:txBody>
      </p:sp>
      <p:sp>
        <p:nvSpPr>
          <p:cNvPr id="6" name="Rectangle 6"/>
          <p:cNvSpPr>
            <a:spLocks noGrp="1" noChangeArrowheads="1"/>
          </p:cNvSpPr>
          <p:nvPr>
            <p:ph type="sldNum" sz="quarter" idx="12"/>
          </p:nvPr>
        </p:nvSpPr>
        <p:spPr/>
        <p:txBody>
          <a:bodyPr/>
          <a:lstStyle>
            <a:lvl1pPr>
              <a:buFontTx/>
              <a:buChar char="•"/>
              <a:defRPr>
                <a:ea typeface="ＭＳ Ｐゴシック" pitchFamily="34" charset="-128"/>
                <a:cs typeface="+mn-cs"/>
              </a:defRPr>
            </a:lvl1pPr>
          </a:lstStyle>
          <a:p>
            <a:pPr>
              <a:defRPr/>
            </a:pPr>
            <a:fld id="{2A8CC4FA-C110-4357-8CD4-9AD69F1F5EC6}" type="slidenum">
              <a:rPr lang="en-GB"/>
              <a:pPr>
                <a:defRPr/>
              </a:pPr>
              <a:t>‹#›</a:t>
            </a:fld>
            <a:endParaRPr lang="en-GB"/>
          </a:p>
        </p:txBody>
      </p:sp>
    </p:spTree>
    <p:extLst>
      <p:ext uri="{BB962C8B-B14F-4D97-AF65-F5344CB8AC3E}">
        <p14:creationId xmlns:p14="http://schemas.microsoft.com/office/powerpoint/2010/main" val="14589385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30"/>
          <p:cNvGrpSpPr>
            <a:grpSpLocks/>
          </p:cNvGrpSpPr>
          <p:nvPr userDrawn="1"/>
        </p:nvGrpSpPr>
        <p:grpSpPr bwMode="auto">
          <a:xfrm>
            <a:off x="6443669" y="9543"/>
            <a:ext cx="2674937" cy="1763713"/>
            <a:chOff x="0" y="0"/>
            <a:chExt cx="1835" cy="1246"/>
          </a:xfrm>
        </p:grpSpPr>
        <p:grpSp>
          <p:nvGrpSpPr>
            <p:cNvPr id="5" name="Group 31"/>
            <p:cNvGrpSpPr>
              <a:grpSpLocks/>
            </p:cNvGrpSpPr>
            <p:nvPr/>
          </p:nvGrpSpPr>
          <p:grpSpPr bwMode="auto">
            <a:xfrm>
              <a:off x="0" y="0"/>
              <a:ext cx="1835" cy="657"/>
              <a:chOff x="0" y="0"/>
              <a:chExt cx="1835" cy="657"/>
            </a:xfrm>
          </p:grpSpPr>
          <p:pic>
            <p:nvPicPr>
              <p:cNvPr id="9" name="Picture 32"/>
              <p:cNvPicPr>
                <a:picLocks noChangeArrowheads="1"/>
              </p:cNvPicPr>
              <p:nvPr/>
            </p:nvPicPr>
            <p:blipFill>
              <a:blip r:embed="rId2"/>
              <a:srcRect/>
              <a:stretch>
                <a:fillRect/>
              </a:stretch>
            </p:blipFill>
            <p:spPr bwMode="auto">
              <a:xfrm>
                <a:off x="821" y="171"/>
                <a:ext cx="1014" cy="319"/>
              </a:xfrm>
              <a:prstGeom prst="rect">
                <a:avLst/>
              </a:prstGeom>
              <a:noFill/>
              <a:ln w="9525">
                <a:noFill/>
                <a:miter lim="800000"/>
                <a:headEnd/>
                <a:tailEnd/>
              </a:ln>
            </p:spPr>
          </p:pic>
          <p:pic>
            <p:nvPicPr>
              <p:cNvPr id="10" name="Picture 33"/>
              <p:cNvPicPr>
                <a:picLocks noChangeArrowheads="1"/>
              </p:cNvPicPr>
              <p:nvPr/>
            </p:nvPicPr>
            <p:blipFill>
              <a:blip r:embed="rId3"/>
              <a:srcRect/>
              <a:stretch>
                <a:fillRect/>
              </a:stretch>
            </p:blipFill>
            <p:spPr bwMode="auto">
              <a:xfrm>
                <a:off x="0" y="0"/>
                <a:ext cx="719" cy="657"/>
              </a:xfrm>
              <a:prstGeom prst="rect">
                <a:avLst/>
              </a:prstGeom>
              <a:noFill/>
              <a:ln w="9525">
                <a:noFill/>
                <a:miter lim="800000"/>
                <a:headEnd/>
                <a:tailEnd/>
              </a:ln>
            </p:spPr>
          </p:pic>
        </p:grpSp>
        <p:sp>
          <p:nvSpPr>
            <p:cNvPr id="6" name="Rectangle 34"/>
            <p:cNvSpPr>
              <a:spLocks/>
            </p:cNvSpPr>
            <p:nvPr/>
          </p:nvSpPr>
          <p:spPr bwMode="auto">
            <a:xfrm>
              <a:off x="40" y="686"/>
              <a:ext cx="1776" cy="560"/>
            </a:xfrm>
            <a:prstGeom prst="rect">
              <a:avLst/>
            </a:prstGeom>
            <a:noFill/>
            <a:ln w="9525">
              <a:noFill/>
              <a:miter lim="800000"/>
              <a:headEnd/>
              <a:tailEnd/>
            </a:ln>
          </p:spPr>
          <p:txBody>
            <a:bodyPr lIns="0" tIns="0" rIns="0" bIns="0" anchor="ctr"/>
            <a:lstStyle/>
            <a:p>
              <a:pPr defTabSz="455563" fontAlgn="base">
                <a:spcBef>
                  <a:spcPts val="775"/>
                </a:spcBef>
                <a:spcAft>
                  <a:spcPct val="0"/>
                </a:spcAft>
                <a:defRPr/>
              </a:pPr>
              <a:r>
                <a:rPr lang="en-US" sz="1300">
                  <a:solidFill>
                    <a:srgbClr val="000000"/>
                  </a:solidFill>
                  <a:latin typeface="Arial" charset="0"/>
                  <a:ea typeface="ヒラギノ角ゴ Pro W3" charset="0"/>
                  <a:cs typeface="Arial" charset="0"/>
                  <a:sym typeface="Arial" charset="0"/>
                </a:rPr>
                <a:t>Joint Weather and Climate</a:t>
              </a:r>
              <a:br>
                <a:rPr lang="en-US" sz="1300">
                  <a:solidFill>
                    <a:srgbClr val="000000"/>
                  </a:solidFill>
                  <a:latin typeface="Arial" charset="0"/>
                  <a:ea typeface="ヒラギノ角ゴ Pro W3" charset="0"/>
                  <a:cs typeface="Arial" charset="0"/>
                  <a:sym typeface="Arial" charset="0"/>
                </a:rPr>
              </a:br>
              <a:r>
                <a:rPr lang="en-US" sz="1300">
                  <a:solidFill>
                    <a:srgbClr val="000000"/>
                  </a:solidFill>
                  <a:latin typeface="Arial" charset="0"/>
                  <a:ea typeface="ヒラギノ角ゴ Pro W3" charset="0"/>
                  <a:cs typeface="Arial" charset="0"/>
                  <a:sym typeface="Arial" charset="0"/>
                </a:rPr>
                <a:t>Research Programme</a:t>
              </a:r>
              <a:br>
                <a:rPr lang="en-US" sz="1300">
                  <a:solidFill>
                    <a:srgbClr val="000000"/>
                  </a:solidFill>
                  <a:latin typeface="Arial" charset="0"/>
                  <a:ea typeface="ヒラギノ角ゴ Pro W3" charset="0"/>
                  <a:cs typeface="Arial" charset="0"/>
                  <a:sym typeface="Arial" charset="0"/>
                </a:rPr>
              </a:br>
              <a:r>
                <a:rPr lang="en-US" sz="1300">
                  <a:solidFill>
                    <a:srgbClr val="000000"/>
                  </a:solidFill>
                  <a:latin typeface="Arial" charset="0"/>
                  <a:ea typeface="ヒラギノ角ゴ Pro W3" charset="0"/>
                  <a:cs typeface="Arial" charset="0"/>
                  <a:sym typeface="Arial" charset="0"/>
                </a:rPr>
                <a:t> </a:t>
              </a:r>
              <a:r>
                <a:rPr lang="en-US" sz="800">
                  <a:solidFill>
                    <a:srgbClr val="000000"/>
                  </a:solidFill>
                  <a:latin typeface="Arial" charset="0"/>
                  <a:ea typeface="ヒラギノ角ゴ Pro W3" charset="0"/>
                  <a:cs typeface="Arial" charset="0"/>
                  <a:sym typeface="Arial" charset="0"/>
                </a:rPr>
                <a:t>A partnership in climate research </a:t>
              </a:r>
            </a:p>
          </p:txBody>
        </p:sp>
        <p:sp>
          <p:nvSpPr>
            <p:cNvPr id="7" name="Line 35"/>
            <p:cNvSpPr>
              <a:spLocks noChangeShapeType="1"/>
            </p:cNvSpPr>
            <p:nvPr/>
          </p:nvSpPr>
          <p:spPr bwMode="auto">
            <a:xfrm>
              <a:off x="21" y="653"/>
              <a:ext cx="1798" cy="2"/>
            </a:xfrm>
            <a:prstGeom prst="line">
              <a:avLst/>
            </a:prstGeom>
            <a:noFill/>
            <a:ln w="19050">
              <a:solidFill>
                <a:srgbClr val="132647"/>
              </a:solidFill>
              <a:round/>
              <a:headEnd/>
              <a:tailEnd/>
            </a:ln>
          </p:spPr>
          <p:txBody>
            <a:bodyPr lIns="0" tIns="0" rIns="0" bIns="0"/>
            <a:lstStyle/>
            <a:p>
              <a:pPr defTabSz="914400" fontAlgn="base">
                <a:lnSpc>
                  <a:spcPct val="80000"/>
                </a:lnSpc>
                <a:spcBef>
                  <a:spcPct val="50000"/>
                </a:spcBef>
                <a:spcAft>
                  <a:spcPct val="35000"/>
                </a:spcAft>
                <a:defRPr/>
              </a:pPr>
              <a:endParaRPr lang="en-US" sz="2000">
                <a:solidFill>
                  <a:srgbClr val="000000"/>
                </a:solidFill>
                <a:latin typeface="Arial" charset="0"/>
                <a:ea typeface="ヒラギノ角ゴ Pro W3" charset="0"/>
                <a:cs typeface="ヒラギノ角ゴ Pro W3" charset="0"/>
              </a:endParaRPr>
            </a:p>
          </p:txBody>
        </p:sp>
        <p:sp>
          <p:nvSpPr>
            <p:cNvPr id="8" name="Line 36"/>
            <p:cNvSpPr>
              <a:spLocks noChangeShapeType="1"/>
            </p:cNvSpPr>
            <p:nvPr/>
          </p:nvSpPr>
          <p:spPr bwMode="auto">
            <a:xfrm>
              <a:off x="755" y="47"/>
              <a:ext cx="2" cy="556"/>
            </a:xfrm>
            <a:prstGeom prst="line">
              <a:avLst/>
            </a:prstGeom>
            <a:noFill/>
            <a:ln w="19050">
              <a:solidFill>
                <a:srgbClr val="132647"/>
              </a:solidFill>
              <a:round/>
              <a:headEnd/>
              <a:tailEnd/>
            </a:ln>
          </p:spPr>
          <p:txBody>
            <a:bodyPr lIns="0" tIns="0" rIns="0" bIns="0"/>
            <a:lstStyle/>
            <a:p>
              <a:pPr defTabSz="914400" fontAlgn="base">
                <a:lnSpc>
                  <a:spcPct val="80000"/>
                </a:lnSpc>
                <a:spcBef>
                  <a:spcPct val="50000"/>
                </a:spcBef>
                <a:spcAft>
                  <a:spcPct val="35000"/>
                </a:spcAft>
                <a:defRPr/>
              </a:pPr>
              <a:endParaRPr lang="en-US" sz="2000">
                <a:solidFill>
                  <a:srgbClr val="000000"/>
                </a:solidFill>
                <a:latin typeface="Arial" charset="0"/>
                <a:ea typeface="ヒラギノ角ゴ Pro W3" charset="0"/>
                <a:cs typeface="ヒラギノ角ゴ Pro W3" charset="0"/>
              </a:endParaRPr>
            </a:p>
          </p:txBody>
        </p:sp>
      </p:grpSp>
      <p:sp>
        <p:nvSpPr>
          <p:cNvPr id="815106" name="Rectangle 2"/>
          <p:cNvSpPr>
            <a:spLocks noGrp="1" noChangeArrowheads="1"/>
          </p:cNvSpPr>
          <p:nvPr>
            <p:ph type="ctrTitle"/>
          </p:nvPr>
        </p:nvSpPr>
        <p:spPr>
          <a:xfrm>
            <a:off x="685800" y="2130428"/>
            <a:ext cx="7772400" cy="1470025"/>
          </a:xfrm>
        </p:spPr>
        <p:txBody>
          <a:bodyPr/>
          <a:lstStyle>
            <a:lvl1pPr>
              <a:defRPr/>
            </a:lvl1pPr>
          </a:lstStyle>
          <a:p>
            <a:r>
              <a:rPr lang="en-GB"/>
              <a:t>Click to edit Master title style</a:t>
            </a:r>
          </a:p>
        </p:txBody>
      </p:sp>
      <p:sp>
        <p:nvSpPr>
          <p:cNvPr id="815107" name="Rectangle 3"/>
          <p:cNvSpPr>
            <a:spLocks noGrp="1" noChangeArrowheads="1"/>
          </p:cNvSpPr>
          <p:nvPr>
            <p:ph type="subTitle" idx="1"/>
          </p:nvPr>
        </p:nvSpPr>
        <p:spPr>
          <a:xfrm>
            <a:off x="1371600" y="3886202"/>
            <a:ext cx="6400800" cy="1752600"/>
          </a:xfrm>
        </p:spPr>
        <p:txBody>
          <a:bodyPr/>
          <a:lstStyle>
            <a:lvl1pPr marL="0" indent="0" algn="ctr">
              <a:buFontTx/>
              <a:buNone/>
              <a:defRPr/>
            </a:lvl1pPr>
          </a:lstStyle>
          <a:p>
            <a:r>
              <a:rPr lang="en-GB"/>
              <a:t>Click to edit Master subtitle style</a:t>
            </a:r>
          </a:p>
        </p:txBody>
      </p:sp>
      <p:sp>
        <p:nvSpPr>
          <p:cNvPr id="11" name="Rectangle 4"/>
          <p:cNvSpPr>
            <a:spLocks noGrp="1" noChangeArrowheads="1"/>
          </p:cNvSpPr>
          <p:nvPr>
            <p:ph type="dt" sz="half" idx="10"/>
          </p:nvPr>
        </p:nvSpPr>
        <p:spPr/>
        <p:txBody>
          <a:bodyPr/>
          <a:lstStyle>
            <a:lvl1pPr algn="ctr">
              <a:buFontTx/>
              <a:buChar char="•"/>
              <a:defRPr/>
            </a:lvl1pPr>
          </a:lstStyle>
          <a:p>
            <a:pPr>
              <a:defRPr/>
            </a:pPr>
            <a:endParaRPr lang="en-GB"/>
          </a:p>
        </p:txBody>
      </p:sp>
      <p:sp>
        <p:nvSpPr>
          <p:cNvPr id="12" name="Rectangle 5"/>
          <p:cNvSpPr>
            <a:spLocks noGrp="1" noChangeArrowheads="1"/>
          </p:cNvSpPr>
          <p:nvPr>
            <p:ph type="ftr" sz="quarter" idx="11"/>
          </p:nvPr>
        </p:nvSpPr>
        <p:spPr/>
        <p:txBody>
          <a:bodyPr/>
          <a:lstStyle>
            <a:lvl1pPr>
              <a:buFontTx/>
              <a:buChar char="•"/>
              <a:defRPr/>
            </a:lvl1pPr>
          </a:lstStyle>
          <a:p>
            <a:pPr>
              <a:defRPr/>
            </a:pPr>
            <a:endParaRPr lang="en-GB"/>
          </a:p>
        </p:txBody>
      </p:sp>
      <p:sp>
        <p:nvSpPr>
          <p:cNvPr id="13" name="Rectangle 6"/>
          <p:cNvSpPr>
            <a:spLocks noGrp="1" noChangeArrowheads="1"/>
          </p:cNvSpPr>
          <p:nvPr>
            <p:ph type="sldNum" sz="quarter" idx="12"/>
          </p:nvPr>
        </p:nvSpPr>
        <p:spPr/>
        <p:txBody>
          <a:bodyPr/>
          <a:lstStyle>
            <a:lvl1pPr>
              <a:buFontTx/>
              <a:buChar char="•"/>
              <a:defRPr>
                <a:ea typeface="ＭＳ Ｐゴシック" pitchFamily="34" charset="-128"/>
                <a:cs typeface="+mn-cs"/>
              </a:defRPr>
            </a:lvl1pPr>
          </a:lstStyle>
          <a:p>
            <a:pPr>
              <a:defRPr/>
            </a:pPr>
            <a:fld id="{5694DC83-196A-432D-B5F9-97D0F4309AC6}" type="slidenum">
              <a:rPr lang="en-GB"/>
              <a:pPr>
                <a:defRPr/>
              </a:pPr>
              <a:t>‹#›</a:t>
            </a:fld>
            <a:endParaRPr lang="en-GB"/>
          </a:p>
        </p:txBody>
      </p:sp>
    </p:spTree>
    <p:extLst>
      <p:ext uri="{BB962C8B-B14F-4D97-AF65-F5344CB8AC3E}">
        <p14:creationId xmlns:p14="http://schemas.microsoft.com/office/powerpoint/2010/main" val="19948220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4"/>
          <p:cNvSpPr>
            <a:spLocks noGrp="1" noChangeArrowheads="1"/>
          </p:cNvSpPr>
          <p:nvPr>
            <p:ph type="dt" sz="half" idx="10"/>
          </p:nvPr>
        </p:nvSpPr>
        <p:spPr/>
        <p:txBody>
          <a:bodyPr/>
          <a:lstStyle>
            <a:lvl1pPr algn="ctr">
              <a:buFontTx/>
              <a:buChar char="•"/>
              <a:defRPr/>
            </a:lvl1pPr>
          </a:lstStyle>
          <a:p>
            <a:pPr>
              <a:defRPr/>
            </a:pPr>
            <a:endParaRPr lang="en-GB"/>
          </a:p>
        </p:txBody>
      </p:sp>
      <p:sp>
        <p:nvSpPr>
          <p:cNvPr id="5" name="Rectangle 5"/>
          <p:cNvSpPr>
            <a:spLocks noGrp="1" noChangeArrowheads="1"/>
          </p:cNvSpPr>
          <p:nvPr>
            <p:ph type="ftr" sz="quarter" idx="11"/>
          </p:nvPr>
        </p:nvSpPr>
        <p:spPr/>
        <p:txBody>
          <a:bodyPr/>
          <a:lstStyle>
            <a:lvl1pPr>
              <a:buFontTx/>
              <a:buChar char="•"/>
              <a:defRPr/>
            </a:lvl1pPr>
          </a:lstStyle>
          <a:p>
            <a:pPr>
              <a:defRPr/>
            </a:pPr>
            <a:endParaRPr lang="en-GB"/>
          </a:p>
        </p:txBody>
      </p:sp>
      <p:sp>
        <p:nvSpPr>
          <p:cNvPr id="6" name="Rectangle 6"/>
          <p:cNvSpPr>
            <a:spLocks noGrp="1" noChangeArrowheads="1"/>
          </p:cNvSpPr>
          <p:nvPr>
            <p:ph type="sldNum" sz="quarter" idx="12"/>
          </p:nvPr>
        </p:nvSpPr>
        <p:spPr/>
        <p:txBody>
          <a:bodyPr/>
          <a:lstStyle>
            <a:lvl1pPr>
              <a:buFontTx/>
              <a:buChar char="•"/>
              <a:defRPr>
                <a:ea typeface="ＭＳ Ｐゴシック" pitchFamily="34" charset="-128"/>
                <a:cs typeface="+mn-cs"/>
              </a:defRPr>
            </a:lvl1pPr>
          </a:lstStyle>
          <a:p>
            <a:pPr>
              <a:defRPr/>
            </a:pPr>
            <a:fld id="{2F5F38DE-810B-4C1B-8D3E-897A5F519428}" type="slidenum">
              <a:rPr lang="en-GB"/>
              <a:pPr>
                <a:defRPr/>
              </a:pPr>
              <a:t>‹#›</a:t>
            </a:fld>
            <a:endParaRPr lang="en-GB"/>
          </a:p>
        </p:txBody>
      </p:sp>
    </p:spTree>
    <p:extLst>
      <p:ext uri="{BB962C8B-B14F-4D97-AF65-F5344CB8AC3E}">
        <p14:creationId xmlns:p14="http://schemas.microsoft.com/office/powerpoint/2010/main" val="373720472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6"/>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38"/>
            <a:ext cx="7772400" cy="1500187"/>
          </a:xfrm>
        </p:spPr>
        <p:txBody>
          <a:bodyPr anchor="b"/>
          <a:lstStyle>
            <a:lvl1pPr marL="0" indent="0">
              <a:buNone/>
              <a:defRPr sz="2000"/>
            </a:lvl1pPr>
            <a:lvl2pPr marL="455563" indent="0">
              <a:buNone/>
              <a:defRPr sz="1800"/>
            </a:lvl2pPr>
            <a:lvl3pPr marL="911140" indent="0">
              <a:buNone/>
              <a:defRPr sz="1600"/>
            </a:lvl3pPr>
            <a:lvl4pPr marL="1366713" indent="0">
              <a:buNone/>
              <a:defRPr sz="1400"/>
            </a:lvl4pPr>
            <a:lvl5pPr marL="1822280" indent="0">
              <a:buNone/>
              <a:defRPr sz="1400"/>
            </a:lvl5pPr>
            <a:lvl6pPr marL="2277848" indent="0">
              <a:buNone/>
              <a:defRPr sz="1400"/>
            </a:lvl6pPr>
            <a:lvl7pPr marL="2733422" indent="0">
              <a:buNone/>
              <a:defRPr sz="1400"/>
            </a:lvl7pPr>
            <a:lvl8pPr marL="3188984" indent="0">
              <a:buNone/>
              <a:defRPr sz="1400"/>
            </a:lvl8pPr>
            <a:lvl9pPr marL="3644560" indent="0">
              <a:buNone/>
              <a:defRPr sz="1400"/>
            </a:lvl9pPr>
          </a:lstStyle>
          <a:p>
            <a:pPr lvl="0"/>
            <a:r>
              <a:rPr lang="en-GB" smtClean="0"/>
              <a:t>Click to edit Master text styles</a:t>
            </a:r>
          </a:p>
        </p:txBody>
      </p:sp>
      <p:sp>
        <p:nvSpPr>
          <p:cNvPr id="4" name="Rectangle 4"/>
          <p:cNvSpPr>
            <a:spLocks noGrp="1" noChangeArrowheads="1"/>
          </p:cNvSpPr>
          <p:nvPr>
            <p:ph type="dt" sz="half" idx="10"/>
          </p:nvPr>
        </p:nvSpPr>
        <p:spPr/>
        <p:txBody>
          <a:bodyPr/>
          <a:lstStyle>
            <a:lvl1pPr algn="ctr">
              <a:buFontTx/>
              <a:buChar char="•"/>
              <a:defRPr/>
            </a:lvl1pPr>
          </a:lstStyle>
          <a:p>
            <a:pPr>
              <a:defRPr/>
            </a:pPr>
            <a:endParaRPr lang="en-GB"/>
          </a:p>
        </p:txBody>
      </p:sp>
      <p:sp>
        <p:nvSpPr>
          <p:cNvPr id="5" name="Rectangle 5"/>
          <p:cNvSpPr>
            <a:spLocks noGrp="1" noChangeArrowheads="1"/>
          </p:cNvSpPr>
          <p:nvPr>
            <p:ph type="ftr" sz="quarter" idx="11"/>
          </p:nvPr>
        </p:nvSpPr>
        <p:spPr/>
        <p:txBody>
          <a:bodyPr/>
          <a:lstStyle>
            <a:lvl1pPr>
              <a:buFontTx/>
              <a:buChar char="•"/>
              <a:defRPr/>
            </a:lvl1pPr>
          </a:lstStyle>
          <a:p>
            <a:pPr>
              <a:defRPr/>
            </a:pPr>
            <a:endParaRPr lang="en-GB"/>
          </a:p>
        </p:txBody>
      </p:sp>
      <p:sp>
        <p:nvSpPr>
          <p:cNvPr id="6" name="Rectangle 6"/>
          <p:cNvSpPr>
            <a:spLocks noGrp="1" noChangeArrowheads="1"/>
          </p:cNvSpPr>
          <p:nvPr>
            <p:ph type="sldNum" sz="quarter" idx="12"/>
          </p:nvPr>
        </p:nvSpPr>
        <p:spPr/>
        <p:txBody>
          <a:bodyPr/>
          <a:lstStyle>
            <a:lvl1pPr>
              <a:buFontTx/>
              <a:buChar char="•"/>
              <a:defRPr>
                <a:ea typeface="ＭＳ Ｐゴシック" pitchFamily="34" charset="-128"/>
                <a:cs typeface="+mn-cs"/>
              </a:defRPr>
            </a:lvl1pPr>
          </a:lstStyle>
          <a:p>
            <a:pPr>
              <a:defRPr/>
            </a:pPr>
            <a:fld id="{FCDE2051-9ABB-4F09-A07F-6BE66C6618D8}" type="slidenum">
              <a:rPr lang="en-GB"/>
              <a:pPr>
                <a:defRPr/>
              </a:pPr>
              <a:t>‹#›</a:t>
            </a:fld>
            <a:endParaRPr lang="en-GB"/>
          </a:p>
        </p:txBody>
      </p:sp>
    </p:spTree>
    <p:extLst>
      <p:ext uri="{BB962C8B-B14F-4D97-AF65-F5344CB8AC3E}">
        <p14:creationId xmlns:p14="http://schemas.microsoft.com/office/powerpoint/2010/main" val="13873237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1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1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Rectangle 4"/>
          <p:cNvSpPr>
            <a:spLocks noGrp="1" noChangeArrowheads="1"/>
          </p:cNvSpPr>
          <p:nvPr>
            <p:ph type="dt" sz="half" idx="10"/>
          </p:nvPr>
        </p:nvSpPr>
        <p:spPr/>
        <p:txBody>
          <a:bodyPr/>
          <a:lstStyle>
            <a:lvl1pPr algn="ctr">
              <a:buFontTx/>
              <a:buChar char="•"/>
              <a:defRPr/>
            </a:lvl1pPr>
          </a:lstStyle>
          <a:p>
            <a:pPr>
              <a:defRPr/>
            </a:pPr>
            <a:endParaRPr lang="en-GB"/>
          </a:p>
        </p:txBody>
      </p:sp>
      <p:sp>
        <p:nvSpPr>
          <p:cNvPr id="6" name="Rectangle 5"/>
          <p:cNvSpPr>
            <a:spLocks noGrp="1" noChangeArrowheads="1"/>
          </p:cNvSpPr>
          <p:nvPr>
            <p:ph type="ftr" sz="quarter" idx="11"/>
          </p:nvPr>
        </p:nvSpPr>
        <p:spPr/>
        <p:txBody>
          <a:bodyPr/>
          <a:lstStyle>
            <a:lvl1pPr>
              <a:buFontTx/>
              <a:buChar char="•"/>
              <a:defRPr/>
            </a:lvl1pPr>
          </a:lstStyle>
          <a:p>
            <a:pPr>
              <a:defRPr/>
            </a:pPr>
            <a:endParaRPr lang="en-GB"/>
          </a:p>
        </p:txBody>
      </p:sp>
      <p:sp>
        <p:nvSpPr>
          <p:cNvPr id="7" name="Rectangle 6"/>
          <p:cNvSpPr>
            <a:spLocks noGrp="1" noChangeArrowheads="1"/>
          </p:cNvSpPr>
          <p:nvPr>
            <p:ph type="sldNum" sz="quarter" idx="12"/>
          </p:nvPr>
        </p:nvSpPr>
        <p:spPr/>
        <p:txBody>
          <a:bodyPr/>
          <a:lstStyle>
            <a:lvl1pPr>
              <a:buFontTx/>
              <a:buChar char="•"/>
              <a:defRPr>
                <a:ea typeface="ＭＳ Ｐゴシック" pitchFamily="34" charset="-128"/>
                <a:cs typeface="+mn-cs"/>
              </a:defRPr>
            </a:lvl1pPr>
          </a:lstStyle>
          <a:p>
            <a:pPr>
              <a:defRPr/>
            </a:pPr>
            <a:fld id="{7811A2EB-03B4-4D8C-B88F-BFDDE9C17E5D}" type="slidenum">
              <a:rPr lang="en-GB"/>
              <a:pPr>
                <a:defRPr/>
              </a:pPr>
              <a:t>‹#›</a:t>
            </a:fld>
            <a:endParaRPr lang="en-GB"/>
          </a:p>
        </p:txBody>
      </p:sp>
    </p:spTree>
    <p:extLst>
      <p:ext uri="{BB962C8B-B14F-4D97-AF65-F5344CB8AC3E}">
        <p14:creationId xmlns:p14="http://schemas.microsoft.com/office/powerpoint/2010/main" val="58997414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5563" indent="0">
              <a:buNone/>
              <a:defRPr sz="2000" b="1"/>
            </a:lvl2pPr>
            <a:lvl3pPr marL="911140" indent="0">
              <a:buNone/>
              <a:defRPr sz="1800" b="1"/>
            </a:lvl3pPr>
            <a:lvl4pPr marL="1366713" indent="0">
              <a:buNone/>
              <a:defRPr sz="1600" b="1"/>
            </a:lvl4pPr>
            <a:lvl5pPr marL="1822280" indent="0">
              <a:buNone/>
              <a:defRPr sz="1600" b="1"/>
            </a:lvl5pPr>
            <a:lvl6pPr marL="2277848" indent="0">
              <a:buNone/>
              <a:defRPr sz="1600" b="1"/>
            </a:lvl6pPr>
            <a:lvl7pPr marL="2733422" indent="0">
              <a:buNone/>
              <a:defRPr sz="1600" b="1"/>
            </a:lvl7pPr>
            <a:lvl8pPr marL="3188984" indent="0">
              <a:buNone/>
              <a:defRPr sz="1600" b="1"/>
            </a:lvl8pPr>
            <a:lvl9pPr marL="364456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34" y="1535114"/>
            <a:ext cx="4041775" cy="639762"/>
          </a:xfrm>
        </p:spPr>
        <p:txBody>
          <a:bodyPr anchor="b"/>
          <a:lstStyle>
            <a:lvl1pPr marL="0" indent="0">
              <a:buNone/>
              <a:defRPr sz="2400" b="1"/>
            </a:lvl1pPr>
            <a:lvl2pPr marL="455563" indent="0">
              <a:buNone/>
              <a:defRPr sz="2000" b="1"/>
            </a:lvl2pPr>
            <a:lvl3pPr marL="911140" indent="0">
              <a:buNone/>
              <a:defRPr sz="1800" b="1"/>
            </a:lvl3pPr>
            <a:lvl4pPr marL="1366713" indent="0">
              <a:buNone/>
              <a:defRPr sz="1600" b="1"/>
            </a:lvl4pPr>
            <a:lvl5pPr marL="1822280" indent="0">
              <a:buNone/>
              <a:defRPr sz="1600" b="1"/>
            </a:lvl5pPr>
            <a:lvl6pPr marL="2277848" indent="0">
              <a:buNone/>
              <a:defRPr sz="1600" b="1"/>
            </a:lvl6pPr>
            <a:lvl7pPr marL="2733422" indent="0">
              <a:buNone/>
              <a:defRPr sz="1600" b="1"/>
            </a:lvl7pPr>
            <a:lvl8pPr marL="3188984" indent="0">
              <a:buNone/>
              <a:defRPr sz="1600" b="1"/>
            </a:lvl8pPr>
            <a:lvl9pPr marL="364456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3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Rectangle 4"/>
          <p:cNvSpPr>
            <a:spLocks noGrp="1" noChangeArrowheads="1"/>
          </p:cNvSpPr>
          <p:nvPr>
            <p:ph type="dt" sz="half" idx="10"/>
          </p:nvPr>
        </p:nvSpPr>
        <p:spPr/>
        <p:txBody>
          <a:bodyPr/>
          <a:lstStyle>
            <a:lvl1pPr algn="ctr">
              <a:buFontTx/>
              <a:buChar char="•"/>
              <a:defRPr/>
            </a:lvl1pPr>
          </a:lstStyle>
          <a:p>
            <a:pPr>
              <a:defRPr/>
            </a:pPr>
            <a:endParaRPr lang="en-GB"/>
          </a:p>
        </p:txBody>
      </p:sp>
      <p:sp>
        <p:nvSpPr>
          <p:cNvPr id="8" name="Rectangle 5"/>
          <p:cNvSpPr>
            <a:spLocks noGrp="1" noChangeArrowheads="1"/>
          </p:cNvSpPr>
          <p:nvPr>
            <p:ph type="ftr" sz="quarter" idx="11"/>
          </p:nvPr>
        </p:nvSpPr>
        <p:spPr/>
        <p:txBody>
          <a:bodyPr/>
          <a:lstStyle>
            <a:lvl1pPr>
              <a:buFontTx/>
              <a:buChar char="•"/>
              <a:defRPr/>
            </a:lvl1pPr>
          </a:lstStyle>
          <a:p>
            <a:pPr>
              <a:defRPr/>
            </a:pPr>
            <a:endParaRPr lang="en-GB"/>
          </a:p>
        </p:txBody>
      </p:sp>
      <p:sp>
        <p:nvSpPr>
          <p:cNvPr id="9" name="Rectangle 6"/>
          <p:cNvSpPr>
            <a:spLocks noGrp="1" noChangeArrowheads="1"/>
          </p:cNvSpPr>
          <p:nvPr>
            <p:ph type="sldNum" sz="quarter" idx="12"/>
          </p:nvPr>
        </p:nvSpPr>
        <p:spPr/>
        <p:txBody>
          <a:bodyPr/>
          <a:lstStyle>
            <a:lvl1pPr>
              <a:buFontTx/>
              <a:buChar char="•"/>
              <a:defRPr>
                <a:ea typeface="ＭＳ Ｐゴシック" pitchFamily="34" charset="-128"/>
                <a:cs typeface="+mn-cs"/>
              </a:defRPr>
            </a:lvl1pPr>
          </a:lstStyle>
          <a:p>
            <a:pPr>
              <a:defRPr/>
            </a:pPr>
            <a:fld id="{FFE6ABB7-7EAE-4F49-B2AE-62DC502661A4}" type="slidenum">
              <a:rPr lang="en-GB"/>
              <a:pPr>
                <a:defRPr/>
              </a:pPr>
              <a:t>‹#›</a:t>
            </a:fld>
            <a:endParaRPr lang="en-GB"/>
          </a:p>
        </p:txBody>
      </p:sp>
    </p:spTree>
    <p:extLst>
      <p:ext uri="{BB962C8B-B14F-4D97-AF65-F5344CB8AC3E}">
        <p14:creationId xmlns:p14="http://schemas.microsoft.com/office/powerpoint/2010/main" val="26001670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FBE5540B-8380-A344-ABBF-2FDD26B75EE2}" type="datetimeFigureOut">
              <a:rPr lang="en-US" smtClean="0">
                <a:solidFill>
                  <a:prstClr val="black">
                    <a:tint val="75000"/>
                  </a:prstClr>
                </a:solidFill>
                <a:latin typeface="Calibri"/>
              </a:rPr>
              <a:pPr/>
              <a:t>21/05/15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389ED654-D814-594A-9516-D040DE03D83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0172122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Rectangle 4"/>
          <p:cNvSpPr>
            <a:spLocks noGrp="1" noChangeArrowheads="1"/>
          </p:cNvSpPr>
          <p:nvPr>
            <p:ph type="dt" sz="half" idx="10"/>
          </p:nvPr>
        </p:nvSpPr>
        <p:spPr/>
        <p:txBody>
          <a:bodyPr/>
          <a:lstStyle>
            <a:lvl1pPr algn="ctr">
              <a:buFontTx/>
              <a:buChar char="•"/>
              <a:defRPr/>
            </a:lvl1pPr>
          </a:lstStyle>
          <a:p>
            <a:pPr>
              <a:defRPr/>
            </a:pPr>
            <a:endParaRPr lang="en-GB"/>
          </a:p>
        </p:txBody>
      </p:sp>
      <p:sp>
        <p:nvSpPr>
          <p:cNvPr id="4" name="Rectangle 5"/>
          <p:cNvSpPr>
            <a:spLocks noGrp="1" noChangeArrowheads="1"/>
          </p:cNvSpPr>
          <p:nvPr>
            <p:ph type="ftr" sz="quarter" idx="11"/>
          </p:nvPr>
        </p:nvSpPr>
        <p:spPr/>
        <p:txBody>
          <a:bodyPr/>
          <a:lstStyle>
            <a:lvl1pPr>
              <a:buFontTx/>
              <a:buChar char="•"/>
              <a:defRPr/>
            </a:lvl1pPr>
          </a:lstStyle>
          <a:p>
            <a:pPr>
              <a:defRPr/>
            </a:pPr>
            <a:endParaRPr lang="en-GB"/>
          </a:p>
        </p:txBody>
      </p:sp>
      <p:sp>
        <p:nvSpPr>
          <p:cNvPr id="5" name="Rectangle 6"/>
          <p:cNvSpPr>
            <a:spLocks noGrp="1" noChangeArrowheads="1"/>
          </p:cNvSpPr>
          <p:nvPr>
            <p:ph type="sldNum" sz="quarter" idx="12"/>
          </p:nvPr>
        </p:nvSpPr>
        <p:spPr/>
        <p:txBody>
          <a:bodyPr/>
          <a:lstStyle>
            <a:lvl1pPr>
              <a:buFontTx/>
              <a:buChar char="•"/>
              <a:defRPr>
                <a:ea typeface="ＭＳ Ｐゴシック" pitchFamily="34" charset="-128"/>
                <a:cs typeface="+mn-cs"/>
              </a:defRPr>
            </a:lvl1pPr>
          </a:lstStyle>
          <a:p>
            <a:pPr>
              <a:defRPr/>
            </a:pPr>
            <a:fld id="{6D5F9497-F878-4168-A410-F57B9F17DD5E}" type="slidenum">
              <a:rPr lang="en-GB"/>
              <a:pPr>
                <a:defRPr/>
              </a:pPr>
              <a:t>‹#›</a:t>
            </a:fld>
            <a:endParaRPr lang="en-GB"/>
          </a:p>
        </p:txBody>
      </p:sp>
    </p:spTree>
    <p:extLst>
      <p:ext uri="{BB962C8B-B14F-4D97-AF65-F5344CB8AC3E}">
        <p14:creationId xmlns:p14="http://schemas.microsoft.com/office/powerpoint/2010/main" val="178110315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buFontTx/>
              <a:buChar char="•"/>
              <a:defRPr/>
            </a:lvl1pPr>
          </a:lstStyle>
          <a:p>
            <a:pPr>
              <a:defRPr/>
            </a:pPr>
            <a:endParaRPr lang="en-GB"/>
          </a:p>
        </p:txBody>
      </p:sp>
      <p:sp>
        <p:nvSpPr>
          <p:cNvPr id="3" name="Rectangle 5"/>
          <p:cNvSpPr>
            <a:spLocks noGrp="1" noChangeArrowheads="1"/>
          </p:cNvSpPr>
          <p:nvPr>
            <p:ph type="ftr" sz="quarter" idx="11"/>
          </p:nvPr>
        </p:nvSpPr>
        <p:spPr/>
        <p:txBody>
          <a:bodyPr/>
          <a:lstStyle>
            <a:lvl1pPr>
              <a:buFontTx/>
              <a:buChar char="•"/>
              <a:defRPr/>
            </a:lvl1pPr>
          </a:lstStyle>
          <a:p>
            <a:pPr>
              <a:defRPr/>
            </a:pPr>
            <a:endParaRPr lang="en-GB"/>
          </a:p>
        </p:txBody>
      </p:sp>
      <p:sp>
        <p:nvSpPr>
          <p:cNvPr id="4" name="Rectangle 6"/>
          <p:cNvSpPr>
            <a:spLocks noGrp="1" noChangeArrowheads="1"/>
          </p:cNvSpPr>
          <p:nvPr>
            <p:ph type="sldNum" sz="quarter" idx="12"/>
          </p:nvPr>
        </p:nvSpPr>
        <p:spPr/>
        <p:txBody>
          <a:bodyPr/>
          <a:lstStyle>
            <a:lvl1pPr>
              <a:buFontTx/>
              <a:buChar char="•"/>
              <a:defRPr>
                <a:ea typeface="ＭＳ Ｐゴシック" pitchFamily="34" charset="-128"/>
                <a:cs typeface="+mn-cs"/>
              </a:defRPr>
            </a:lvl1pPr>
          </a:lstStyle>
          <a:p>
            <a:pPr>
              <a:defRPr/>
            </a:pPr>
            <a:fld id="{AA0D13FE-B218-42BA-B3F6-A8FAA1C05467}" type="slidenum">
              <a:rPr lang="en-GB"/>
              <a:pPr>
                <a:defRPr/>
              </a:pPr>
              <a:t>‹#›</a:t>
            </a:fld>
            <a:endParaRPr lang="en-GB"/>
          </a:p>
        </p:txBody>
      </p:sp>
    </p:spTree>
    <p:extLst>
      <p:ext uri="{BB962C8B-B14F-4D97-AF65-F5344CB8AC3E}">
        <p14:creationId xmlns:p14="http://schemas.microsoft.com/office/powerpoint/2010/main" val="13005678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4" y="27307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3" y="1435107"/>
            <a:ext cx="3008313" cy="4691063"/>
          </a:xfrm>
        </p:spPr>
        <p:txBody>
          <a:bodyPr/>
          <a:lstStyle>
            <a:lvl1pPr marL="0" indent="0">
              <a:buNone/>
              <a:defRPr sz="1400"/>
            </a:lvl1pPr>
            <a:lvl2pPr marL="455563" indent="0">
              <a:buNone/>
              <a:defRPr sz="1200"/>
            </a:lvl2pPr>
            <a:lvl3pPr marL="911140" indent="0">
              <a:buNone/>
              <a:defRPr sz="1000"/>
            </a:lvl3pPr>
            <a:lvl4pPr marL="1366713" indent="0">
              <a:buNone/>
              <a:defRPr sz="900"/>
            </a:lvl4pPr>
            <a:lvl5pPr marL="1822280" indent="0">
              <a:buNone/>
              <a:defRPr sz="900"/>
            </a:lvl5pPr>
            <a:lvl6pPr marL="2277848" indent="0">
              <a:buNone/>
              <a:defRPr sz="900"/>
            </a:lvl6pPr>
            <a:lvl7pPr marL="2733422" indent="0">
              <a:buNone/>
              <a:defRPr sz="900"/>
            </a:lvl7pPr>
            <a:lvl8pPr marL="3188984" indent="0">
              <a:buNone/>
              <a:defRPr sz="900"/>
            </a:lvl8pPr>
            <a:lvl9pPr marL="3644560" indent="0">
              <a:buNone/>
              <a:defRPr sz="900"/>
            </a:lvl9pPr>
          </a:lstStyle>
          <a:p>
            <a:pPr lvl="0"/>
            <a:r>
              <a:rPr lang="en-GB" smtClean="0"/>
              <a:t>Click to edit Master text styles</a:t>
            </a:r>
          </a:p>
        </p:txBody>
      </p:sp>
      <p:sp>
        <p:nvSpPr>
          <p:cNvPr id="5" name="Rectangle 4"/>
          <p:cNvSpPr>
            <a:spLocks noGrp="1" noChangeArrowheads="1"/>
          </p:cNvSpPr>
          <p:nvPr>
            <p:ph type="dt" sz="half" idx="10"/>
          </p:nvPr>
        </p:nvSpPr>
        <p:spPr/>
        <p:txBody>
          <a:bodyPr/>
          <a:lstStyle>
            <a:lvl1pPr algn="ctr">
              <a:buFontTx/>
              <a:buChar char="•"/>
              <a:defRPr/>
            </a:lvl1pPr>
          </a:lstStyle>
          <a:p>
            <a:pPr>
              <a:defRPr/>
            </a:pPr>
            <a:endParaRPr lang="en-GB"/>
          </a:p>
        </p:txBody>
      </p:sp>
      <p:sp>
        <p:nvSpPr>
          <p:cNvPr id="6" name="Rectangle 5"/>
          <p:cNvSpPr>
            <a:spLocks noGrp="1" noChangeArrowheads="1"/>
          </p:cNvSpPr>
          <p:nvPr>
            <p:ph type="ftr" sz="quarter" idx="11"/>
          </p:nvPr>
        </p:nvSpPr>
        <p:spPr/>
        <p:txBody>
          <a:bodyPr/>
          <a:lstStyle>
            <a:lvl1pPr>
              <a:buFontTx/>
              <a:buChar char="•"/>
              <a:defRPr/>
            </a:lvl1pPr>
          </a:lstStyle>
          <a:p>
            <a:pPr>
              <a:defRPr/>
            </a:pPr>
            <a:endParaRPr lang="en-GB"/>
          </a:p>
        </p:txBody>
      </p:sp>
      <p:sp>
        <p:nvSpPr>
          <p:cNvPr id="7" name="Rectangle 6"/>
          <p:cNvSpPr>
            <a:spLocks noGrp="1" noChangeArrowheads="1"/>
          </p:cNvSpPr>
          <p:nvPr>
            <p:ph type="sldNum" sz="quarter" idx="12"/>
          </p:nvPr>
        </p:nvSpPr>
        <p:spPr/>
        <p:txBody>
          <a:bodyPr/>
          <a:lstStyle>
            <a:lvl1pPr>
              <a:buFontTx/>
              <a:buChar char="•"/>
              <a:defRPr>
                <a:ea typeface="ＭＳ Ｐゴシック" pitchFamily="34" charset="-128"/>
                <a:cs typeface="+mn-cs"/>
              </a:defRPr>
            </a:lvl1pPr>
          </a:lstStyle>
          <a:p>
            <a:pPr>
              <a:defRPr/>
            </a:pPr>
            <a:fld id="{928F4E6D-C740-4582-A9F2-96B23AE2C8F3}" type="slidenum">
              <a:rPr lang="en-GB"/>
              <a:pPr>
                <a:defRPr/>
              </a:pPr>
              <a:t>‹#›</a:t>
            </a:fld>
            <a:endParaRPr lang="en-GB"/>
          </a:p>
        </p:txBody>
      </p:sp>
    </p:spTree>
    <p:extLst>
      <p:ext uri="{BB962C8B-B14F-4D97-AF65-F5344CB8AC3E}">
        <p14:creationId xmlns:p14="http://schemas.microsoft.com/office/powerpoint/2010/main" val="26207399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5563" indent="0">
              <a:buNone/>
              <a:defRPr sz="2800"/>
            </a:lvl2pPr>
            <a:lvl3pPr marL="911140" indent="0">
              <a:buNone/>
              <a:defRPr sz="2400"/>
            </a:lvl3pPr>
            <a:lvl4pPr marL="1366713" indent="0">
              <a:buNone/>
              <a:defRPr sz="2000"/>
            </a:lvl4pPr>
            <a:lvl5pPr marL="1822280" indent="0">
              <a:buNone/>
              <a:defRPr sz="2000"/>
            </a:lvl5pPr>
            <a:lvl6pPr marL="2277848" indent="0">
              <a:buNone/>
              <a:defRPr sz="2000"/>
            </a:lvl6pPr>
            <a:lvl7pPr marL="2733422" indent="0">
              <a:buNone/>
              <a:defRPr sz="2000"/>
            </a:lvl7pPr>
            <a:lvl8pPr marL="3188984" indent="0">
              <a:buNone/>
              <a:defRPr sz="2000"/>
            </a:lvl8pPr>
            <a:lvl9pPr marL="364456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5563" indent="0">
              <a:buNone/>
              <a:defRPr sz="1200"/>
            </a:lvl2pPr>
            <a:lvl3pPr marL="911140" indent="0">
              <a:buNone/>
              <a:defRPr sz="1000"/>
            </a:lvl3pPr>
            <a:lvl4pPr marL="1366713" indent="0">
              <a:buNone/>
              <a:defRPr sz="900"/>
            </a:lvl4pPr>
            <a:lvl5pPr marL="1822280" indent="0">
              <a:buNone/>
              <a:defRPr sz="900"/>
            </a:lvl5pPr>
            <a:lvl6pPr marL="2277848" indent="0">
              <a:buNone/>
              <a:defRPr sz="900"/>
            </a:lvl6pPr>
            <a:lvl7pPr marL="2733422" indent="0">
              <a:buNone/>
              <a:defRPr sz="900"/>
            </a:lvl7pPr>
            <a:lvl8pPr marL="3188984" indent="0">
              <a:buNone/>
              <a:defRPr sz="900"/>
            </a:lvl8pPr>
            <a:lvl9pPr marL="3644560" indent="0">
              <a:buNone/>
              <a:defRPr sz="900"/>
            </a:lvl9pPr>
          </a:lstStyle>
          <a:p>
            <a:pPr lvl="0"/>
            <a:r>
              <a:rPr lang="en-GB" smtClean="0"/>
              <a:t>Click to edit Master text styles</a:t>
            </a:r>
          </a:p>
        </p:txBody>
      </p:sp>
      <p:sp>
        <p:nvSpPr>
          <p:cNvPr id="5" name="Rectangle 4"/>
          <p:cNvSpPr>
            <a:spLocks noGrp="1" noChangeArrowheads="1"/>
          </p:cNvSpPr>
          <p:nvPr>
            <p:ph type="dt" sz="half" idx="10"/>
          </p:nvPr>
        </p:nvSpPr>
        <p:spPr/>
        <p:txBody>
          <a:bodyPr/>
          <a:lstStyle>
            <a:lvl1pPr algn="ctr">
              <a:buFontTx/>
              <a:buChar char="•"/>
              <a:defRPr/>
            </a:lvl1pPr>
          </a:lstStyle>
          <a:p>
            <a:pPr>
              <a:defRPr/>
            </a:pPr>
            <a:endParaRPr lang="en-GB"/>
          </a:p>
        </p:txBody>
      </p:sp>
      <p:sp>
        <p:nvSpPr>
          <p:cNvPr id="6" name="Rectangle 5"/>
          <p:cNvSpPr>
            <a:spLocks noGrp="1" noChangeArrowheads="1"/>
          </p:cNvSpPr>
          <p:nvPr>
            <p:ph type="ftr" sz="quarter" idx="11"/>
          </p:nvPr>
        </p:nvSpPr>
        <p:spPr/>
        <p:txBody>
          <a:bodyPr/>
          <a:lstStyle>
            <a:lvl1pPr>
              <a:buFontTx/>
              <a:buChar char="•"/>
              <a:defRPr/>
            </a:lvl1pPr>
          </a:lstStyle>
          <a:p>
            <a:pPr>
              <a:defRPr/>
            </a:pPr>
            <a:endParaRPr lang="en-GB"/>
          </a:p>
        </p:txBody>
      </p:sp>
      <p:sp>
        <p:nvSpPr>
          <p:cNvPr id="7" name="Rectangle 6"/>
          <p:cNvSpPr>
            <a:spLocks noGrp="1" noChangeArrowheads="1"/>
          </p:cNvSpPr>
          <p:nvPr>
            <p:ph type="sldNum" sz="quarter" idx="12"/>
          </p:nvPr>
        </p:nvSpPr>
        <p:spPr/>
        <p:txBody>
          <a:bodyPr/>
          <a:lstStyle>
            <a:lvl1pPr>
              <a:buFontTx/>
              <a:buChar char="•"/>
              <a:defRPr>
                <a:ea typeface="ＭＳ Ｐゴシック" pitchFamily="34" charset="-128"/>
                <a:cs typeface="+mn-cs"/>
              </a:defRPr>
            </a:lvl1pPr>
          </a:lstStyle>
          <a:p>
            <a:pPr>
              <a:defRPr/>
            </a:pPr>
            <a:fld id="{9DDF4936-8CD3-4E4D-9361-F93B97D7DCF1}" type="slidenum">
              <a:rPr lang="en-GB"/>
              <a:pPr>
                <a:defRPr/>
              </a:pPr>
              <a:t>‹#›</a:t>
            </a:fld>
            <a:endParaRPr lang="en-GB"/>
          </a:p>
        </p:txBody>
      </p:sp>
    </p:spTree>
    <p:extLst>
      <p:ext uri="{BB962C8B-B14F-4D97-AF65-F5344CB8AC3E}">
        <p14:creationId xmlns:p14="http://schemas.microsoft.com/office/powerpoint/2010/main" val="39524898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4"/>
          <p:cNvSpPr>
            <a:spLocks noGrp="1" noChangeArrowheads="1"/>
          </p:cNvSpPr>
          <p:nvPr>
            <p:ph type="dt" sz="half" idx="10"/>
          </p:nvPr>
        </p:nvSpPr>
        <p:spPr/>
        <p:txBody>
          <a:bodyPr/>
          <a:lstStyle>
            <a:lvl1pPr algn="ctr">
              <a:buFontTx/>
              <a:buChar char="•"/>
              <a:defRPr/>
            </a:lvl1pPr>
          </a:lstStyle>
          <a:p>
            <a:pPr>
              <a:defRPr/>
            </a:pPr>
            <a:endParaRPr lang="en-GB"/>
          </a:p>
        </p:txBody>
      </p:sp>
      <p:sp>
        <p:nvSpPr>
          <p:cNvPr id="5" name="Rectangle 5"/>
          <p:cNvSpPr>
            <a:spLocks noGrp="1" noChangeArrowheads="1"/>
          </p:cNvSpPr>
          <p:nvPr>
            <p:ph type="ftr" sz="quarter" idx="11"/>
          </p:nvPr>
        </p:nvSpPr>
        <p:spPr/>
        <p:txBody>
          <a:bodyPr/>
          <a:lstStyle>
            <a:lvl1pPr>
              <a:buFontTx/>
              <a:buChar char="•"/>
              <a:defRPr/>
            </a:lvl1pPr>
          </a:lstStyle>
          <a:p>
            <a:pPr>
              <a:defRPr/>
            </a:pPr>
            <a:endParaRPr lang="en-GB"/>
          </a:p>
        </p:txBody>
      </p:sp>
      <p:sp>
        <p:nvSpPr>
          <p:cNvPr id="6" name="Rectangle 6"/>
          <p:cNvSpPr>
            <a:spLocks noGrp="1" noChangeArrowheads="1"/>
          </p:cNvSpPr>
          <p:nvPr>
            <p:ph type="sldNum" sz="quarter" idx="12"/>
          </p:nvPr>
        </p:nvSpPr>
        <p:spPr/>
        <p:txBody>
          <a:bodyPr/>
          <a:lstStyle>
            <a:lvl1pPr>
              <a:buFontTx/>
              <a:buChar char="•"/>
              <a:defRPr>
                <a:ea typeface="ＭＳ Ｐゴシック" pitchFamily="34" charset="-128"/>
                <a:cs typeface="+mn-cs"/>
              </a:defRPr>
            </a:lvl1pPr>
          </a:lstStyle>
          <a:p>
            <a:pPr>
              <a:defRPr/>
            </a:pPr>
            <a:fld id="{BFACE8CB-B740-4CC4-AB89-2B75C5F606BE}" type="slidenum">
              <a:rPr lang="en-GB"/>
              <a:pPr>
                <a:defRPr/>
              </a:pPr>
              <a:t>‹#›</a:t>
            </a:fld>
            <a:endParaRPr lang="en-GB"/>
          </a:p>
        </p:txBody>
      </p:sp>
    </p:spTree>
    <p:extLst>
      <p:ext uri="{BB962C8B-B14F-4D97-AF65-F5344CB8AC3E}">
        <p14:creationId xmlns:p14="http://schemas.microsoft.com/office/powerpoint/2010/main" val="129220174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70"/>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70"/>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4"/>
          <p:cNvSpPr>
            <a:spLocks noGrp="1" noChangeArrowheads="1"/>
          </p:cNvSpPr>
          <p:nvPr>
            <p:ph type="dt" sz="half" idx="10"/>
          </p:nvPr>
        </p:nvSpPr>
        <p:spPr/>
        <p:txBody>
          <a:bodyPr/>
          <a:lstStyle>
            <a:lvl1pPr algn="ctr">
              <a:buFontTx/>
              <a:buChar char="•"/>
              <a:defRPr/>
            </a:lvl1pPr>
          </a:lstStyle>
          <a:p>
            <a:pPr>
              <a:defRPr/>
            </a:pPr>
            <a:endParaRPr lang="en-GB"/>
          </a:p>
        </p:txBody>
      </p:sp>
      <p:sp>
        <p:nvSpPr>
          <p:cNvPr id="5" name="Rectangle 5"/>
          <p:cNvSpPr>
            <a:spLocks noGrp="1" noChangeArrowheads="1"/>
          </p:cNvSpPr>
          <p:nvPr>
            <p:ph type="ftr" sz="quarter" idx="11"/>
          </p:nvPr>
        </p:nvSpPr>
        <p:spPr/>
        <p:txBody>
          <a:bodyPr/>
          <a:lstStyle>
            <a:lvl1pPr>
              <a:buFontTx/>
              <a:buChar char="•"/>
              <a:defRPr/>
            </a:lvl1pPr>
          </a:lstStyle>
          <a:p>
            <a:pPr>
              <a:defRPr/>
            </a:pPr>
            <a:endParaRPr lang="en-GB"/>
          </a:p>
        </p:txBody>
      </p:sp>
      <p:sp>
        <p:nvSpPr>
          <p:cNvPr id="6" name="Rectangle 6"/>
          <p:cNvSpPr>
            <a:spLocks noGrp="1" noChangeArrowheads="1"/>
          </p:cNvSpPr>
          <p:nvPr>
            <p:ph type="sldNum" sz="quarter" idx="12"/>
          </p:nvPr>
        </p:nvSpPr>
        <p:spPr/>
        <p:txBody>
          <a:bodyPr/>
          <a:lstStyle>
            <a:lvl1pPr>
              <a:buFontTx/>
              <a:buChar char="•"/>
              <a:defRPr>
                <a:ea typeface="ＭＳ Ｐゴシック" pitchFamily="34" charset="-128"/>
                <a:cs typeface="+mn-cs"/>
              </a:defRPr>
            </a:lvl1pPr>
          </a:lstStyle>
          <a:p>
            <a:pPr>
              <a:defRPr/>
            </a:pPr>
            <a:fld id="{2A8CC4FA-C110-4357-8CD4-9AD69F1F5EC6}" type="slidenum">
              <a:rPr lang="en-GB"/>
              <a:pPr>
                <a:defRPr/>
              </a:pPr>
              <a:t>‹#›</a:t>
            </a:fld>
            <a:endParaRPr lang="en-GB"/>
          </a:p>
        </p:txBody>
      </p:sp>
    </p:spTree>
    <p:extLst>
      <p:ext uri="{BB962C8B-B14F-4D97-AF65-F5344CB8AC3E}">
        <p14:creationId xmlns:p14="http://schemas.microsoft.com/office/powerpoint/2010/main" val="377161586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30"/>
          <p:cNvGrpSpPr>
            <a:grpSpLocks/>
          </p:cNvGrpSpPr>
          <p:nvPr userDrawn="1"/>
        </p:nvGrpSpPr>
        <p:grpSpPr bwMode="auto">
          <a:xfrm>
            <a:off x="6443663" y="9525"/>
            <a:ext cx="2674937" cy="1763713"/>
            <a:chOff x="0" y="0"/>
            <a:chExt cx="1835" cy="1246"/>
          </a:xfrm>
        </p:grpSpPr>
        <p:grpSp>
          <p:nvGrpSpPr>
            <p:cNvPr id="5" name="Group 31"/>
            <p:cNvGrpSpPr>
              <a:grpSpLocks/>
            </p:cNvGrpSpPr>
            <p:nvPr/>
          </p:nvGrpSpPr>
          <p:grpSpPr bwMode="auto">
            <a:xfrm>
              <a:off x="0" y="0"/>
              <a:ext cx="1835" cy="657"/>
              <a:chOff x="0" y="0"/>
              <a:chExt cx="1835" cy="657"/>
            </a:xfrm>
          </p:grpSpPr>
          <p:pic>
            <p:nvPicPr>
              <p:cNvPr id="9" name="Picture 32"/>
              <p:cNvPicPr>
                <a:picLocks noChangeArrowheads="1"/>
              </p:cNvPicPr>
              <p:nvPr/>
            </p:nvPicPr>
            <p:blipFill>
              <a:blip r:embed="rId2"/>
              <a:srcRect/>
              <a:stretch>
                <a:fillRect/>
              </a:stretch>
            </p:blipFill>
            <p:spPr bwMode="auto">
              <a:xfrm>
                <a:off x="821" y="171"/>
                <a:ext cx="1014" cy="319"/>
              </a:xfrm>
              <a:prstGeom prst="rect">
                <a:avLst/>
              </a:prstGeom>
              <a:noFill/>
              <a:ln w="9525">
                <a:noFill/>
                <a:miter lim="800000"/>
                <a:headEnd/>
                <a:tailEnd/>
              </a:ln>
            </p:spPr>
          </p:pic>
          <p:pic>
            <p:nvPicPr>
              <p:cNvPr id="10" name="Picture 33"/>
              <p:cNvPicPr>
                <a:picLocks noChangeArrowheads="1"/>
              </p:cNvPicPr>
              <p:nvPr/>
            </p:nvPicPr>
            <p:blipFill>
              <a:blip r:embed="rId3"/>
              <a:srcRect/>
              <a:stretch>
                <a:fillRect/>
              </a:stretch>
            </p:blipFill>
            <p:spPr bwMode="auto">
              <a:xfrm>
                <a:off x="0" y="0"/>
                <a:ext cx="719" cy="657"/>
              </a:xfrm>
              <a:prstGeom prst="rect">
                <a:avLst/>
              </a:prstGeom>
              <a:noFill/>
              <a:ln w="9525">
                <a:noFill/>
                <a:miter lim="800000"/>
                <a:headEnd/>
                <a:tailEnd/>
              </a:ln>
            </p:spPr>
          </p:pic>
        </p:grpSp>
        <p:sp>
          <p:nvSpPr>
            <p:cNvPr id="6" name="Rectangle 34"/>
            <p:cNvSpPr>
              <a:spLocks/>
            </p:cNvSpPr>
            <p:nvPr/>
          </p:nvSpPr>
          <p:spPr bwMode="auto">
            <a:xfrm>
              <a:off x="40" y="686"/>
              <a:ext cx="1776" cy="560"/>
            </a:xfrm>
            <a:prstGeom prst="rect">
              <a:avLst/>
            </a:prstGeom>
            <a:noFill/>
            <a:ln w="9525">
              <a:noFill/>
              <a:miter lim="800000"/>
              <a:headEnd/>
              <a:tailEnd/>
            </a:ln>
          </p:spPr>
          <p:txBody>
            <a:bodyPr lIns="0" tIns="0" rIns="0" bIns="0" anchor="ctr"/>
            <a:lstStyle/>
            <a:p>
              <a:pPr fontAlgn="base">
                <a:spcBef>
                  <a:spcPts val="775"/>
                </a:spcBef>
                <a:spcAft>
                  <a:spcPct val="0"/>
                </a:spcAft>
                <a:defRPr/>
              </a:pPr>
              <a:r>
                <a:rPr lang="en-US" sz="1300">
                  <a:solidFill>
                    <a:srgbClr val="000000"/>
                  </a:solidFill>
                  <a:latin typeface="Arial" charset="0"/>
                  <a:ea typeface="ＭＳ Ｐゴシック"/>
                  <a:cs typeface="Arial" charset="0"/>
                  <a:sym typeface="Arial" charset="0"/>
                </a:rPr>
                <a:t>Joint Weather and Climate</a:t>
              </a:r>
              <a:br>
                <a:rPr lang="en-US" sz="1300">
                  <a:solidFill>
                    <a:srgbClr val="000000"/>
                  </a:solidFill>
                  <a:latin typeface="Arial" charset="0"/>
                  <a:ea typeface="ＭＳ Ｐゴシック"/>
                  <a:cs typeface="Arial" charset="0"/>
                  <a:sym typeface="Arial" charset="0"/>
                </a:rPr>
              </a:br>
              <a:r>
                <a:rPr lang="en-US" sz="1300">
                  <a:solidFill>
                    <a:srgbClr val="000000"/>
                  </a:solidFill>
                  <a:latin typeface="Arial" charset="0"/>
                  <a:ea typeface="ＭＳ Ｐゴシック"/>
                  <a:cs typeface="Arial" charset="0"/>
                  <a:sym typeface="Arial" charset="0"/>
                </a:rPr>
                <a:t>Research Programme</a:t>
              </a:r>
              <a:br>
                <a:rPr lang="en-US" sz="1300">
                  <a:solidFill>
                    <a:srgbClr val="000000"/>
                  </a:solidFill>
                  <a:latin typeface="Arial" charset="0"/>
                  <a:ea typeface="ＭＳ Ｐゴシック"/>
                  <a:cs typeface="Arial" charset="0"/>
                  <a:sym typeface="Arial" charset="0"/>
                </a:rPr>
              </a:br>
              <a:r>
                <a:rPr lang="en-US" sz="1300">
                  <a:solidFill>
                    <a:srgbClr val="000000"/>
                  </a:solidFill>
                  <a:latin typeface="Arial" charset="0"/>
                  <a:ea typeface="ＭＳ Ｐゴシック"/>
                  <a:cs typeface="Arial" charset="0"/>
                  <a:sym typeface="Arial" charset="0"/>
                </a:rPr>
                <a:t> </a:t>
              </a:r>
              <a:r>
                <a:rPr lang="en-US" sz="800">
                  <a:solidFill>
                    <a:srgbClr val="000000"/>
                  </a:solidFill>
                  <a:latin typeface="Arial" charset="0"/>
                  <a:ea typeface="ＭＳ Ｐゴシック"/>
                  <a:cs typeface="Arial" charset="0"/>
                  <a:sym typeface="Arial" charset="0"/>
                </a:rPr>
                <a:t>A partnership in climate research </a:t>
              </a:r>
            </a:p>
          </p:txBody>
        </p:sp>
        <p:sp>
          <p:nvSpPr>
            <p:cNvPr id="7" name="Line 35"/>
            <p:cNvSpPr>
              <a:spLocks noChangeShapeType="1"/>
            </p:cNvSpPr>
            <p:nvPr/>
          </p:nvSpPr>
          <p:spPr bwMode="auto">
            <a:xfrm>
              <a:off x="21" y="653"/>
              <a:ext cx="1798" cy="2"/>
            </a:xfrm>
            <a:prstGeom prst="line">
              <a:avLst/>
            </a:prstGeom>
            <a:noFill/>
            <a:ln w="19050">
              <a:solidFill>
                <a:srgbClr val="132647"/>
              </a:solidFill>
              <a:round/>
              <a:headEnd/>
              <a:tailEnd/>
            </a:ln>
          </p:spPr>
          <p:txBody>
            <a:bodyPr lIns="0" tIns="0" rIns="0" bIns="0"/>
            <a:lstStyle/>
            <a:p>
              <a:pPr fontAlgn="base">
                <a:spcBef>
                  <a:spcPct val="0"/>
                </a:spcBef>
                <a:spcAft>
                  <a:spcPct val="0"/>
                </a:spcAft>
                <a:defRPr/>
              </a:pPr>
              <a:endParaRPr lang="en-US">
                <a:solidFill>
                  <a:srgbClr val="000000"/>
                </a:solidFill>
                <a:latin typeface="Arial" charset="0"/>
                <a:ea typeface="ＭＳ Ｐゴシック"/>
                <a:cs typeface="ＭＳ Ｐゴシック"/>
              </a:endParaRPr>
            </a:p>
          </p:txBody>
        </p:sp>
        <p:sp>
          <p:nvSpPr>
            <p:cNvPr id="8" name="Line 36"/>
            <p:cNvSpPr>
              <a:spLocks noChangeShapeType="1"/>
            </p:cNvSpPr>
            <p:nvPr/>
          </p:nvSpPr>
          <p:spPr bwMode="auto">
            <a:xfrm>
              <a:off x="755" y="47"/>
              <a:ext cx="2" cy="556"/>
            </a:xfrm>
            <a:prstGeom prst="line">
              <a:avLst/>
            </a:prstGeom>
            <a:noFill/>
            <a:ln w="19050">
              <a:solidFill>
                <a:srgbClr val="132647"/>
              </a:solidFill>
              <a:round/>
              <a:headEnd/>
              <a:tailEnd/>
            </a:ln>
          </p:spPr>
          <p:txBody>
            <a:bodyPr lIns="0" tIns="0" rIns="0" bIns="0"/>
            <a:lstStyle/>
            <a:p>
              <a:pPr fontAlgn="base">
                <a:spcBef>
                  <a:spcPct val="0"/>
                </a:spcBef>
                <a:spcAft>
                  <a:spcPct val="0"/>
                </a:spcAft>
                <a:defRPr/>
              </a:pPr>
              <a:endParaRPr lang="en-US">
                <a:solidFill>
                  <a:srgbClr val="000000"/>
                </a:solidFill>
                <a:latin typeface="Arial" charset="0"/>
                <a:ea typeface="ＭＳ Ｐゴシック"/>
                <a:cs typeface="ＭＳ Ｐゴシック"/>
              </a:endParaRPr>
            </a:p>
          </p:txBody>
        </p:sp>
      </p:grpSp>
      <p:sp>
        <p:nvSpPr>
          <p:cNvPr id="18434" name="Rectangle 2"/>
          <p:cNvSpPr>
            <a:spLocks noGrp="1" noChangeArrowheads="1"/>
          </p:cNvSpPr>
          <p:nvPr>
            <p:ph type="ctrTitle"/>
          </p:nvPr>
        </p:nvSpPr>
        <p:spPr>
          <a:xfrm>
            <a:off x="685800" y="2130425"/>
            <a:ext cx="7772400" cy="1470025"/>
          </a:xfrm>
        </p:spPr>
        <p:txBody>
          <a:bodyPr/>
          <a:lstStyle>
            <a:lvl1pPr>
              <a:defRPr/>
            </a:lvl1pPr>
          </a:lstStyle>
          <a:p>
            <a:r>
              <a:rPr lang="en-GB"/>
              <a:t>Click to edit Master title style</a:t>
            </a:r>
          </a:p>
        </p:txBody>
      </p:sp>
      <p:sp>
        <p:nvSpPr>
          <p:cNvPr id="1843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GB"/>
              <a:t>Click to edit Master subtitle style</a:t>
            </a:r>
          </a:p>
        </p:txBody>
      </p:sp>
      <p:sp>
        <p:nvSpPr>
          <p:cNvPr id="11" name="Rectangle 4"/>
          <p:cNvSpPr>
            <a:spLocks noGrp="1" noChangeArrowheads="1"/>
          </p:cNvSpPr>
          <p:nvPr>
            <p:ph type="dt" sz="half" idx="10"/>
          </p:nvPr>
        </p:nvSpPr>
        <p:spPr/>
        <p:txBody>
          <a:bodyPr/>
          <a:lstStyle>
            <a:lvl1pPr algn="ctr">
              <a:lnSpc>
                <a:spcPct val="80000"/>
              </a:lnSpc>
              <a:spcBef>
                <a:spcPct val="35000"/>
              </a:spcBef>
              <a:spcAft>
                <a:spcPct val="35000"/>
              </a:spcAft>
              <a:buFontTx/>
              <a:buChar char="•"/>
              <a:defRPr>
                <a:ea typeface="ＭＳ Ｐゴシック" pitchFamily="34" charset="-128"/>
                <a:cs typeface="+mn-cs"/>
              </a:defRPr>
            </a:lvl1pPr>
          </a:lstStyle>
          <a:p>
            <a:pPr>
              <a:defRPr/>
            </a:pPr>
            <a:fld id="{073D6F91-1185-4D48-8F29-75727E3210CF}" type="datetimeFigureOut">
              <a:rPr lang="en-GB"/>
              <a:pPr>
                <a:defRPr/>
              </a:pPr>
              <a:t>21/05/15</a:t>
            </a:fld>
            <a:endParaRPr lang="en-GB"/>
          </a:p>
        </p:txBody>
      </p:sp>
      <p:sp>
        <p:nvSpPr>
          <p:cNvPr id="12" name="Rectangle 5"/>
          <p:cNvSpPr>
            <a:spLocks noGrp="1" noChangeArrowheads="1"/>
          </p:cNvSpPr>
          <p:nvPr>
            <p:ph type="ftr" sz="quarter" idx="11"/>
          </p:nvPr>
        </p:nvSpPr>
        <p:spPr/>
        <p:txBody>
          <a:bodyPr/>
          <a:lstStyle>
            <a:lvl1pPr>
              <a:lnSpc>
                <a:spcPct val="80000"/>
              </a:lnSpc>
              <a:spcBef>
                <a:spcPct val="35000"/>
              </a:spcBef>
              <a:spcAft>
                <a:spcPct val="35000"/>
              </a:spcAft>
              <a:buFontTx/>
              <a:buChar char="•"/>
              <a:defRPr>
                <a:ea typeface="ＭＳ Ｐゴシック" pitchFamily="34" charset="-128"/>
                <a:cs typeface="+mn-cs"/>
              </a:defRPr>
            </a:lvl1pPr>
          </a:lstStyle>
          <a:p>
            <a:pPr>
              <a:defRPr/>
            </a:pPr>
            <a:endParaRPr lang="en-GB"/>
          </a:p>
        </p:txBody>
      </p:sp>
      <p:sp>
        <p:nvSpPr>
          <p:cNvPr id="13" name="Rectangle 6"/>
          <p:cNvSpPr>
            <a:spLocks noGrp="1" noChangeArrowheads="1"/>
          </p:cNvSpPr>
          <p:nvPr>
            <p:ph type="sldNum" sz="quarter" idx="12"/>
          </p:nvPr>
        </p:nvSpPr>
        <p:spPr/>
        <p:txBody>
          <a:bodyPr/>
          <a:lstStyle>
            <a:lvl1pPr>
              <a:lnSpc>
                <a:spcPct val="80000"/>
              </a:lnSpc>
              <a:spcBef>
                <a:spcPct val="35000"/>
              </a:spcBef>
              <a:spcAft>
                <a:spcPct val="35000"/>
              </a:spcAft>
              <a:buFontTx/>
              <a:buChar char="•"/>
              <a:defRPr>
                <a:ea typeface="ＭＳ Ｐゴシック" pitchFamily="34" charset="-128"/>
                <a:cs typeface="+mn-cs"/>
              </a:defRPr>
            </a:lvl1pPr>
          </a:lstStyle>
          <a:p>
            <a:pPr>
              <a:defRPr/>
            </a:pPr>
            <a:fld id="{936F2A9A-EB12-4C2B-B698-44DA76723C3B}" type="slidenum">
              <a:rPr lang="en-GB"/>
              <a:pPr>
                <a:defRPr/>
              </a:pPr>
              <a:t>‹#›</a:t>
            </a:fld>
            <a:endParaRPr lang="en-GB"/>
          </a:p>
        </p:txBody>
      </p:sp>
    </p:spTree>
    <p:extLst>
      <p:ext uri="{BB962C8B-B14F-4D97-AF65-F5344CB8AC3E}">
        <p14:creationId xmlns:p14="http://schemas.microsoft.com/office/powerpoint/2010/main" val="168897479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lgn="ctr">
              <a:lnSpc>
                <a:spcPct val="80000"/>
              </a:lnSpc>
              <a:spcBef>
                <a:spcPct val="35000"/>
              </a:spcBef>
              <a:spcAft>
                <a:spcPct val="35000"/>
              </a:spcAft>
              <a:buFontTx/>
              <a:buChar char="•"/>
              <a:defRPr>
                <a:ea typeface="ＭＳ Ｐゴシック" pitchFamily="34" charset="-128"/>
                <a:cs typeface="+mn-cs"/>
              </a:defRPr>
            </a:lvl1pPr>
          </a:lstStyle>
          <a:p>
            <a:pPr>
              <a:defRPr/>
            </a:pPr>
            <a:fld id="{9D782DCF-BC64-4A50-AEA6-E680B99DE599}" type="datetimeFigureOut">
              <a:rPr lang="en-GB"/>
              <a:pPr>
                <a:defRPr/>
              </a:pPr>
              <a:t>21/05/15</a:t>
            </a:fld>
            <a:endParaRPr lang="en-GB"/>
          </a:p>
        </p:txBody>
      </p:sp>
      <p:sp>
        <p:nvSpPr>
          <p:cNvPr id="5" name="Footer Placeholder 4"/>
          <p:cNvSpPr>
            <a:spLocks noGrp="1"/>
          </p:cNvSpPr>
          <p:nvPr>
            <p:ph type="ftr" sz="quarter" idx="11"/>
          </p:nvPr>
        </p:nvSpPr>
        <p:spPr/>
        <p:txBody>
          <a:bodyPr/>
          <a:lstStyle>
            <a:lvl1pPr>
              <a:lnSpc>
                <a:spcPct val="80000"/>
              </a:lnSpc>
              <a:spcBef>
                <a:spcPct val="35000"/>
              </a:spcBef>
              <a:spcAft>
                <a:spcPct val="35000"/>
              </a:spcAft>
              <a:buFontTx/>
              <a:buChar char="•"/>
              <a:defRPr>
                <a:ea typeface="ＭＳ Ｐゴシック" pitchFamily="34" charset="-128"/>
                <a:cs typeface="+mn-cs"/>
              </a:defRPr>
            </a:lvl1pPr>
          </a:lstStyle>
          <a:p>
            <a:pPr>
              <a:defRPr/>
            </a:pPr>
            <a:endParaRPr lang="en-GB"/>
          </a:p>
        </p:txBody>
      </p:sp>
      <p:sp>
        <p:nvSpPr>
          <p:cNvPr id="6" name="Slide Number Placeholder 5"/>
          <p:cNvSpPr>
            <a:spLocks noGrp="1"/>
          </p:cNvSpPr>
          <p:nvPr>
            <p:ph type="sldNum" sz="quarter" idx="12"/>
          </p:nvPr>
        </p:nvSpPr>
        <p:spPr/>
        <p:txBody>
          <a:bodyPr/>
          <a:lstStyle>
            <a:lvl1pPr>
              <a:lnSpc>
                <a:spcPct val="80000"/>
              </a:lnSpc>
              <a:spcBef>
                <a:spcPct val="35000"/>
              </a:spcBef>
              <a:spcAft>
                <a:spcPct val="35000"/>
              </a:spcAft>
              <a:buFontTx/>
              <a:buChar char="•"/>
              <a:defRPr>
                <a:ea typeface="ＭＳ Ｐゴシック" pitchFamily="34" charset="-128"/>
                <a:cs typeface="+mn-cs"/>
              </a:defRPr>
            </a:lvl1pPr>
          </a:lstStyle>
          <a:p>
            <a:pPr>
              <a:defRPr/>
            </a:pPr>
            <a:fld id="{5BCF7541-335B-455E-8349-DDD41E51F8BA}" type="slidenum">
              <a:rPr lang="en-GB"/>
              <a:pPr>
                <a:defRPr/>
              </a:pPr>
              <a:t>‹#›</a:t>
            </a:fld>
            <a:endParaRPr lang="en-GB"/>
          </a:p>
        </p:txBody>
      </p:sp>
    </p:spTree>
    <p:extLst>
      <p:ext uri="{BB962C8B-B14F-4D97-AF65-F5344CB8AC3E}">
        <p14:creationId xmlns:p14="http://schemas.microsoft.com/office/powerpoint/2010/main" val="309917704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lgn="ctr">
              <a:lnSpc>
                <a:spcPct val="80000"/>
              </a:lnSpc>
              <a:spcBef>
                <a:spcPct val="35000"/>
              </a:spcBef>
              <a:spcAft>
                <a:spcPct val="35000"/>
              </a:spcAft>
              <a:buFontTx/>
              <a:buChar char="•"/>
              <a:defRPr>
                <a:ea typeface="ＭＳ Ｐゴシック" pitchFamily="34" charset="-128"/>
                <a:cs typeface="+mn-cs"/>
              </a:defRPr>
            </a:lvl1pPr>
          </a:lstStyle>
          <a:p>
            <a:pPr>
              <a:defRPr/>
            </a:pPr>
            <a:fld id="{168ADB9B-2CC5-4F4C-956D-564DEC2340B3}" type="datetimeFigureOut">
              <a:rPr lang="en-GB"/>
              <a:pPr>
                <a:defRPr/>
              </a:pPr>
              <a:t>21/05/15</a:t>
            </a:fld>
            <a:endParaRPr lang="en-GB"/>
          </a:p>
        </p:txBody>
      </p:sp>
      <p:sp>
        <p:nvSpPr>
          <p:cNvPr id="5" name="Footer Placeholder 4"/>
          <p:cNvSpPr>
            <a:spLocks noGrp="1"/>
          </p:cNvSpPr>
          <p:nvPr>
            <p:ph type="ftr" sz="quarter" idx="11"/>
          </p:nvPr>
        </p:nvSpPr>
        <p:spPr/>
        <p:txBody>
          <a:bodyPr/>
          <a:lstStyle>
            <a:lvl1pPr>
              <a:lnSpc>
                <a:spcPct val="80000"/>
              </a:lnSpc>
              <a:spcBef>
                <a:spcPct val="35000"/>
              </a:spcBef>
              <a:spcAft>
                <a:spcPct val="35000"/>
              </a:spcAft>
              <a:buFontTx/>
              <a:buChar char="•"/>
              <a:defRPr>
                <a:ea typeface="ＭＳ Ｐゴシック" pitchFamily="34" charset="-128"/>
                <a:cs typeface="+mn-cs"/>
              </a:defRPr>
            </a:lvl1pPr>
          </a:lstStyle>
          <a:p>
            <a:pPr>
              <a:defRPr/>
            </a:pPr>
            <a:endParaRPr lang="en-GB"/>
          </a:p>
        </p:txBody>
      </p:sp>
      <p:sp>
        <p:nvSpPr>
          <p:cNvPr id="6" name="Slide Number Placeholder 5"/>
          <p:cNvSpPr>
            <a:spLocks noGrp="1"/>
          </p:cNvSpPr>
          <p:nvPr>
            <p:ph type="sldNum" sz="quarter" idx="12"/>
          </p:nvPr>
        </p:nvSpPr>
        <p:spPr/>
        <p:txBody>
          <a:bodyPr/>
          <a:lstStyle>
            <a:lvl1pPr>
              <a:lnSpc>
                <a:spcPct val="80000"/>
              </a:lnSpc>
              <a:spcBef>
                <a:spcPct val="35000"/>
              </a:spcBef>
              <a:spcAft>
                <a:spcPct val="35000"/>
              </a:spcAft>
              <a:buFontTx/>
              <a:buChar char="•"/>
              <a:defRPr>
                <a:ea typeface="ＭＳ Ｐゴシック" pitchFamily="34" charset="-128"/>
                <a:cs typeface="+mn-cs"/>
              </a:defRPr>
            </a:lvl1pPr>
          </a:lstStyle>
          <a:p>
            <a:pPr>
              <a:defRPr/>
            </a:pPr>
            <a:fld id="{17030C27-80EC-42E3-A82E-ED421A5DA206}" type="slidenum">
              <a:rPr lang="en-GB"/>
              <a:pPr>
                <a:defRPr/>
              </a:pPr>
              <a:t>‹#›</a:t>
            </a:fld>
            <a:endParaRPr lang="en-GB"/>
          </a:p>
        </p:txBody>
      </p:sp>
    </p:spTree>
    <p:extLst>
      <p:ext uri="{BB962C8B-B14F-4D97-AF65-F5344CB8AC3E}">
        <p14:creationId xmlns:p14="http://schemas.microsoft.com/office/powerpoint/2010/main" val="314161896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lgn="ctr">
              <a:lnSpc>
                <a:spcPct val="80000"/>
              </a:lnSpc>
              <a:spcBef>
                <a:spcPct val="35000"/>
              </a:spcBef>
              <a:spcAft>
                <a:spcPct val="35000"/>
              </a:spcAft>
              <a:buFontTx/>
              <a:buChar char="•"/>
              <a:defRPr>
                <a:ea typeface="ＭＳ Ｐゴシック" pitchFamily="34" charset="-128"/>
                <a:cs typeface="+mn-cs"/>
              </a:defRPr>
            </a:lvl1pPr>
          </a:lstStyle>
          <a:p>
            <a:pPr>
              <a:defRPr/>
            </a:pPr>
            <a:fld id="{3711A487-DD10-4B43-AFAA-9273D43398D8}" type="datetimeFigureOut">
              <a:rPr lang="en-GB"/>
              <a:pPr>
                <a:defRPr/>
              </a:pPr>
              <a:t>21/05/15</a:t>
            </a:fld>
            <a:endParaRPr lang="en-GB"/>
          </a:p>
        </p:txBody>
      </p:sp>
      <p:sp>
        <p:nvSpPr>
          <p:cNvPr id="6" name="Footer Placeholder 5"/>
          <p:cNvSpPr>
            <a:spLocks noGrp="1"/>
          </p:cNvSpPr>
          <p:nvPr>
            <p:ph type="ftr" sz="quarter" idx="11"/>
          </p:nvPr>
        </p:nvSpPr>
        <p:spPr/>
        <p:txBody>
          <a:bodyPr/>
          <a:lstStyle>
            <a:lvl1pPr>
              <a:lnSpc>
                <a:spcPct val="80000"/>
              </a:lnSpc>
              <a:spcBef>
                <a:spcPct val="35000"/>
              </a:spcBef>
              <a:spcAft>
                <a:spcPct val="35000"/>
              </a:spcAft>
              <a:buFontTx/>
              <a:buChar char="•"/>
              <a:defRPr>
                <a:ea typeface="ＭＳ Ｐゴシック" pitchFamily="34" charset="-128"/>
                <a:cs typeface="+mn-cs"/>
              </a:defRPr>
            </a:lvl1pPr>
          </a:lstStyle>
          <a:p>
            <a:pPr>
              <a:defRPr/>
            </a:pPr>
            <a:endParaRPr lang="en-GB"/>
          </a:p>
        </p:txBody>
      </p:sp>
      <p:sp>
        <p:nvSpPr>
          <p:cNvPr id="7" name="Slide Number Placeholder 6"/>
          <p:cNvSpPr>
            <a:spLocks noGrp="1"/>
          </p:cNvSpPr>
          <p:nvPr>
            <p:ph type="sldNum" sz="quarter" idx="12"/>
          </p:nvPr>
        </p:nvSpPr>
        <p:spPr/>
        <p:txBody>
          <a:bodyPr/>
          <a:lstStyle>
            <a:lvl1pPr>
              <a:lnSpc>
                <a:spcPct val="80000"/>
              </a:lnSpc>
              <a:spcBef>
                <a:spcPct val="35000"/>
              </a:spcBef>
              <a:spcAft>
                <a:spcPct val="35000"/>
              </a:spcAft>
              <a:buFontTx/>
              <a:buChar char="•"/>
              <a:defRPr>
                <a:ea typeface="ＭＳ Ｐゴシック" pitchFamily="34" charset="-128"/>
                <a:cs typeface="+mn-cs"/>
              </a:defRPr>
            </a:lvl1pPr>
          </a:lstStyle>
          <a:p>
            <a:pPr>
              <a:defRPr/>
            </a:pPr>
            <a:fld id="{EF77DAFA-15F3-4178-8BC4-A271920C16FF}" type="slidenum">
              <a:rPr lang="en-GB"/>
              <a:pPr>
                <a:defRPr/>
              </a:pPr>
              <a:t>‹#›</a:t>
            </a:fld>
            <a:endParaRPr lang="en-GB"/>
          </a:p>
        </p:txBody>
      </p:sp>
    </p:spTree>
    <p:extLst>
      <p:ext uri="{BB962C8B-B14F-4D97-AF65-F5344CB8AC3E}">
        <p14:creationId xmlns:p14="http://schemas.microsoft.com/office/powerpoint/2010/main" val="7259535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FBE5540B-8380-A344-ABBF-2FDD26B75EE2}" type="datetimeFigureOut">
              <a:rPr lang="en-US" smtClean="0">
                <a:solidFill>
                  <a:prstClr val="black">
                    <a:tint val="75000"/>
                  </a:prstClr>
                </a:solidFill>
                <a:latin typeface="Calibri"/>
              </a:rPr>
              <a:pPr/>
              <a:t>21/05/15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389ED654-D814-594A-9516-D040DE03D83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8485530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lgn="ctr">
              <a:lnSpc>
                <a:spcPct val="80000"/>
              </a:lnSpc>
              <a:spcBef>
                <a:spcPct val="35000"/>
              </a:spcBef>
              <a:spcAft>
                <a:spcPct val="35000"/>
              </a:spcAft>
              <a:buFontTx/>
              <a:buChar char="•"/>
              <a:defRPr>
                <a:ea typeface="ＭＳ Ｐゴシック" pitchFamily="34" charset="-128"/>
                <a:cs typeface="+mn-cs"/>
              </a:defRPr>
            </a:lvl1pPr>
          </a:lstStyle>
          <a:p>
            <a:pPr>
              <a:defRPr/>
            </a:pPr>
            <a:fld id="{4DCCE9E6-911F-45D3-A4CE-5C96931B85AB}" type="datetimeFigureOut">
              <a:rPr lang="en-GB"/>
              <a:pPr>
                <a:defRPr/>
              </a:pPr>
              <a:t>21/05/15</a:t>
            </a:fld>
            <a:endParaRPr lang="en-GB"/>
          </a:p>
        </p:txBody>
      </p:sp>
      <p:sp>
        <p:nvSpPr>
          <p:cNvPr id="8" name="Footer Placeholder 7"/>
          <p:cNvSpPr>
            <a:spLocks noGrp="1"/>
          </p:cNvSpPr>
          <p:nvPr>
            <p:ph type="ftr" sz="quarter" idx="11"/>
          </p:nvPr>
        </p:nvSpPr>
        <p:spPr/>
        <p:txBody>
          <a:bodyPr/>
          <a:lstStyle>
            <a:lvl1pPr>
              <a:lnSpc>
                <a:spcPct val="80000"/>
              </a:lnSpc>
              <a:spcBef>
                <a:spcPct val="35000"/>
              </a:spcBef>
              <a:spcAft>
                <a:spcPct val="35000"/>
              </a:spcAft>
              <a:buFontTx/>
              <a:buChar char="•"/>
              <a:defRPr>
                <a:ea typeface="ＭＳ Ｐゴシック" pitchFamily="34" charset="-128"/>
                <a:cs typeface="+mn-cs"/>
              </a:defRPr>
            </a:lvl1pPr>
          </a:lstStyle>
          <a:p>
            <a:pPr>
              <a:defRPr/>
            </a:pPr>
            <a:endParaRPr lang="en-GB"/>
          </a:p>
        </p:txBody>
      </p:sp>
      <p:sp>
        <p:nvSpPr>
          <p:cNvPr id="9" name="Slide Number Placeholder 8"/>
          <p:cNvSpPr>
            <a:spLocks noGrp="1"/>
          </p:cNvSpPr>
          <p:nvPr>
            <p:ph type="sldNum" sz="quarter" idx="12"/>
          </p:nvPr>
        </p:nvSpPr>
        <p:spPr/>
        <p:txBody>
          <a:bodyPr/>
          <a:lstStyle>
            <a:lvl1pPr>
              <a:lnSpc>
                <a:spcPct val="80000"/>
              </a:lnSpc>
              <a:spcBef>
                <a:spcPct val="35000"/>
              </a:spcBef>
              <a:spcAft>
                <a:spcPct val="35000"/>
              </a:spcAft>
              <a:buFontTx/>
              <a:buChar char="•"/>
              <a:defRPr>
                <a:ea typeface="ＭＳ Ｐゴシック" pitchFamily="34" charset="-128"/>
                <a:cs typeface="+mn-cs"/>
              </a:defRPr>
            </a:lvl1pPr>
          </a:lstStyle>
          <a:p>
            <a:pPr>
              <a:defRPr/>
            </a:pPr>
            <a:fld id="{1720142D-679E-4698-835C-B2EC372670F7}" type="slidenum">
              <a:rPr lang="en-GB"/>
              <a:pPr>
                <a:defRPr/>
              </a:pPr>
              <a:t>‹#›</a:t>
            </a:fld>
            <a:endParaRPr lang="en-GB"/>
          </a:p>
        </p:txBody>
      </p:sp>
    </p:spTree>
    <p:extLst>
      <p:ext uri="{BB962C8B-B14F-4D97-AF65-F5344CB8AC3E}">
        <p14:creationId xmlns:p14="http://schemas.microsoft.com/office/powerpoint/2010/main" val="74356982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lgn="ctr">
              <a:lnSpc>
                <a:spcPct val="80000"/>
              </a:lnSpc>
              <a:spcBef>
                <a:spcPct val="35000"/>
              </a:spcBef>
              <a:spcAft>
                <a:spcPct val="35000"/>
              </a:spcAft>
              <a:buFontTx/>
              <a:buChar char="•"/>
              <a:defRPr>
                <a:ea typeface="ＭＳ Ｐゴシック" pitchFamily="34" charset="-128"/>
                <a:cs typeface="+mn-cs"/>
              </a:defRPr>
            </a:lvl1pPr>
          </a:lstStyle>
          <a:p>
            <a:pPr>
              <a:defRPr/>
            </a:pPr>
            <a:fld id="{39F4AB04-BE2A-4989-B7EA-77EC55DE0040}" type="datetimeFigureOut">
              <a:rPr lang="en-GB"/>
              <a:pPr>
                <a:defRPr/>
              </a:pPr>
              <a:t>21/05/15</a:t>
            </a:fld>
            <a:endParaRPr lang="en-GB"/>
          </a:p>
        </p:txBody>
      </p:sp>
      <p:sp>
        <p:nvSpPr>
          <p:cNvPr id="4" name="Footer Placeholder 3"/>
          <p:cNvSpPr>
            <a:spLocks noGrp="1"/>
          </p:cNvSpPr>
          <p:nvPr>
            <p:ph type="ftr" sz="quarter" idx="11"/>
          </p:nvPr>
        </p:nvSpPr>
        <p:spPr/>
        <p:txBody>
          <a:bodyPr/>
          <a:lstStyle>
            <a:lvl1pPr>
              <a:lnSpc>
                <a:spcPct val="80000"/>
              </a:lnSpc>
              <a:spcBef>
                <a:spcPct val="35000"/>
              </a:spcBef>
              <a:spcAft>
                <a:spcPct val="35000"/>
              </a:spcAft>
              <a:buFontTx/>
              <a:buChar char="•"/>
              <a:defRPr>
                <a:ea typeface="ＭＳ Ｐゴシック" pitchFamily="34" charset="-128"/>
                <a:cs typeface="+mn-cs"/>
              </a:defRPr>
            </a:lvl1pPr>
          </a:lstStyle>
          <a:p>
            <a:pPr>
              <a:defRPr/>
            </a:pPr>
            <a:endParaRPr lang="en-GB"/>
          </a:p>
        </p:txBody>
      </p:sp>
      <p:sp>
        <p:nvSpPr>
          <p:cNvPr id="5" name="Slide Number Placeholder 4"/>
          <p:cNvSpPr>
            <a:spLocks noGrp="1"/>
          </p:cNvSpPr>
          <p:nvPr>
            <p:ph type="sldNum" sz="quarter" idx="12"/>
          </p:nvPr>
        </p:nvSpPr>
        <p:spPr/>
        <p:txBody>
          <a:bodyPr/>
          <a:lstStyle>
            <a:lvl1pPr>
              <a:lnSpc>
                <a:spcPct val="80000"/>
              </a:lnSpc>
              <a:spcBef>
                <a:spcPct val="35000"/>
              </a:spcBef>
              <a:spcAft>
                <a:spcPct val="35000"/>
              </a:spcAft>
              <a:buFontTx/>
              <a:buChar char="•"/>
              <a:defRPr>
                <a:ea typeface="ＭＳ Ｐゴシック" pitchFamily="34" charset="-128"/>
                <a:cs typeface="+mn-cs"/>
              </a:defRPr>
            </a:lvl1pPr>
          </a:lstStyle>
          <a:p>
            <a:pPr>
              <a:defRPr/>
            </a:pPr>
            <a:fld id="{1F5D0263-D221-40C2-94A7-DB86AD0F18AB}" type="slidenum">
              <a:rPr lang="en-GB"/>
              <a:pPr>
                <a:defRPr/>
              </a:pPr>
              <a:t>‹#›</a:t>
            </a:fld>
            <a:endParaRPr lang="en-GB"/>
          </a:p>
        </p:txBody>
      </p:sp>
    </p:spTree>
    <p:extLst>
      <p:ext uri="{BB962C8B-B14F-4D97-AF65-F5344CB8AC3E}">
        <p14:creationId xmlns:p14="http://schemas.microsoft.com/office/powerpoint/2010/main" val="272433450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lgn="ctr">
              <a:lnSpc>
                <a:spcPct val="80000"/>
              </a:lnSpc>
              <a:spcBef>
                <a:spcPct val="35000"/>
              </a:spcBef>
              <a:spcAft>
                <a:spcPct val="35000"/>
              </a:spcAft>
              <a:buFontTx/>
              <a:buChar char="•"/>
              <a:defRPr>
                <a:ea typeface="ＭＳ Ｐゴシック" pitchFamily="34" charset="-128"/>
                <a:cs typeface="+mn-cs"/>
              </a:defRPr>
            </a:lvl1pPr>
          </a:lstStyle>
          <a:p>
            <a:pPr>
              <a:defRPr/>
            </a:pPr>
            <a:fld id="{309E93E6-3C81-4F27-861F-3DF5D1F0BD9F}" type="datetimeFigureOut">
              <a:rPr lang="en-GB"/>
              <a:pPr>
                <a:defRPr/>
              </a:pPr>
              <a:t>21/05/15</a:t>
            </a:fld>
            <a:endParaRPr lang="en-GB"/>
          </a:p>
        </p:txBody>
      </p:sp>
      <p:sp>
        <p:nvSpPr>
          <p:cNvPr id="3" name="Footer Placeholder 2"/>
          <p:cNvSpPr>
            <a:spLocks noGrp="1"/>
          </p:cNvSpPr>
          <p:nvPr>
            <p:ph type="ftr" sz="quarter" idx="11"/>
          </p:nvPr>
        </p:nvSpPr>
        <p:spPr/>
        <p:txBody>
          <a:bodyPr/>
          <a:lstStyle>
            <a:lvl1pPr>
              <a:lnSpc>
                <a:spcPct val="80000"/>
              </a:lnSpc>
              <a:spcBef>
                <a:spcPct val="35000"/>
              </a:spcBef>
              <a:spcAft>
                <a:spcPct val="35000"/>
              </a:spcAft>
              <a:buFontTx/>
              <a:buChar char="•"/>
              <a:defRPr>
                <a:ea typeface="ＭＳ Ｐゴシック" pitchFamily="34" charset="-128"/>
                <a:cs typeface="+mn-cs"/>
              </a:defRPr>
            </a:lvl1pPr>
          </a:lstStyle>
          <a:p>
            <a:pPr>
              <a:defRPr/>
            </a:pPr>
            <a:endParaRPr lang="en-GB"/>
          </a:p>
        </p:txBody>
      </p:sp>
      <p:sp>
        <p:nvSpPr>
          <p:cNvPr id="4" name="Slide Number Placeholder 3"/>
          <p:cNvSpPr>
            <a:spLocks noGrp="1"/>
          </p:cNvSpPr>
          <p:nvPr>
            <p:ph type="sldNum" sz="quarter" idx="12"/>
          </p:nvPr>
        </p:nvSpPr>
        <p:spPr/>
        <p:txBody>
          <a:bodyPr/>
          <a:lstStyle>
            <a:lvl1pPr>
              <a:lnSpc>
                <a:spcPct val="80000"/>
              </a:lnSpc>
              <a:spcBef>
                <a:spcPct val="35000"/>
              </a:spcBef>
              <a:spcAft>
                <a:spcPct val="35000"/>
              </a:spcAft>
              <a:buFontTx/>
              <a:buChar char="•"/>
              <a:defRPr>
                <a:ea typeface="ＭＳ Ｐゴシック" pitchFamily="34" charset="-128"/>
                <a:cs typeface="+mn-cs"/>
              </a:defRPr>
            </a:lvl1pPr>
          </a:lstStyle>
          <a:p>
            <a:pPr>
              <a:defRPr/>
            </a:pPr>
            <a:fld id="{DC5C8F5E-3C92-4570-B4B5-95682519DAF6}" type="slidenum">
              <a:rPr lang="en-GB"/>
              <a:pPr>
                <a:defRPr/>
              </a:pPr>
              <a:t>‹#›</a:t>
            </a:fld>
            <a:endParaRPr lang="en-GB"/>
          </a:p>
        </p:txBody>
      </p:sp>
    </p:spTree>
    <p:extLst>
      <p:ext uri="{BB962C8B-B14F-4D97-AF65-F5344CB8AC3E}">
        <p14:creationId xmlns:p14="http://schemas.microsoft.com/office/powerpoint/2010/main" val="309512015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lgn="ctr">
              <a:lnSpc>
                <a:spcPct val="80000"/>
              </a:lnSpc>
              <a:spcBef>
                <a:spcPct val="35000"/>
              </a:spcBef>
              <a:spcAft>
                <a:spcPct val="35000"/>
              </a:spcAft>
              <a:buFontTx/>
              <a:buChar char="•"/>
              <a:defRPr>
                <a:ea typeface="ＭＳ Ｐゴシック" pitchFamily="34" charset="-128"/>
                <a:cs typeface="+mn-cs"/>
              </a:defRPr>
            </a:lvl1pPr>
          </a:lstStyle>
          <a:p>
            <a:pPr>
              <a:defRPr/>
            </a:pPr>
            <a:fld id="{95A3AEE3-ACD8-4E7D-BB9F-42A209DE1A9D}" type="datetimeFigureOut">
              <a:rPr lang="en-GB"/>
              <a:pPr>
                <a:defRPr/>
              </a:pPr>
              <a:t>21/05/15</a:t>
            </a:fld>
            <a:endParaRPr lang="en-GB"/>
          </a:p>
        </p:txBody>
      </p:sp>
      <p:sp>
        <p:nvSpPr>
          <p:cNvPr id="6" name="Footer Placeholder 5"/>
          <p:cNvSpPr>
            <a:spLocks noGrp="1"/>
          </p:cNvSpPr>
          <p:nvPr>
            <p:ph type="ftr" sz="quarter" idx="11"/>
          </p:nvPr>
        </p:nvSpPr>
        <p:spPr/>
        <p:txBody>
          <a:bodyPr/>
          <a:lstStyle>
            <a:lvl1pPr>
              <a:lnSpc>
                <a:spcPct val="80000"/>
              </a:lnSpc>
              <a:spcBef>
                <a:spcPct val="35000"/>
              </a:spcBef>
              <a:spcAft>
                <a:spcPct val="35000"/>
              </a:spcAft>
              <a:buFontTx/>
              <a:buChar char="•"/>
              <a:defRPr>
                <a:ea typeface="ＭＳ Ｐゴシック" pitchFamily="34" charset="-128"/>
                <a:cs typeface="+mn-cs"/>
              </a:defRPr>
            </a:lvl1pPr>
          </a:lstStyle>
          <a:p>
            <a:pPr>
              <a:defRPr/>
            </a:pPr>
            <a:endParaRPr lang="en-GB"/>
          </a:p>
        </p:txBody>
      </p:sp>
      <p:sp>
        <p:nvSpPr>
          <p:cNvPr id="7" name="Slide Number Placeholder 6"/>
          <p:cNvSpPr>
            <a:spLocks noGrp="1"/>
          </p:cNvSpPr>
          <p:nvPr>
            <p:ph type="sldNum" sz="quarter" idx="12"/>
          </p:nvPr>
        </p:nvSpPr>
        <p:spPr/>
        <p:txBody>
          <a:bodyPr/>
          <a:lstStyle>
            <a:lvl1pPr>
              <a:lnSpc>
                <a:spcPct val="80000"/>
              </a:lnSpc>
              <a:spcBef>
                <a:spcPct val="35000"/>
              </a:spcBef>
              <a:spcAft>
                <a:spcPct val="35000"/>
              </a:spcAft>
              <a:buFontTx/>
              <a:buChar char="•"/>
              <a:defRPr>
                <a:ea typeface="ＭＳ Ｐゴシック" pitchFamily="34" charset="-128"/>
                <a:cs typeface="+mn-cs"/>
              </a:defRPr>
            </a:lvl1pPr>
          </a:lstStyle>
          <a:p>
            <a:pPr>
              <a:defRPr/>
            </a:pPr>
            <a:fld id="{913CF97E-348A-4679-ACD3-2719F85476F6}" type="slidenum">
              <a:rPr lang="en-GB"/>
              <a:pPr>
                <a:defRPr/>
              </a:pPr>
              <a:t>‹#›</a:t>
            </a:fld>
            <a:endParaRPr lang="en-GB"/>
          </a:p>
        </p:txBody>
      </p:sp>
    </p:spTree>
    <p:extLst>
      <p:ext uri="{BB962C8B-B14F-4D97-AF65-F5344CB8AC3E}">
        <p14:creationId xmlns:p14="http://schemas.microsoft.com/office/powerpoint/2010/main" val="271299028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lgn="ctr">
              <a:lnSpc>
                <a:spcPct val="80000"/>
              </a:lnSpc>
              <a:spcBef>
                <a:spcPct val="35000"/>
              </a:spcBef>
              <a:spcAft>
                <a:spcPct val="35000"/>
              </a:spcAft>
              <a:buFontTx/>
              <a:buChar char="•"/>
              <a:defRPr>
                <a:ea typeface="ＭＳ Ｐゴシック" pitchFamily="34" charset="-128"/>
                <a:cs typeface="+mn-cs"/>
              </a:defRPr>
            </a:lvl1pPr>
          </a:lstStyle>
          <a:p>
            <a:pPr>
              <a:defRPr/>
            </a:pPr>
            <a:fld id="{89D62F6D-AFBA-4140-AC52-6F1202DE631E}" type="datetimeFigureOut">
              <a:rPr lang="en-GB"/>
              <a:pPr>
                <a:defRPr/>
              </a:pPr>
              <a:t>21/05/15</a:t>
            </a:fld>
            <a:endParaRPr lang="en-GB"/>
          </a:p>
        </p:txBody>
      </p:sp>
      <p:sp>
        <p:nvSpPr>
          <p:cNvPr id="6" name="Footer Placeholder 5"/>
          <p:cNvSpPr>
            <a:spLocks noGrp="1"/>
          </p:cNvSpPr>
          <p:nvPr>
            <p:ph type="ftr" sz="quarter" idx="11"/>
          </p:nvPr>
        </p:nvSpPr>
        <p:spPr/>
        <p:txBody>
          <a:bodyPr/>
          <a:lstStyle>
            <a:lvl1pPr>
              <a:lnSpc>
                <a:spcPct val="80000"/>
              </a:lnSpc>
              <a:spcBef>
                <a:spcPct val="35000"/>
              </a:spcBef>
              <a:spcAft>
                <a:spcPct val="35000"/>
              </a:spcAft>
              <a:buFontTx/>
              <a:buChar char="•"/>
              <a:defRPr>
                <a:ea typeface="ＭＳ Ｐゴシック" pitchFamily="34" charset="-128"/>
                <a:cs typeface="+mn-cs"/>
              </a:defRPr>
            </a:lvl1pPr>
          </a:lstStyle>
          <a:p>
            <a:pPr>
              <a:defRPr/>
            </a:pPr>
            <a:endParaRPr lang="en-GB"/>
          </a:p>
        </p:txBody>
      </p:sp>
      <p:sp>
        <p:nvSpPr>
          <p:cNvPr id="7" name="Slide Number Placeholder 6"/>
          <p:cNvSpPr>
            <a:spLocks noGrp="1"/>
          </p:cNvSpPr>
          <p:nvPr>
            <p:ph type="sldNum" sz="quarter" idx="12"/>
          </p:nvPr>
        </p:nvSpPr>
        <p:spPr/>
        <p:txBody>
          <a:bodyPr/>
          <a:lstStyle>
            <a:lvl1pPr>
              <a:lnSpc>
                <a:spcPct val="80000"/>
              </a:lnSpc>
              <a:spcBef>
                <a:spcPct val="35000"/>
              </a:spcBef>
              <a:spcAft>
                <a:spcPct val="35000"/>
              </a:spcAft>
              <a:buFontTx/>
              <a:buChar char="•"/>
              <a:defRPr>
                <a:ea typeface="ＭＳ Ｐゴシック" pitchFamily="34" charset="-128"/>
                <a:cs typeface="+mn-cs"/>
              </a:defRPr>
            </a:lvl1pPr>
          </a:lstStyle>
          <a:p>
            <a:pPr>
              <a:defRPr/>
            </a:pPr>
            <a:fld id="{BFDF3C82-A75F-4AF9-A320-DDF93C50FFDF}" type="slidenum">
              <a:rPr lang="en-GB"/>
              <a:pPr>
                <a:defRPr/>
              </a:pPr>
              <a:t>‹#›</a:t>
            </a:fld>
            <a:endParaRPr lang="en-GB"/>
          </a:p>
        </p:txBody>
      </p:sp>
    </p:spTree>
    <p:extLst>
      <p:ext uri="{BB962C8B-B14F-4D97-AF65-F5344CB8AC3E}">
        <p14:creationId xmlns:p14="http://schemas.microsoft.com/office/powerpoint/2010/main" val="113002271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lgn="ctr">
              <a:lnSpc>
                <a:spcPct val="80000"/>
              </a:lnSpc>
              <a:spcBef>
                <a:spcPct val="35000"/>
              </a:spcBef>
              <a:spcAft>
                <a:spcPct val="35000"/>
              </a:spcAft>
              <a:buFontTx/>
              <a:buChar char="•"/>
              <a:defRPr>
                <a:ea typeface="ＭＳ Ｐゴシック" pitchFamily="34" charset="-128"/>
                <a:cs typeface="+mn-cs"/>
              </a:defRPr>
            </a:lvl1pPr>
          </a:lstStyle>
          <a:p>
            <a:pPr>
              <a:defRPr/>
            </a:pPr>
            <a:fld id="{4687CA36-135C-46EE-82C6-087A07F213D7}" type="datetimeFigureOut">
              <a:rPr lang="en-GB"/>
              <a:pPr>
                <a:defRPr/>
              </a:pPr>
              <a:t>21/05/15</a:t>
            </a:fld>
            <a:endParaRPr lang="en-GB"/>
          </a:p>
        </p:txBody>
      </p:sp>
      <p:sp>
        <p:nvSpPr>
          <p:cNvPr id="5" name="Footer Placeholder 4"/>
          <p:cNvSpPr>
            <a:spLocks noGrp="1"/>
          </p:cNvSpPr>
          <p:nvPr>
            <p:ph type="ftr" sz="quarter" idx="11"/>
          </p:nvPr>
        </p:nvSpPr>
        <p:spPr/>
        <p:txBody>
          <a:bodyPr/>
          <a:lstStyle>
            <a:lvl1pPr>
              <a:lnSpc>
                <a:spcPct val="80000"/>
              </a:lnSpc>
              <a:spcBef>
                <a:spcPct val="35000"/>
              </a:spcBef>
              <a:spcAft>
                <a:spcPct val="35000"/>
              </a:spcAft>
              <a:buFontTx/>
              <a:buChar char="•"/>
              <a:defRPr>
                <a:ea typeface="ＭＳ Ｐゴシック" pitchFamily="34" charset="-128"/>
                <a:cs typeface="+mn-cs"/>
              </a:defRPr>
            </a:lvl1pPr>
          </a:lstStyle>
          <a:p>
            <a:pPr>
              <a:defRPr/>
            </a:pPr>
            <a:endParaRPr lang="en-GB"/>
          </a:p>
        </p:txBody>
      </p:sp>
      <p:sp>
        <p:nvSpPr>
          <p:cNvPr id="6" name="Slide Number Placeholder 5"/>
          <p:cNvSpPr>
            <a:spLocks noGrp="1"/>
          </p:cNvSpPr>
          <p:nvPr>
            <p:ph type="sldNum" sz="quarter" idx="12"/>
          </p:nvPr>
        </p:nvSpPr>
        <p:spPr/>
        <p:txBody>
          <a:bodyPr/>
          <a:lstStyle>
            <a:lvl1pPr>
              <a:lnSpc>
                <a:spcPct val="80000"/>
              </a:lnSpc>
              <a:spcBef>
                <a:spcPct val="35000"/>
              </a:spcBef>
              <a:spcAft>
                <a:spcPct val="35000"/>
              </a:spcAft>
              <a:buFontTx/>
              <a:buChar char="•"/>
              <a:defRPr>
                <a:ea typeface="ＭＳ Ｐゴシック" pitchFamily="34" charset="-128"/>
                <a:cs typeface="+mn-cs"/>
              </a:defRPr>
            </a:lvl1pPr>
          </a:lstStyle>
          <a:p>
            <a:pPr>
              <a:defRPr/>
            </a:pPr>
            <a:fld id="{FF7E6C39-F890-4768-84D2-2196D2D135B1}" type="slidenum">
              <a:rPr lang="en-GB"/>
              <a:pPr>
                <a:defRPr/>
              </a:pPr>
              <a:t>‹#›</a:t>
            </a:fld>
            <a:endParaRPr lang="en-GB"/>
          </a:p>
        </p:txBody>
      </p:sp>
    </p:spTree>
    <p:extLst>
      <p:ext uri="{BB962C8B-B14F-4D97-AF65-F5344CB8AC3E}">
        <p14:creationId xmlns:p14="http://schemas.microsoft.com/office/powerpoint/2010/main" val="190993817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lgn="ctr">
              <a:lnSpc>
                <a:spcPct val="80000"/>
              </a:lnSpc>
              <a:spcBef>
                <a:spcPct val="35000"/>
              </a:spcBef>
              <a:spcAft>
                <a:spcPct val="35000"/>
              </a:spcAft>
              <a:buFontTx/>
              <a:buChar char="•"/>
              <a:defRPr>
                <a:ea typeface="ＭＳ Ｐゴシック" pitchFamily="34" charset="-128"/>
                <a:cs typeface="+mn-cs"/>
              </a:defRPr>
            </a:lvl1pPr>
          </a:lstStyle>
          <a:p>
            <a:pPr>
              <a:defRPr/>
            </a:pPr>
            <a:fld id="{5F088E5A-B332-40B5-8D8A-5B81FECBCF1C}" type="datetimeFigureOut">
              <a:rPr lang="en-GB"/>
              <a:pPr>
                <a:defRPr/>
              </a:pPr>
              <a:t>21/05/15</a:t>
            </a:fld>
            <a:endParaRPr lang="en-GB"/>
          </a:p>
        </p:txBody>
      </p:sp>
      <p:sp>
        <p:nvSpPr>
          <p:cNvPr id="5" name="Footer Placeholder 4"/>
          <p:cNvSpPr>
            <a:spLocks noGrp="1"/>
          </p:cNvSpPr>
          <p:nvPr>
            <p:ph type="ftr" sz="quarter" idx="11"/>
          </p:nvPr>
        </p:nvSpPr>
        <p:spPr/>
        <p:txBody>
          <a:bodyPr/>
          <a:lstStyle>
            <a:lvl1pPr>
              <a:lnSpc>
                <a:spcPct val="80000"/>
              </a:lnSpc>
              <a:spcBef>
                <a:spcPct val="35000"/>
              </a:spcBef>
              <a:spcAft>
                <a:spcPct val="35000"/>
              </a:spcAft>
              <a:buFontTx/>
              <a:buChar char="•"/>
              <a:defRPr>
                <a:ea typeface="ＭＳ Ｐゴシック" pitchFamily="34" charset="-128"/>
                <a:cs typeface="+mn-cs"/>
              </a:defRPr>
            </a:lvl1pPr>
          </a:lstStyle>
          <a:p>
            <a:pPr>
              <a:defRPr/>
            </a:pPr>
            <a:endParaRPr lang="en-GB"/>
          </a:p>
        </p:txBody>
      </p:sp>
      <p:sp>
        <p:nvSpPr>
          <p:cNvPr id="6" name="Slide Number Placeholder 5"/>
          <p:cNvSpPr>
            <a:spLocks noGrp="1"/>
          </p:cNvSpPr>
          <p:nvPr>
            <p:ph type="sldNum" sz="quarter" idx="12"/>
          </p:nvPr>
        </p:nvSpPr>
        <p:spPr/>
        <p:txBody>
          <a:bodyPr/>
          <a:lstStyle>
            <a:lvl1pPr>
              <a:lnSpc>
                <a:spcPct val="80000"/>
              </a:lnSpc>
              <a:spcBef>
                <a:spcPct val="35000"/>
              </a:spcBef>
              <a:spcAft>
                <a:spcPct val="35000"/>
              </a:spcAft>
              <a:buFontTx/>
              <a:buChar char="•"/>
              <a:defRPr>
                <a:ea typeface="ＭＳ Ｐゴシック" pitchFamily="34" charset="-128"/>
                <a:cs typeface="+mn-cs"/>
              </a:defRPr>
            </a:lvl1pPr>
          </a:lstStyle>
          <a:p>
            <a:pPr>
              <a:defRPr/>
            </a:pPr>
            <a:fld id="{EE4531C2-9EAE-4266-B1C8-462788CB4B6C}" type="slidenum">
              <a:rPr lang="en-GB"/>
              <a:pPr>
                <a:defRPr/>
              </a:pPr>
              <a:t>‹#›</a:t>
            </a:fld>
            <a:endParaRPr lang="en-GB"/>
          </a:p>
        </p:txBody>
      </p:sp>
    </p:spTree>
    <p:extLst>
      <p:ext uri="{BB962C8B-B14F-4D97-AF65-F5344CB8AC3E}">
        <p14:creationId xmlns:p14="http://schemas.microsoft.com/office/powerpoint/2010/main" val="1925081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30"/>
          <p:cNvGrpSpPr>
            <a:grpSpLocks/>
          </p:cNvGrpSpPr>
          <p:nvPr userDrawn="1"/>
        </p:nvGrpSpPr>
        <p:grpSpPr bwMode="auto">
          <a:xfrm>
            <a:off x="6443663" y="9525"/>
            <a:ext cx="2674937" cy="1763713"/>
            <a:chOff x="0" y="0"/>
            <a:chExt cx="1835" cy="1246"/>
          </a:xfrm>
        </p:grpSpPr>
        <p:grpSp>
          <p:nvGrpSpPr>
            <p:cNvPr id="3" name="Group 31"/>
            <p:cNvGrpSpPr>
              <a:grpSpLocks/>
            </p:cNvGrpSpPr>
            <p:nvPr/>
          </p:nvGrpSpPr>
          <p:grpSpPr bwMode="auto">
            <a:xfrm>
              <a:off x="0" y="0"/>
              <a:ext cx="1835" cy="657"/>
              <a:chOff x="0" y="0"/>
              <a:chExt cx="1835" cy="657"/>
            </a:xfrm>
          </p:grpSpPr>
          <p:pic>
            <p:nvPicPr>
              <p:cNvPr id="9" name="Picture 32"/>
              <p:cNvPicPr>
                <a:picLocks noChangeArrowheads="1"/>
              </p:cNvPicPr>
              <p:nvPr/>
            </p:nvPicPr>
            <p:blipFill>
              <a:blip r:embed="rId2"/>
              <a:srcRect/>
              <a:stretch>
                <a:fillRect/>
              </a:stretch>
            </p:blipFill>
            <p:spPr bwMode="auto">
              <a:xfrm>
                <a:off x="821" y="171"/>
                <a:ext cx="1014" cy="319"/>
              </a:xfrm>
              <a:prstGeom prst="rect">
                <a:avLst/>
              </a:prstGeom>
              <a:noFill/>
              <a:ln w="9525">
                <a:noFill/>
                <a:miter lim="800000"/>
                <a:headEnd/>
                <a:tailEnd/>
              </a:ln>
            </p:spPr>
          </p:pic>
          <p:pic>
            <p:nvPicPr>
              <p:cNvPr id="10" name="Picture 33"/>
              <p:cNvPicPr>
                <a:picLocks noChangeArrowheads="1"/>
              </p:cNvPicPr>
              <p:nvPr/>
            </p:nvPicPr>
            <p:blipFill>
              <a:blip r:embed="rId3"/>
              <a:srcRect/>
              <a:stretch>
                <a:fillRect/>
              </a:stretch>
            </p:blipFill>
            <p:spPr bwMode="auto">
              <a:xfrm>
                <a:off x="0" y="0"/>
                <a:ext cx="719" cy="657"/>
              </a:xfrm>
              <a:prstGeom prst="rect">
                <a:avLst/>
              </a:prstGeom>
              <a:noFill/>
              <a:ln w="9525">
                <a:noFill/>
                <a:miter lim="800000"/>
                <a:headEnd/>
                <a:tailEnd/>
              </a:ln>
            </p:spPr>
          </p:pic>
        </p:grpSp>
        <p:sp>
          <p:nvSpPr>
            <p:cNvPr id="6" name="Rectangle 34"/>
            <p:cNvSpPr>
              <a:spLocks/>
            </p:cNvSpPr>
            <p:nvPr/>
          </p:nvSpPr>
          <p:spPr bwMode="auto">
            <a:xfrm>
              <a:off x="40" y="686"/>
              <a:ext cx="1776" cy="560"/>
            </a:xfrm>
            <a:prstGeom prst="rect">
              <a:avLst/>
            </a:prstGeom>
            <a:noFill/>
            <a:ln w="9525">
              <a:noFill/>
              <a:miter lim="800000"/>
              <a:headEnd/>
              <a:tailEnd/>
            </a:ln>
          </p:spPr>
          <p:txBody>
            <a:bodyPr lIns="0" tIns="0" rIns="0" bIns="0" anchor="ctr"/>
            <a:lstStyle/>
            <a:p>
              <a:pPr fontAlgn="base">
                <a:spcBef>
                  <a:spcPts val="775"/>
                </a:spcBef>
                <a:spcAft>
                  <a:spcPct val="0"/>
                </a:spcAft>
                <a:defRPr/>
              </a:pPr>
              <a:r>
                <a:rPr lang="en-US" sz="1300">
                  <a:solidFill>
                    <a:srgbClr val="000000"/>
                  </a:solidFill>
                  <a:cs typeface="Arial" charset="0"/>
                  <a:sym typeface="Arial" charset="0"/>
                </a:rPr>
                <a:t>Joint Weather and Climate</a:t>
              </a:r>
              <a:br>
                <a:rPr lang="en-US" sz="1300">
                  <a:solidFill>
                    <a:srgbClr val="000000"/>
                  </a:solidFill>
                  <a:cs typeface="Arial" charset="0"/>
                  <a:sym typeface="Arial" charset="0"/>
                </a:rPr>
              </a:br>
              <a:r>
                <a:rPr lang="en-US" sz="1300">
                  <a:solidFill>
                    <a:srgbClr val="000000"/>
                  </a:solidFill>
                  <a:cs typeface="Arial" charset="0"/>
                  <a:sym typeface="Arial" charset="0"/>
                </a:rPr>
                <a:t>Research Programme</a:t>
              </a:r>
              <a:br>
                <a:rPr lang="en-US" sz="1300">
                  <a:solidFill>
                    <a:srgbClr val="000000"/>
                  </a:solidFill>
                  <a:cs typeface="Arial" charset="0"/>
                  <a:sym typeface="Arial" charset="0"/>
                </a:rPr>
              </a:br>
              <a:r>
                <a:rPr lang="en-US" sz="1300">
                  <a:solidFill>
                    <a:srgbClr val="000000"/>
                  </a:solidFill>
                  <a:cs typeface="Arial" charset="0"/>
                  <a:sym typeface="Arial" charset="0"/>
                </a:rPr>
                <a:t> </a:t>
              </a:r>
              <a:r>
                <a:rPr lang="en-US" sz="800">
                  <a:solidFill>
                    <a:srgbClr val="000000"/>
                  </a:solidFill>
                  <a:cs typeface="Arial" charset="0"/>
                  <a:sym typeface="Arial" charset="0"/>
                </a:rPr>
                <a:t>A partnership in climate research </a:t>
              </a:r>
            </a:p>
          </p:txBody>
        </p:sp>
        <p:sp>
          <p:nvSpPr>
            <p:cNvPr id="7" name="Line 35"/>
            <p:cNvSpPr>
              <a:spLocks noChangeShapeType="1"/>
            </p:cNvSpPr>
            <p:nvPr/>
          </p:nvSpPr>
          <p:spPr bwMode="auto">
            <a:xfrm>
              <a:off x="21" y="653"/>
              <a:ext cx="1798" cy="2"/>
            </a:xfrm>
            <a:prstGeom prst="line">
              <a:avLst/>
            </a:prstGeom>
            <a:noFill/>
            <a:ln w="19050">
              <a:solidFill>
                <a:srgbClr val="132647"/>
              </a:solidFill>
              <a:round/>
              <a:headEnd/>
              <a:tailEnd/>
            </a:ln>
          </p:spPr>
          <p:txBody>
            <a:bodyPr lIns="0" tIns="0" rIns="0" bIns="0"/>
            <a:lstStyle/>
            <a:p>
              <a:pPr fontAlgn="base">
                <a:spcBef>
                  <a:spcPct val="20000"/>
                </a:spcBef>
                <a:spcAft>
                  <a:spcPct val="0"/>
                </a:spcAft>
                <a:defRPr/>
              </a:pPr>
              <a:endParaRPr lang="en-US" sz="2400">
                <a:solidFill>
                  <a:srgbClr val="000000"/>
                </a:solidFill>
              </a:endParaRPr>
            </a:p>
          </p:txBody>
        </p:sp>
        <p:sp>
          <p:nvSpPr>
            <p:cNvPr id="8" name="Line 36"/>
            <p:cNvSpPr>
              <a:spLocks noChangeShapeType="1"/>
            </p:cNvSpPr>
            <p:nvPr/>
          </p:nvSpPr>
          <p:spPr bwMode="auto">
            <a:xfrm>
              <a:off x="755" y="47"/>
              <a:ext cx="2" cy="556"/>
            </a:xfrm>
            <a:prstGeom prst="line">
              <a:avLst/>
            </a:prstGeom>
            <a:noFill/>
            <a:ln w="19050">
              <a:solidFill>
                <a:srgbClr val="132647"/>
              </a:solidFill>
              <a:round/>
              <a:headEnd/>
              <a:tailEnd/>
            </a:ln>
          </p:spPr>
          <p:txBody>
            <a:bodyPr lIns="0" tIns="0" rIns="0" bIns="0"/>
            <a:lstStyle/>
            <a:p>
              <a:pPr fontAlgn="base">
                <a:spcBef>
                  <a:spcPct val="20000"/>
                </a:spcBef>
                <a:spcAft>
                  <a:spcPct val="0"/>
                </a:spcAft>
                <a:defRPr/>
              </a:pPr>
              <a:endParaRPr lang="en-US" sz="2400">
                <a:solidFill>
                  <a:srgbClr val="000000"/>
                </a:solidFill>
              </a:endParaRPr>
            </a:p>
          </p:txBody>
        </p:sp>
      </p:grpSp>
      <p:sp>
        <p:nvSpPr>
          <p:cNvPr id="18434" name="Rectangle 2"/>
          <p:cNvSpPr>
            <a:spLocks noGrp="1" noChangeArrowheads="1"/>
          </p:cNvSpPr>
          <p:nvPr>
            <p:ph type="ctrTitle"/>
          </p:nvPr>
        </p:nvSpPr>
        <p:spPr>
          <a:xfrm>
            <a:off x="685800" y="2130425"/>
            <a:ext cx="7772400" cy="1470025"/>
          </a:xfrm>
        </p:spPr>
        <p:txBody>
          <a:bodyPr/>
          <a:lstStyle>
            <a:lvl1pPr>
              <a:defRPr/>
            </a:lvl1pPr>
          </a:lstStyle>
          <a:p>
            <a:r>
              <a:rPr lang="en-GB"/>
              <a:t>Click to edit Master title style</a:t>
            </a:r>
          </a:p>
        </p:txBody>
      </p:sp>
      <p:sp>
        <p:nvSpPr>
          <p:cNvPr id="1843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GB"/>
              <a:t>Click to edit Master subtitle style</a:t>
            </a:r>
          </a:p>
        </p:txBody>
      </p:sp>
      <p:sp>
        <p:nvSpPr>
          <p:cNvPr id="11" name="Rectangle 4"/>
          <p:cNvSpPr>
            <a:spLocks noGrp="1" noChangeArrowheads="1"/>
          </p:cNvSpPr>
          <p:nvPr>
            <p:ph type="dt" sz="half" idx="10"/>
          </p:nvPr>
        </p:nvSpPr>
        <p:spPr/>
        <p:txBody>
          <a:bodyPr/>
          <a:lstStyle>
            <a:lvl1pPr>
              <a:defRPr/>
            </a:lvl1pPr>
          </a:lstStyle>
          <a:p>
            <a:pPr>
              <a:defRPr/>
            </a:pPr>
            <a:fld id="{B63410B1-583F-41FF-87C0-E687F026CA97}" type="datetimeFigureOut">
              <a:rPr lang="en-GB">
                <a:solidFill>
                  <a:srgbClr val="000000"/>
                </a:solidFill>
              </a:rPr>
              <a:pPr>
                <a:defRPr/>
              </a:pPr>
              <a:t>21/05/15</a:t>
            </a:fld>
            <a:endParaRPr lang="en-GB">
              <a:solidFill>
                <a:srgbClr val="000000"/>
              </a:solidFill>
            </a:endParaRPr>
          </a:p>
        </p:txBody>
      </p:sp>
      <p:sp>
        <p:nvSpPr>
          <p:cNvPr id="12" name="Rectangle 5"/>
          <p:cNvSpPr>
            <a:spLocks noGrp="1" noChangeArrowheads="1"/>
          </p:cNvSpPr>
          <p:nvPr>
            <p:ph type="ftr" sz="quarter" idx="11"/>
          </p:nvPr>
        </p:nvSpPr>
        <p:spPr/>
        <p:txBody>
          <a:bodyPr/>
          <a:lstStyle>
            <a:lvl1pPr>
              <a:defRPr/>
            </a:lvl1pPr>
          </a:lstStyle>
          <a:p>
            <a:pPr>
              <a:defRPr/>
            </a:pPr>
            <a:endParaRPr lang="en-GB">
              <a:solidFill>
                <a:srgbClr val="000000"/>
              </a:solidFill>
            </a:endParaRPr>
          </a:p>
        </p:txBody>
      </p:sp>
      <p:sp>
        <p:nvSpPr>
          <p:cNvPr id="13" name="Rectangle 6"/>
          <p:cNvSpPr>
            <a:spLocks noGrp="1" noChangeArrowheads="1"/>
          </p:cNvSpPr>
          <p:nvPr>
            <p:ph type="sldNum" sz="quarter" idx="12"/>
          </p:nvPr>
        </p:nvSpPr>
        <p:spPr/>
        <p:txBody>
          <a:bodyPr/>
          <a:lstStyle>
            <a:lvl1pPr>
              <a:defRPr/>
            </a:lvl1pPr>
          </a:lstStyle>
          <a:p>
            <a:pPr>
              <a:defRPr/>
            </a:pPr>
            <a:fld id="{2645F3B0-9E02-4561-8484-D65A22C62221}" type="slidenum">
              <a:rPr lang="en-GB">
                <a:solidFill>
                  <a:srgbClr val="000000"/>
                </a:solidFill>
              </a:rPr>
              <a:pPr>
                <a:defRPr/>
              </a:pPr>
              <a:t>‹#›</a:t>
            </a:fld>
            <a:endParaRPr lang="en-GB">
              <a:solidFill>
                <a:srgbClr val="000000"/>
              </a:solidFil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16422C80-7E8A-48E8-A98B-83096AC9459D}" type="datetimeFigureOut">
              <a:rPr lang="en-GB">
                <a:solidFill>
                  <a:srgbClr val="000000"/>
                </a:solidFill>
              </a:rPr>
              <a:pPr>
                <a:defRPr/>
              </a:pPr>
              <a:t>21/05/15</a:t>
            </a:fld>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171DE00-27D5-4F1E-AD54-5939A4077B01}" type="slidenum">
              <a:rPr lang="en-GB">
                <a:solidFill>
                  <a:srgbClr val="000000"/>
                </a:solidFill>
              </a:rPr>
              <a:pPr>
                <a:defRPr/>
              </a:pPr>
              <a:t>‹#›</a:t>
            </a:fld>
            <a:endParaRPr lang="en-GB">
              <a:solidFill>
                <a:srgbClr val="000000"/>
              </a:solidFil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6DD2A046-D55A-43CC-B1FF-D1B3B32A8FF1}" type="datetimeFigureOut">
              <a:rPr lang="en-GB">
                <a:solidFill>
                  <a:srgbClr val="000000"/>
                </a:solidFill>
              </a:rPr>
              <a:pPr>
                <a:defRPr/>
              </a:pPr>
              <a:t>21/05/15</a:t>
            </a:fld>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0F9DC8-A5B7-4296-93CD-6CE8B2162EB6}" type="slidenum">
              <a:rPr lang="en-GB">
                <a:solidFill>
                  <a:srgbClr val="000000"/>
                </a:solidFill>
              </a:rPr>
              <a:pPr>
                <a:defRPr/>
              </a:pPr>
              <a:t>‹#›</a:t>
            </a:fld>
            <a:endParaRPr lang="en-GB">
              <a:solidFill>
                <a:srgbClr val="000000"/>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E5540B-8380-A344-ABBF-2FDD26B75EE2}" type="datetimeFigureOut">
              <a:rPr lang="en-US" smtClean="0">
                <a:solidFill>
                  <a:prstClr val="black">
                    <a:tint val="75000"/>
                  </a:prstClr>
                </a:solidFill>
                <a:latin typeface="Calibri"/>
              </a:rPr>
              <a:pPr/>
              <a:t>21/05/15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389ED654-D814-594A-9516-D040DE03D83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227841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E7F7353A-2736-4DD4-8AD5-8A9BFF246BFA}" type="datetimeFigureOut">
              <a:rPr lang="en-GB">
                <a:solidFill>
                  <a:srgbClr val="000000"/>
                </a:solidFill>
              </a:rPr>
              <a:pPr>
                <a:defRPr/>
              </a:pPr>
              <a:t>21/05/15</a:t>
            </a:fld>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13CC1FE-797E-405A-9431-DBC42831BE15}" type="slidenum">
              <a:rPr lang="en-GB">
                <a:solidFill>
                  <a:srgbClr val="000000"/>
                </a:solidFill>
              </a:rPr>
              <a:pPr>
                <a:defRPr/>
              </a:pPr>
              <a:t>‹#›</a:t>
            </a:fld>
            <a:endParaRPr lang="en-GB">
              <a:solidFill>
                <a:srgbClr val="000000"/>
              </a:solidFil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AA9A1F2C-0407-4D26-869D-DC48EE0B4FBE}" type="datetimeFigureOut">
              <a:rPr lang="en-GB">
                <a:solidFill>
                  <a:srgbClr val="000000"/>
                </a:solidFill>
              </a:rPr>
              <a:pPr>
                <a:defRPr/>
              </a:pPr>
              <a:t>21/05/15</a:t>
            </a:fld>
            <a:endParaRPr lang="en-GB">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23FEA36-F670-4ABE-B0B6-A88D74020E87}" type="slidenum">
              <a:rPr lang="en-GB">
                <a:solidFill>
                  <a:srgbClr val="000000"/>
                </a:solidFill>
              </a:rPr>
              <a:pPr>
                <a:defRPr/>
              </a:pPr>
              <a:t>‹#›</a:t>
            </a:fld>
            <a:endParaRPr lang="en-GB">
              <a:solidFill>
                <a:srgbClr val="000000"/>
              </a:solidFil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6717CF03-F210-4DD2-AC1A-8E5887BDCA67}" type="datetimeFigureOut">
              <a:rPr lang="en-GB">
                <a:solidFill>
                  <a:srgbClr val="000000"/>
                </a:solidFill>
              </a:rPr>
              <a:pPr>
                <a:defRPr/>
              </a:pPr>
              <a:t>21/05/15</a:t>
            </a:fld>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BF7754A-A853-4DE8-AA07-95156862A6F5}" type="slidenum">
              <a:rPr lang="en-GB">
                <a:solidFill>
                  <a:srgbClr val="000000"/>
                </a:solidFill>
              </a:rPr>
              <a:pPr>
                <a:defRPr/>
              </a:pPr>
              <a:t>‹#›</a:t>
            </a:fld>
            <a:endParaRPr lang="en-GB">
              <a:solidFill>
                <a:srgbClr val="000000"/>
              </a:solidFil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2BA83CCA-EE25-431E-984C-8033AB3F7F0C}" type="datetimeFigureOut">
              <a:rPr lang="en-GB">
                <a:solidFill>
                  <a:srgbClr val="000000"/>
                </a:solidFill>
              </a:rPr>
              <a:pPr>
                <a:defRPr/>
              </a:pPr>
              <a:t>21/05/15</a:t>
            </a:fld>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D58BB2D-7E1B-42B4-B50C-864C7F0619F7}" type="slidenum">
              <a:rPr lang="en-GB">
                <a:solidFill>
                  <a:srgbClr val="000000"/>
                </a:solidFill>
              </a:rPr>
              <a:pPr>
                <a:defRPr/>
              </a:pPr>
              <a:t>‹#›</a:t>
            </a:fld>
            <a:endParaRPr lang="en-GB">
              <a:solidFill>
                <a:srgbClr val="000000"/>
              </a:solidFill>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DD6B3D07-EF7A-4FE4-BF60-A7A6E5EA0EB9}" type="datetimeFigureOut">
              <a:rPr lang="en-GB">
                <a:solidFill>
                  <a:srgbClr val="000000"/>
                </a:solidFill>
              </a:rPr>
              <a:pPr>
                <a:defRPr/>
              </a:pPr>
              <a:t>21/05/15</a:t>
            </a:fld>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84DF148-A2E1-49A9-8159-A2F8CB47F224}" type="slidenum">
              <a:rPr lang="en-GB">
                <a:solidFill>
                  <a:srgbClr val="000000"/>
                </a:solidFill>
              </a:rPr>
              <a:pPr>
                <a:defRPr/>
              </a:pPr>
              <a:t>‹#›</a:t>
            </a:fld>
            <a:endParaRPr lang="en-GB">
              <a:solidFill>
                <a:srgbClr val="000000"/>
              </a:solidFil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777EF569-3ADC-4942-A71B-91E9A240FFCF}" type="datetimeFigureOut">
              <a:rPr lang="en-GB">
                <a:solidFill>
                  <a:srgbClr val="000000"/>
                </a:solidFill>
              </a:rPr>
              <a:pPr>
                <a:defRPr/>
              </a:pPr>
              <a:t>21/05/15</a:t>
            </a:fld>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110D458-82EB-4B83-9256-59AE4AA571D3}" type="slidenum">
              <a:rPr lang="en-GB">
                <a:solidFill>
                  <a:srgbClr val="000000"/>
                </a:solidFill>
              </a:rPr>
              <a:pPr>
                <a:defRPr/>
              </a:pPr>
              <a:t>‹#›</a:t>
            </a:fld>
            <a:endParaRPr lang="en-GB">
              <a:solidFill>
                <a:srgbClr val="000000"/>
              </a:solidFil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C0755132-E561-47F5-960B-687D4D6D7D1F}" type="datetimeFigureOut">
              <a:rPr lang="en-GB">
                <a:solidFill>
                  <a:srgbClr val="000000"/>
                </a:solidFill>
              </a:rPr>
              <a:pPr>
                <a:defRPr/>
              </a:pPr>
              <a:t>21/05/15</a:t>
            </a:fld>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4915FB1-B755-4BE0-9B36-FF93F4DB2239}" type="slidenum">
              <a:rPr lang="en-GB">
                <a:solidFill>
                  <a:srgbClr val="000000"/>
                </a:solidFill>
              </a:rPr>
              <a:pPr>
                <a:defRPr/>
              </a:pPr>
              <a:t>‹#›</a:t>
            </a:fld>
            <a:endParaRPr lang="en-GB">
              <a:solidFill>
                <a:srgbClr val="000000"/>
              </a:solidFil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0CE7F77C-98D7-4E31-8160-51B10FC09409}" type="datetimeFigureOut">
              <a:rPr lang="en-GB">
                <a:solidFill>
                  <a:srgbClr val="000000"/>
                </a:solidFill>
              </a:rPr>
              <a:pPr>
                <a:defRPr/>
              </a:pPr>
              <a:t>21/05/15</a:t>
            </a:fld>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3E2434-FE4B-4DCD-B17D-815817EE69C3}" type="slidenum">
              <a:rPr lang="en-GB">
                <a:solidFill>
                  <a:srgbClr val="000000"/>
                </a:solidFill>
              </a:rPr>
              <a:pPr>
                <a:defRPr/>
              </a:pPr>
              <a:t>‹#›</a:t>
            </a:fld>
            <a:endParaRPr lang="en-GB">
              <a:solidFill>
                <a:srgbClr val="000000"/>
              </a:solidFil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fld id="{437C265D-9927-4E98-BBEB-C13F03FE8FDD}" type="datetimeFigureOut">
              <a:rPr lang="en-GB">
                <a:solidFill>
                  <a:srgbClr val="000000"/>
                </a:solidFill>
              </a:rPr>
              <a:pPr>
                <a:defRPr/>
              </a:pPr>
              <a:t>21/05/15</a:t>
            </a:fld>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E758AD-13FB-47ED-9CEB-8E7CBECC2F53}" type="slidenum">
              <a:rPr lang="en-GB">
                <a:solidFill>
                  <a:srgbClr val="000000"/>
                </a:solidFill>
              </a:rPr>
              <a:pPr>
                <a:defRPr/>
              </a:pPr>
              <a:t>‹#›</a:t>
            </a:fld>
            <a:endParaRPr lang="en-GB">
              <a:solidFill>
                <a:srgbClr val="000000"/>
              </a:solidFil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04089F62-E296-6648-AC55-180A19D53880}" type="datetimeFigureOut">
              <a:rPr lang="en-US" smtClean="0">
                <a:solidFill>
                  <a:prstClr val="black">
                    <a:tint val="75000"/>
                  </a:prstClr>
                </a:solidFill>
                <a:latin typeface="Calibri"/>
              </a:rPr>
              <a:pPr/>
              <a:t>21/05/15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B290A58-C559-6949-B78A-B7D25F2106F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803861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FBE5540B-8380-A344-ABBF-2FDD26B75EE2}" type="datetimeFigureOut">
              <a:rPr lang="en-US" smtClean="0">
                <a:solidFill>
                  <a:prstClr val="black">
                    <a:tint val="75000"/>
                  </a:prstClr>
                </a:solidFill>
                <a:latin typeface="Calibri"/>
              </a:rPr>
              <a:pPr/>
              <a:t>21/05/15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389ED654-D814-594A-9516-D040DE03D83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5077893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04089F62-E296-6648-AC55-180A19D53880}" type="datetimeFigureOut">
              <a:rPr lang="en-US" smtClean="0">
                <a:solidFill>
                  <a:prstClr val="black">
                    <a:tint val="75000"/>
                  </a:prstClr>
                </a:solidFill>
                <a:latin typeface="Calibri"/>
              </a:rPr>
              <a:pPr/>
              <a:t>21/05/15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B290A58-C559-6949-B78A-B7D25F2106F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917654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04089F62-E296-6648-AC55-180A19D53880}" type="datetimeFigureOut">
              <a:rPr lang="en-US" smtClean="0">
                <a:solidFill>
                  <a:prstClr val="black">
                    <a:tint val="75000"/>
                  </a:prstClr>
                </a:solidFill>
                <a:latin typeface="Calibri"/>
              </a:rPr>
              <a:pPr/>
              <a:t>21/05/15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B290A58-C559-6949-B78A-B7D25F2106F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3843326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04089F62-E296-6648-AC55-180A19D53880}" type="datetimeFigureOut">
              <a:rPr lang="en-US" smtClean="0">
                <a:solidFill>
                  <a:prstClr val="black">
                    <a:tint val="75000"/>
                  </a:prstClr>
                </a:solidFill>
                <a:latin typeface="Calibri"/>
              </a:rPr>
              <a:pPr/>
              <a:t>21/05/15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B290A58-C559-6949-B78A-B7D25F2106F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826558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04089F62-E296-6648-AC55-180A19D53880}" type="datetimeFigureOut">
              <a:rPr lang="en-US" smtClean="0">
                <a:solidFill>
                  <a:prstClr val="black">
                    <a:tint val="75000"/>
                  </a:prstClr>
                </a:solidFill>
                <a:latin typeface="Calibri"/>
              </a:rPr>
              <a:pPr/>
              <a:t>21/05/15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B290A58-C559-6949-B78A-B7D25F2106F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6427606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04089F62-E296-6648-AC55-180A19D53880}" type="datetimeFigureOut">
              <a:rPr lang="en-US" smtClean="0">
                <a:solidFill>
                  <a:prstClr val="black">
                    <a:tint val="75000"/>
                  </a:prstClr>
                </a:solidFill>
                <a:latin typeface="Calibri"/>
              </a:rPr>
              <a:pPr/>
              <a:t>21/05/15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B290A58-C559-6949-B78A-B7D25F2106F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3024876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089F62-E296-6648-AC55-180A19D53880}" type="datetimeFigureOut">
              <a:rPr lang="en-US" smtClean="0">
                <a:solidFill>
                  <a:prstClr val="black">
                    <a:tint val="75000"/>
                  </a:prstClr>
                </a:solidFill>
                <a:latin typeface="Calibri"/>
              </a:rPr>
              <a:pPr/>
              <a:t>21/05/15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B290A58-C559-6949-B78A-B7D25F2106F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5129835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04089F62-E296-6648-AC55-180A19D53880}" type="datetimeFigureOut">
              <a:rPr lang="en-US" smtClean="0">
                <a:solidFill>
                  <a:prstClr val="black">
                    <a:tint val="75000"/>
                  </a:prstClr>
                </a:solidFill>
                <a:latin typeface="Calibri"/>
              </a:rPr>
              <a:pPr/>
              <a:t>21/05/15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B290A58-C559-6949-B78A-B7D25F2106F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658256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04089F62-E296-6648-AC55-180A19D53880}" type="datetimeFigureOut">
              <a:rPr lang="en-US" smtClean="0">
                <a:solidFill>
                  <a:prstClr val="black">
                    <a:tint val="75000"/>
                  </a:prstClr>
                </a:solidFill>
                <a:latin typeface="Calibri"/>
              </a:rPr>
              <a:pPr/>
              <a:t>21/05/15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B290A58-C559-6949-B78A-B7D25F2106F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4461210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04089F62-E296-6648-AC55-180A19D53880}" type="datetimeFigureOut">
              <a:rPr lang="en-US" smtClean="0">
                <a:solidFill>
                  <a:prstClr val="black">
                    <a:tint val="75000"/>
                  </a:prstClr>
                </a:solidFill>
                <a:latin typeface="Calibri"/>
              </a:rPr>
              <a:pPr/>
              <a:t>21/05/15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B290A58-C559-6949-B78A-B7D25F2106F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3130713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04089F62-E296-6648-AC55-180A19D53880}" type="datetimeFigureOut">
              <a:rPr lang="en-US" smtClean="0">
                <a:solidFill>
                  <a:prstClr val="black">
                    <a:tint val="75000"/>
                  </a:prstClr>
                </a:solidFill>
                <a:latin typeface="Calibri"/>
              </a:rPr>
              <a:pPr/>
              <a:t>21/05/15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B290A58-C559-6949-B78A-B7D25F2106F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737146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FBE5540B-8380-A344-ABBF-2FDD26B75EE2}" type="datetimeFigureOut">
              <a:rPr lang="en-US" smtClean="0">
                <a:solidFill>
                  <a:prstClr val="black">
                    <a:tint val="75000"/>
                  </a:prstClr>
                </a:solidFill>
                <a:latin typeface="Calibri"/>
              </a:rPr>
              <a:pPr/>
              <a:t>21/05/15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389ED654-D814-594A-9516-D040DE03D83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7406884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04089F62-E296-6648-AC55-180A19D53880}" type="datetimeFigureOut">
              <a:rPr lang="en-US" smtClean="0">
                <a:solidFill>
                  <a:prstClr val="black">
                    <a:tint val="75000"/>
                  </a:prstClr>
                </a:solidFill>
                <a:latin typeface="Calibri"/>
              </a:rPr>
              <a:pPr/>
              <a:t>21/05/15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B290A58-C559-6949-B78A-B7D25F2106F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8038613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04089F62-E296-6648-AC55-180A19D53880}" type="datetimeFigureOut">
              <a:rPr lang="en-US" smtClean="0">
                <a:solidFill>
                  <a:prstClr val="black">
                    <a:tint val="75000"/>
                  </a:prstClr>
                </a:solidFill>
                <a:latin typeface="Calibri"/>
              </a:rPr>
              <a:pPr/>
              <a:t>21/05/15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B290A58-C559-6949-B78A-B7D25F2106F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917654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04089F62-E296-6648-AC55-180A19D53880}" type="datetimeFigureOut">
              <a:rPr lang="en-US" smtClean="0">
                <a:solidFill>
                  <a:prstClr val="black">
                    <a:tint val="75000"/>
                  </a:prstClr>
                </a:solidFill>
                <a:latin typeface="Calibri"/>
              </a:rPr>
              <a:pPr/>
              <a:t>21/05/15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B290A58-C559-6949-B78A-B7D25F2106F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3843326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04089F62-E296-6648-AC55-180A19D53880}" type="datetimeFigureOut">
              <a:rPr lang="en-US" smtClean="0">
                <a:solidFill>
                  <a:prstClr val="black">
                    <a:tint val="75000"/>
                  </a:prstClr>
                </a:solidFill>
                <a:latin typeface="Calibri"/>
              </a:rPr>
              <a:pPr/>
              <a:t>21/05/15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B290A58-C559-6949-B78A-B7D25F2106F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826558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04089F62-E296-6648-AC55-180A19D53880}" type="datetimeFigureOut">
              <a:rPr lang="en-US" smtClean="0">
                <a:solidFill>
                  <a:prstClr val="black">
                    <a:tint val="75000"/>
                  </a:prstClr>
                </a:solidFill>
                <a:latin typeface="Calibri"/>
              </a:rPr>
              <a:pPr/>
              <a:t>21/05/15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B290A58-C559-6949-B78A-B7D25F2106F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6427606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04089F62-E296-6648-AC55-180A19D53880}" type="datetimeFigureOut">
              <a:rPr lang="en-US" smtClean="0">
                <a:solidFill>
                  <a:prstClr val="black">
                    <a:tint val="75000"/>
                  </a:prstClr>
                </a:solidFill>
                <a:latin typeface="Calibri"/>
              </a:rPr>
              <a:pPr/>
              <a:t>21/05/15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B290A58-C559-6949-B78A-B7D25F2106F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3024876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089F62-E296-6648-AC55-180A19D53880}" type="datetimeFigureOut">
              <a:rPr lang="en-US" smtClean="0">
                <a:solidFill>
                  <a:prstClr val="black">
                    <a:tint val="75000"/>
                  </a:prstClr>
                </a:solidFill>
                <a:latin typeface="Calibri"/>
              </a:rPr>
              <a:pPr/>
              <a:t>21/05/15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B290A58-C559-6949-B78A-B7D25F2106F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5129835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04089F62-E296-6648-AC55-180A19D53880}" type="datetimeFigureOut">
              <a:rPr lang="en-US" smtClean="0">
                <a:solidFill>
                  <a:prstClr val="black">
                    <a:tint val="75000"/>
                  </a:prstClr>
                </a:solidFill>
                <a:latin typeface="Calibri"/>
              </a:rPr>
              <a:pPr/>
              <a:t>21/05/15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B290A58-C559-6949-B78A-B7D25F2106F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658256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04089F62-E296-6648-AC55-180A19D53880}" type="datetimeFigureOut">
              <a:rPr lang="en-US" smtClean="0">
                <a:solidFill>
                  <a:prstClr val="black">
                    <a:tint val="75000"/>
                  </a:prstClr>
                </a:solidFill>
                <a:latin typeface="Calibri"/>
              </a:rPr>
              <a:pPr/>
              <a:t>21/05/15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B290A58-C559-6949-B78A-B7D25F2106F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4461210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04089F62-E296-6648-AC55-180A19D53880}" type="datetimeFigureOut">
              <a:rPr lang="en-US" smtClean="0">
                <a:solidFill>
                  <a:prstClr val="black">
                    <a:tint val="75000"/>
                  </a:prstClr>
                </a:solidFill>
                <a:latin typeface="Calibri"/>
              </a:rPr>
              <a:pPr/>
              <a:t>21/05/15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B290A58-C559-6949-B78A-B7D25F2106F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3130713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1.xml"/><Relationship Id="rId12" Type="http://schemas.openxmlformats.org/officeDocument/2006/relationships/theme" Target="../theme/theme10.xml"/><Relationship Id="rId13" Type="http://schemas.openxmlformats.org/officeDocument/2006/relationships/image" Target="../media/image1.png"/><Relationship Id="rId14" Type="http://schemas.openxmlformats.org/officeDocument/2006/relationships/image" Target="../media/image2.jpeg"/><Relationship Id="rId1" Type="http://schemas.openxmlformats.org/officeDocument/2006/relationships/slideLayout" Target="../slideLayouts/slideLayout101.xml"/><Relationship Id="rId2" Type="http://schemas.openxmlformats.org/officeDocument/2006/relationships/slideLayout" Target="../slideLayouts/slideLayout102.xml"/><Relationship Id="rId3" Type="http://schemas.openxmlformats.org/officeDocument/2006/relationships/slideLayout" Target="../slideLayouts/slideLayout103.xml"/><Relationship Id="rId4" Type="http://schemas.openxmlformats.org/officeDocument/2006/relationships/slideLayout" Target="../slideLayouts/slideLayout104.xml"/><Relationship Id="rId5" Type="http://schemas.openxmlformats.org/officeDocument/2006/relationships/slideLayout" Target="../slideLayouts/slideLayout105.xml"/><Relationship Id="rId6" Type="http://schemas.openxmlformats.org/officeDocument/2006/relationships/slideLayout" Target="../slideLayouts/slideLayout106.xml"/><Relationship Id="rId7" Type="http://schemas.openxmlformats.org/officeDocument/2006/relationships/slideLayout" Target="../slideLayouts/slideLayout107.xml"/><Relationship Id="rId8" Type="http://schemas.openxmlformats.org/officeDocument/2006/relationships/slideLayout" Target="../slideLayouts/slideLayout108.xml"/><Relationship Id="rId9" Type="http://schemas.openxmlformats.org/officeDocument/2006/relationships/slideLayout" Target="../slideLayouts/slideLayout109.xml"/><Relationship Id="rId10" Type="http://schemas.openxmlformats.org/officeDocument/2006/relationships/slideLayout" Target="../slideLayouts/slideLayout110.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2.xml"/><Relationship Id="rId12" Type="http://schemas.openxmlformats.org/officeDocument/2006/relationships/theme" Target="../theme/theme11.xml"/><Relationship Id="rId1" Type="http://schemas.openxmlformats.org/officeDocument/2006/relationships/slideLayout" Target="../slideLayouts/slideLayout112.xml"/><Relationship Id="rId2" Type="http://schemas.openxmlformats.org/officeDocument/2006/relationships/slideLayout" Target="../slideLayouts/slideLayout113.xml"/><Relationship Id="rId3" Type="http://schemas.openxmlformats.org/officeDocument/2006/relationships/slideLayout" Target="../slideLayouts/slideLayout114.xml"/><Relationship Id="rId4" Type="http://schemas.openxmlformats.org/officeDocument/2006/relationships/slideLayout" Target="../slideLayouts/slideLayout115.xml"/><Relationship Id="rId5" Type="http://schemas.openxmlformats.org/officeDocument/2006/relationships/slideLayout" Target="../slideLayouts/slideLayout116.xml"/><Relationship Id="rId6" Type="http://schemas.openxmlformats.org/officeDocument/2006/relationships/slideLayout" Target="../slideLayouts/slideLayout117.xml"/><Relationship Id="rId7" Type="http://schemas.openxmlformats.org/officeDocument/2006/relationships/slideLayout" Target="../slideLayouts/slideLayout118.xml"/><Relationship Id="rId8" Type="http://schemas.openxmlformats.org/officeDocument/2006/relationships/slideLayout" Target="../slideLayouts/slideLayout119.xml"/><Relationship Id="rId9" Type="http://schemas.openxmlformats.org/officeDocument/2006/relationships/slideLayout" Target="../slideLayouts/slideLayout120.xml"/><Relationship Id="rId10" Type="http://schemas.openxmlformats.org/officeDocument/2006/relationships/slideLayout" Target="../slideLayouts/slideLayout121.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3.xml"/><Relationship Id="rId12" Type="http://schemas.openxmlformats.org/officeDocument/2006/relationships/theme" Target="../theme/theme12.xml"/><Relationship Id="rId1" Type="http://schemas.openxmlformats.org/officeDocument/2006/relationships/slideLayout" Target="../slideLayouts/slideLayout123.xml"/><Relationship Id="rId2" Type="http://schemas.openxmlformats.org/officeDocument/2006/relationships/slideLayout" Target="../slideLayouts/slideLayout124.xml"/><Relationship Id="rId3" Type="http://schemas.openxmlformats.org/officeDocument/2006/relationships/slideLayout" Target="../slideLayouts/slideLayout125.xml"/><Relationship Id="rId4" Type="http://schemas.openxmlformats.org/officeDocument/2006/relationships/slideLayout" Target="../slideLayouts/slideLayout126.xml"/><Relationship Id="rId5" Type="http://schemas.openxmlformats.org/officeDocument/2006/relationships/slideLayout" Target="../slideLayouts/slideLayout127.xml"/><Relationship Id="rId6" Type="http://schemas.openxmlformats.org/officeDocument/2006/relationships/slideLayout" Target="../slideLayouts/slideLayout128.xml"/><Relationship Id="rId7" Type="http://schemas.openxmlformats.org/officeDocument/2006/relationships/slideLayout" Target="../slideLayouts/slideLayout129.xml"/><Relationship Id="rId8" Type="http://schemas.openxmlformats.org/officeDocument/2006/relationships/slideLayout" Target="../slideLayouts/slideLayout130.xml"/><Relationship Id="rId9" Type="http://schemas.openxmlformats.org/officeDocument/2006/relationships/slideLayout" Target="../slideLayouts/slideLayout131.xml"/><Relationship Id="rId10" Type="http://schemas.openxmlformats.org/officeDocument/2006/relationships/slideLayout" Target="../slideLayouts/slideLayout132.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44.xml"/><Relationship Id="rId12" Type="http://schemas.openxmlformats.org/officeDocument/2006/relationships/slideLayout" Target="../slideLayouts/slideLayout145.xml"/><Relationship Id="rId13" Type="http://schemas.openxmlformats.org/officeDocument/2006/relationships/theme" Target="../theme/theme13.xml"/><Relationship Id="rId1" Type="http://schemas.openxmlformats.org/officeDocument/2006/relationships/slideLayout" Target="../slideLayouts/slideLayout134.xml"/><Relationship Id="rId2" Type="http://schemas.openxmlformats.org/officeDocument/2006/relationships/slideLayout" Target="../slideLayouts/slideLayout135.xml"/><Relationship Id="rId3" Type="http://schemas.openxmlformats.org/officeDocument/2006/relationships/slideLayout" Target="../slideLayouts/slideLayout136.xml"/><Relationship Id="rId4" Type="http://schemas.openxmlformats.org/officeDocument/2006/relationships/slideLayout" Target="../slideLayouts/slideLayout137.xml"/><Relationship Id="rId5" Type="http://schemas.openxmlformats.org/officeDocument/2006/relationships/slideLayout" Target="../slideLayouts/slideLayout138.xml"/><Relationship Id="rId6" Type="http://schemas.openxmlformats.org/officeDocument/2006/relationships/slideLayout" Target="../slideLayouts/slideLayout139.xml"/><Relationship Id="rId7" Type="http://schemas.openxmlformats.org/officeDocument/2006/relationships/slideLayout" Target="../slideLayouts/slideLayout140.xml"/><Relationship Id="rId8" Type="http://schemas.openxmlformats.org/officeDocument/2006/relationships/slideLayout" Target="../slideLayouts/slideLayout141.xml"/><Relationship Id="rId9" Type="http://schemas.openxmlformats.org/officeDocument/2006/relationships/slideLayout" Target="../slideLayouts/slideLayout142.xml"/><Relationship Id="rId10" Type="http://schemas.openxmlformats.org/officeDocument/2006/relationships/slideLayout" Target="../slideLayouts/slideLayout143.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56.xml"/><Relationship Id="rId12" Type="http://schemas.openxmlformats.org/officeDocument/2006/relationships/theme" Target="../theme/theme14.xml"/><Relationship Id="rId1" Type="http://schemas.openxmlformats.org/officeDocument/2006/relationships/slideLayout" Target="../slideLayouts/slideLayout146.xml"/><Relationship Id="rId2" Type="http://schemas.openxmlformats.org/officeDocument/2006/relationships/slideLayout" Target="../slideLayouts/slideLayout147.xml"/><Relationship Id="rId3" Type="http://schemas.openxmlformats.org/officeDocument/2006/relationships/slideLayout" Target="../slideLayouts/slideLayout148.xml"/><Relationship Id="rId4" Type="http://schemas.openxmlformats.org/officeDocument/2006/relationships/slideLayout" Target="../slideLayouts/slideLayout149.xml"/><Relationship Id="rId5" Type="http://schemas.openxmlformats.org/officeDocument/2006/relationships/slideLayout" Target="../slideLayouts/slideLayout150.xml"/><Relationship Id="rId6" Type="http://schemas.openxmlformats.org/officeDocument/2006/relationships/slideLayout" Target="../slideLayouts/slideLayout151.xml"/><Relationship Id="rId7" Type="http://schemas.openxmlformats.org/officeDocument/2006/relationships/slideLayout" Target="../slideLayouts/slideLayout152.xml"/><Relationship Id="rId8" Type="http://schemas.openxmlformats.org/officeDocument/2006/relationships/slideLayout" Target="../slideLayouts/slideLayout153.xml"/><Relationship Id="rId9" Type="http://schemas.openxmlformats.org/officeDocument/2006/relationships/slideLayout" Target="../slideLayouts/slideLayout154.xml"/><Relationship Id="rId10" Type="http://schemas.openxmlformats.org/officeDocument/2006/relationships/slideLayout" Target="../slideLayouts/slideLayout155.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67.xml"/><Relationship Id="rId12" Type="http://schemas.openxmlformats.org/officeDocument/2006/relationships/theme" Target="../theme/theme15.xml"/><Relationship Id="rId1" Type="http://schemas.openxmlformats.org/officeDocument/2006/relationships/slideLayout" Target="../slideLayouts/slideLayout157.xml"/><Relationship Id="rId2" Type="http://schemas.openxmlformats.org/officeDocument/2006/relationships/slideLayout" Target="../slideLayouts/slideLayout158.xml"/><Relationship Id="rId3" Type="http://schemas.openxmlformats.org/officeDocument/2006/relationships/slideLayout" Target="../slideLayouts/slideLayout159.xml"/><Relationship Id="rId4" Type="http://schemas.openxmlformats.org/officeDocument/2006/relationships/slideLayout" Target="../slideLayouts/slideLayout160.xml"/><Relationship Id="rId5" Type="http://schemas.openxmlformats.org/officeDocument/2006/relationships/slideLayout" Target="../slideLayouts/slideLayout161.xml"/><Relationship Id="rId6" Type="http://schemas.openxmlformats.org/officeDocument/2006/relationships/slideLayout" Target="../slideLayouts/slideLayout162.xml"/><Relationship Id="rId7" Type="http://schemas.openxmlformats.org/officeDocument/2006/relationships/slideLayout" Target="../slideLayouts/slideLayout163.xml"/><Relationship Id="rId8" Type="http://schemas.openxmlformats.org/officeDocument/2006/relationships/slideLayout" Target="../slideLayouts/slideLayout164.xml"/><Relationship Id="rId9" Type="http://schemas.openxmlformats.org/officeDocument/2006/relationships/slideLayout" Target="../slideLayouts/slideLayout165.xml"/><Relationship Id="rId10" Type="http://schemas.openxmlformats.org/officeDocument/2006/relationships/slideLayout" Target="../slideLayouts/slideLayout166.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78.xml"/><Relationship Id="rId12" Type="http://schemas.openxmlformats.org/officeDocument/2006/relationships/theme" Target="../theme/theme16.xml"/><Relationship Id="rId1" Type="http://schemas.openxmlformats.org/officeDocument/2006/relationships/slideLayout" Target="../slideLayouts/slideLayout168.xml"/><Relationship Id="rId2" Type="http://schemas.openxmlformats.org/officeDocument/2006/relationships/slideLayout" Target="../slideLayouts/slideLayout169.xml"/><Relationship Id="rId3" Type="http://schemas.openxmlformats.org/officeDocument/2006/relationships/slideLayout" Target="../slideLayouts/slideLayout170.xml"/><Relationship Id="rId4" Type="http://schemas.openxmlformats.org/officeDocument/2006/relationships/slideLayout" Target="../slideLayouts/slideLayout171.xml"/><Relationship Id="rId5" Type="http://schemas.openxmlformats.org/officeDocument/2006/relationships/slideLayout" Target="../slideLayouts/slideLayout172.xml"/><Relationship Id="rId6" Type="http://schemas.openxmlformats.org/officeDocument/2006/relationships/slideLayout" Target="../slideLayouts/slideLayout173.xml"/><Relationship Id="rId7" Type="http://schemas.openxmlformats.org/officeDocument/2006/relationships/slideLayout" Target="../slideLayouts/slideLayout174.xml"/><Relationship Id="rId8" Type="http://schemas.openxmlformats.org/officeDocument/2006/relationships/slideLayout" Target="../slideLayouts/slideLayout175.xml"/><Relationship Id="rId9" Type="http://schemas.openxmlformats.org/officeDocument/2006/relationships/slideLayout" Target="../slideLayouts/slideLayout176.xml"/><Relationship Id="rId10" Type="http://schemas.openxmlformats.org/officeDocument/2006/relationships/slideLayout" Target="../slideLayouts/slideLayout177.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189.xml"/><Relationship Id="rId12" Type="http://schemas.openxmlformats.org/officeDocument/2006/relationships/theme" Target="../theme/theme17.xml"/><Relationship Id="rId1" Type="http://schemas.openxmlformats.org/officeDocument/2006/relationships/slideLayout" Target="../slideLayouts/slideLayout179.xml"/><Relationship Id="rId2" Type="http://schemas.openxmlformats.org/officeDocument/2006/relationships/slideLayout" Target="../slideLayouts/slideLayout180.xml"/><Relationship Id="rId3" Type="http://schemas.openxmlformats.org/officeDocument/2006/relationships/slideLayout" Target="../slideLayouts/slideLayout181.xml"/><Relationship Id="rId4" Type="http://schemas.openxmlformats.org/officeDocument/2006/relationships/slideLayout" Target="../slideLayouts/slideLayout182.xml"/><Relationship Id="rId5" Type="http://schemas.openxmlformats.org/officeDocument/2006/relationships/slideLayout" Target="../slideLayouts/slideLayout183.xml"/><Relationship Id="rId6" Type="http://schemas.openxmlformats.org/officeDocument/2006/relationships/slideLayout" Target="../slideLayouts/slideLayout184.xml"/><Relationship Id="rId7" Type="http://schemas.openxmlformats.org/officeDocument/2006/relationships/slideLayout" Target="../slideLayouts/slideLayout185.xml"/><Relationship Id="rId8" Type="http://schemas.openxmlformats.org/officeDocument/2006/relationships/slideLayout" Target="../slideLayouts/slideLayout186.xml"/><Relationship Id="rId9" Type="http://schemas.openxmlformats.org/officeDocument/2006/relationships/slideLayout" Target="../slideLayouts/slideLayout187.xml"/><Relationship Id="rId10" Type="http://schemas.openxmlformats.org/officeDocument/2006/relationships/slideLayout" Target="../slideLayouts/slideLayout188.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200.xml"/><Relationship Id="rId12" Type="http://schemas.openxmlformats.org/officeDocument/2006/relationships/slideLayout" Target="../slideLayouts/slideLayout201.xml"/><Relationship Id="rId13" Type="http://schemas.openxmlformats.org/officeDocument/2006/relationships/slideLayout" Target="../slideLayouts/slideLayout202.xml"/><Relationship Id="rId14" Type="http://schemas.openxmlformats.org/officeDocument/2006/relationships/theme" Target="../theme/theme18.xml"/><Relationship Id="rId1" Type="http://schemas.openxmlformats.org/officeDocument/2006/relationships/slideLayout" Target="../slideLayouts/slideLayout190.xml"/><Relationship Id="rId2" Type="http://schemas.openxmlformats.org/officeDocument/2006/relationships/slideLayout" Target="../slideLayouts/slideLayout191.xml"/><Relationship Id="rId3" Type="http://schemas.openxmlformats.org/officeDocument/2006/relationships/slideLayout" Target="../slideLayouts/slideLayout192.xml"/><Relationship Id="rId4" Type="http://schemas.openxmlformats.org/officeDocument/2006/relationships/slideLayout" Target="../slideLayouts/slideLayout193.xml"/><Relationship Id="rId5" Type="http://schemas.openxmlformats.org/officeDocument/2006/relationships/slideLayout" Target="../slideLayouts/slideLayout194.xml"/><Relationship Id="rId6" Type="http://schemas.openxmlformats.org/officeDocument/2006/relationships/slideLayout" Target="../slideLayouts/slideLayout195.xml"/><Relationship Id="rId7" Type="http://schemas.openxmlformats.org/officeDocument/2006/relationships/slideLayout" Target="../slideLayouts/slideLayout196.xml"/><Relationship Id="rId8" Type="http://schemas.openxmlformats.org/officeDocument/2006/relationships/slideLayout" Target="../slideLayouts/slideLayout197.xml"/><Relationship Id="rId9" Type="http://schemas.openxmlformats.org/officeDocument/2006/relationships/slideLayout" Target="../slideLayouts/slideLayout198.xml"/><Relationship Id="rId10" Type="http://schemas.openxmlformats.org/officeDocument/2006/relationships/slideLayout" Target="../slideLayouts/slideLayout199.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3" Type="http://schemas.openxmlformats.org/officeDocument/2006/relationships/image" Target="../media/image1.png"/><Relationship Id="rId14" Type="http://schemas.openxmlformats.org/officeDocument/2006/relationships/image" Target="../media/image2.jpeg"/><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3" Type="http://schemas.openxmlformats.org/officeDocument/2006/relationships/image" Target="../media/image1.png"/><Relationship Id="rId14" Type="http://schemas.openxmlformats.org/officeDocument/2006/relationships/image" Target="../media/image2.jpeg"/><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3" Type="http://schemas.openxmlformats.org/officeDocument/2006/relationships/image" Target="../media/image1.png"/><Relationship Id="rId14" Type="http://schemas.openxmlformats.org/officeDocument/2006/relationships/image" Target="../media/image2.jpeg"/><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theme" Target="../theme/theme6.xml"/><Relationship Id="rId13" Type="http://schemas.openxmlformats.org/officeDocument/2006/relationships/image" Target="../media/image1.png"/><Relationship Id="rId14" Type="http://schemas.openxmlformats.org/officeDocument/2006/relationships/image" Target="../media/image2.jpeg"/><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7.xml"/><Relationship Id="rId12" Type="http://schemas.openxmlformats.org/officeDocument/2006/relationships/slideLayout" Target="../slideLayouts/slideLayout78.xml"/><Relationship Id="rId13" Type="http://schemas.openxmlformats.org/officeDocument/2006/relationships/theme" Target="../theme/theme7.xml"/><Relationship Id="rId14" Type="http://schemas.openxmlformats.org/officeDocument/2006/relationships/image" Target="../media/image1.png"/><Relationship Id="rId15" Type="http://schemas.openxmlformats.org/officeDocument/2006/relationships/image" Target="../media/image2.jpeg"/><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9.xml"/><Relationship Id="rId12" Type="http://schemas.openxmlformats.org/officeDocument/2006/relationships/theme" Target="../theme/theme8.xml"/><Relationship Id="rId1" Type="http://schemas.openxmlformats.org/officeDocument/2006/relationships/slideLayout" Target="../slideLayouts/slideLayout79.xml"/><Relationship Id="rId2" Type="http://schemas.openxmlformats.org/officeDocument/2006/relationships/slideLayout" Target="../slideLayouts/slideLayout80.xml"/><Relationship Id="rId3" Type="http://schemas.openxmlformats.org/officeDocument/2006/relationships/slideLayout" Target="../slideLayouts/slideLayout81.xml"/><Relationship Id="rId4" Type="http://schemas.openxmlformats.org/officeDocument/2006/relationships/slideLayout" Target="../slideLayouts/slideLayout82.xml"/><Relationship Id="rId5" Type="http://schemas.openxmlformats.org/officeDocument/2006/relationships/slideLayout" Target="../slideLayouts/slideLayout83.xml"/><Relationship Id="rId6" Type="http://schemas.openxmlformats.org/officeDocument/2006/relationships/slideLayout" Target="../slideLayouts/slideLayout84.xml"/><Relationship Id="rId7" Type="http://schemas.openxmlformats.org/officeDocument/2006/relationships/slideLayout" Target="../slideLayouts/slideLayout85.xml"/><Relationship Id="rId8" Type="http://schemas.openxmlformats.org/officeDocument/2006/relationships/slideLayout" Target="../slideLayouts/slideLayout86.xml"/><Relationship Id="rId9" Type="http://schemas.openxmlformats.org/officeDocument/2006/relationships/slideLayout" Target="../slideLayouts/slideLayout87.xml"/><Relationship Id="rId10"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00.xml"/><Relationship Id="rId12" Type="http://schemas.openxmlformats.org/officeDocument/2006/relationships/theme" Target="../theme/theme9.xml"/><Relationship Id="rId1" Type="http://schemas.openxmlformats.org/officeDocument/2006/relationships/slideLayout" Target="../slideLayouts/slideLayout90.xml"/><Relationship Id="rId2" Type="http://schemas.openxmlformats.org/officeDocument/2006/relationships/slideLayout" Target="../slideLayouts/slideLayout91.xml"/><Relationship Id="rId3" Type="http://schemas.openxmlformats.org/officeDocument/2006/relationships/slideLayout" Target="../slideLayouts/slideLayout92.xml"/><Relationship Id="rId4" Type="http://schemas.openxmlformats.org/officeDocument/2006/relationships/slideLayout" Target="../slideLayouts/slideLayout93.xml"/><Relationship Id="rId5" Type="http://schemas.openxmlformats.org/officeDocument/2006/relationships/slideLayout" Target="../slideLayouts/slideLayout94.xml"/><Relationship Id="rId6" Type="http://schemas.openxmlformats.org/officeDocument/2006/relationships/slideLayout" Target="../slideLayouts/slideLayout95.xml"/><Relationship Id="rId7" Type="http://schemas.openxmlformats.org/officeDocument/2006/relationships/slideLayout" Target="../slideLayouts/slideLayout96.xml"/><Relationship Id="rId8" Type="http://schemas.openxmlformats.org/officeDocument/2006/relationships/slideLayout" Target="../slideLayouts/slideLayout97.xml"/><Relationship Id="rId9" Type="http://schemas.openxmlformats.org/officeDocument/2006/relationships/slideLayout" Target="../slideLayouts/slideLayout98.xml"/><Relationship Id="rId10"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Click to edit Master text styles</a:t>
            </a:r>
          </a:p>
          <a:p>
            <a:pPr lvl="1"/>
            <a:r>
              <a:rPr lang="fr-FR" smtClean="0"/>
              <a:t>Second level</a:t>
            </a:r>
          </a:p>
          <a:p>
            <a:pPr lvl="2"/>
            <a:r>
              <a:rPr lang="fr-FR" smtClean="0"/>
              <a:t>Third level</a:t>
            </a:r>
          </a:p>
          <a:p>
            <a:pPr lvl="3"/>
            <a:r>
              <a:rPr lang="fr-FR" smtClean="0"/>
              <a:t>Fourth level</a:t>
            </a:r>
          </a:p>
          <a:p>
            <a:pPr lvl="4"/>
            <a:r>
              <a:rPr lang="fr-FR"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E5540B-8380-A344-ABBF-2FDD26B75EE2}" type="datetimeFigureOut">
              <a:rPr lang="en-US" smtClean="0">
                <a:solidFill>
                  <a:prstClr val="black">
                    <a:tint val="75000"/>
                  </a:prstClr>
                </a:solidFill>
                <a:latin typeface="Calibri"/>
                <a:ea typeface="ＭＳ Ｐゴシック" pitchFamily="34" charset="-128"/>
              </a:rPr>
              <a:pPr/>
              <a:t>21/05/15</a:t>
            </a:fld>
            <a:endParaRPr lang="en-US">
              <a:solidFill>
                <a:prstClr val="black">
                  <a:tint val="75000"/>
                </a:prstClr>
              </a:solidFill>
              <a:latin typeface="Calibri"/>
              <a:ea typeface="ＭＳ Ｐゴシック"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a typeface="ＭＳ Ｐゴシック" pitchFamily="34"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9ED654-D814-594A-9516-D040DE03D836}" type="slidenum">
              <a:rPr lang="en-US" smtClean="0">
                <a:solidFill>
                  <a:prstClr val="black">
                    <a:tint val="75000"/>
                  </a:prstClr>
                </a:solidFill>
                <a:latin typeface="Calibri"/>
                <a:ea typeface="ＭＳ Ｐゴシック" pitchFamily="34" charset="-128"/>
              </a:rPr>
              <a:pPr/>
              <a:t>‹#›</a:t>
            </a:fld>
            <a:endParaRPr lang="en-US">
              <a:solidFill>
                <a:prstClr val="black">
                  <a:tint val="75000"/>
                </a:prstClr>
              </a:solidFill>
              <a:latin typeface="Calibri"/>
              <a:ea typeface="ＭＳ Ｐゴシック" pitchFamily="34" charset="-128"/>
            </a:endParaRPr>
          </a:p>
        </p:txBody>
      </p:sp>
    </p:spTree>
    <p:extLst>
      <p:ext uri="{BB962C8B-B14F-4D97-AF65-F5344CB8AC3E}">
        <p14:creationId xmlns:p14="http://schemas.microsoft.com/office/powerpoint/2010/main" val="16381954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741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741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fld id="{C0F546BB-BEF9-4B67-927E-6FB80ED4A2E6}" type="datetimeFigureOut">
              <a:rPr lang="en-GB">
                <a:solidFill>
                  <a:srgbClr val="000000"/>
                </a:solidFill>
                <a:ea typeface="ＭＳ Ｐゴシック" pitchFamily="34" charset="-128"/>
              </a:rPr>
              <a:pPr fontAlgn="base">
                <a:spcBef>
                  <a:spcPct val="0"/>
                </a:spcBef>
                <a:spcAft>
                  <a:spcPct val="0"/>
                </a:spcAft>
              </a:pPr>
              <a:t>21/05/15</a:t>
            </a:fld>
            <a:endParaRPr lang="en-GB">
              <a:solidFill>
                <a:srgbClr val="000000"/>
              </a:solidFill>
              <a:ea typeface="ＭＳ Ｐゴシック" pitchFamily="34" charset="-128"/>
            </a:endParaRPr>
          </a:p>
        </p:txBody>
      </p:sp>
      <p:sp>
        <p:nvSpPr>
          <p:cNvPr id="1741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GB">
              <a:solidFill>
                <a:srgbClr val="000000"/>
              </a:solidFill>
              <a:ea typeface="ＭＳ Ｐゴシック" pitchFamily="34" charset="-128"/>
            </a:endParaRPr>
          </a:p>
        </p:txBody>
      </p:sp>
      <p:sp>
        <p:nvSpPr>
          <p:cNvPr id="1741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FFAC5D04-CD78-4A09-8905-C6EC6CC5F9E4}" type="slidenum">
              <a:rPr lang="en-GB">
                <a:solidFill>
                  <a:srgbClr val="000000"/>
                </a:solidFill>
                <a:ea typeface="ＭＳ Ｐゴシック" pitchFamily="34" charset="-128"/>
              </a:rPr>
              <a:pPr fontAlgn="base">
                <a:spcBef>
                  <a:spcPct val="0"/>
                </a:spcBef>
                <a:spcAft>
                  <a:spcPct val="0"/>
                </a:spcAft>
              </a:pPr>
              <a:t>‹#›</a:t>
            </a:fld>
            <a:endParaRPr lang="en-GB">
              <a:solidFill>
                <a:srgbClr val="000000"/>
              </a:solidFill>
              <a:ea typeface="ＭＳ Ｐゴシック" pitchFamily="34" charset="-128"/>
            </a:endParaRPr>
          </a:p>
        </p:txBody>
      </p:sp>
      <p:grpSp>
        <p:nvGrpSpPr>
          <p:cNvPr id="2" name="Group 30"/>
          <p:cNvGrpSpPr>
            <a:grpSpLocks/>
          </p:cNvGrpSpPr>
          <p:nvPr userDrawn="1"/>
        </p:nvGrpSpPr>
        <p:grpSpPr bwMode="auto">
          <a:xfrm>
            <a:off x="7092950" y="9525"/>
            <a:ext cx="2025650" cy="1474788"/>
            <a:chOff x="0" y="0"/>
            <a:chExt cx="1835" cy="1246"/>
          </a:xfrm>
        </p:grpSpPr>
        <p:grpSp>
          <p:nvGrpSpPr>
            <p:cNvPr id="3" name="Group 31"/>
            <p:cNvGrpSpPr>
              <a:grpSpLocks/>
            </p:cNvGrpSpPr>
            <p:nvPr/>
          </p:nvGrpSpPr>
          <p:grpSpPr bwMode="auto">
            <a:xfrm>
              <a:off x="0" y="0"/>
              <a:ext cx="1835" cy="657"/>
              <a:chOff x="0" y="0"/>
              <a:chExt cx="1835" cy="657"/>
            </a:xfrm>
          </p:grpSpPr>
          <p:pic>
            <p:nvPicPr>
              <p:cNvPr id="17417" name="Picture 32"/>
              <p:cNvPicPr>
                <a:picLocks noChangeArrowheads="1"/>
              </p:cNvPicPr>
              <p:nvPr/>
            </p:nvPicPr>
            <p:blipFill>
              <a:blip r:embed="rId13"/>
              <a:srcRect/>
              <a:stretch>
                <a:fillRect/>
              </a:stretch>
            </p:blipFill>
            <p:spPr bwMode="auto">
              <a:xfrm>
                <a:off x="821" y="171"/>
                <a:ext cx="1014" cy="319"/>
              </a:xfrm>
              <a:prstGeom prst="rect">
                <a:avLst/>
              </a:prstGeom>
              <a:noFill/>
              <a:ln w="9525">
                <a:noFill/>
                <a:miter lim="800000"/>
                <a:headEnd/>
                <a:tailEnd/>
              </a:ln>
            </p:spPr>
          </p:pic>
          <p:pic>
            <p:nvPicPr>
              <p:cNvPr id="17418" name="Picture 33"/>
              <p:cNvPicPr>
                <a:picLocks noChangeArrowheads="1"/>
              </p:cNvPicPr>
              <p:nvPr/>
            </p:nvPicPr>
            <p:blipFill>
              <a:blip r:embed="rId14"/>
              <a:srcRect/>
              <a:stretch>
                <a:fillRect/>
              </a:stretch>
            </p:blipFill>
            <p:spPr bwMode="auto">
              <a:xfrm>
                <a:off x="0" y="0"/>
                <a:ext cx="719" cy="657"/>
              </a:xfrm>
              <a:prstGeom prst="rect">
                <a:avLst/>
              </a:prstGeom>
              <a:noFill/>
              <a:ln w="9525">
                <a:noFill/>
                <a:miter lim="800000"/>
                <a:headEnd/>
                <a:tailEnd/>
              </a:ln>
            </p:spPr>
          </p:pic>
        </p:grpSp>
        <p:sp>
          <p:nvSpPr>
            <p:cNvPr id="17419" name="Rectangle 34"/>
            <p:cNvSpPr>
              <a:spLocks/>
            </p:cNvSpPr>
            <p:nvPr/>
          </p:nvSpPr>
          <p:spPr bwMode="auto">
            <a:xfrm>
              <a:off x="40" y="686"/>
              <a:ext cx="1776" cy="560"/>
            </a:xfrm>
            <a:prstGeom prst="rect">
              <a:avLst/>
            </a:prstGeom>
            <a:noFill/>
            <a:ln w="9525">
              <a:noFill/>
              <a:miter lim="800000"/>
              <a:headEnd/>
              <a:tailEnd/>
            </a:ln>
          </p:spPr>
          <p:txBody>
            <a:bodyPr lIns="0" tIns="0" rIns="0" bIns="0" anchor="ctr"/>
            <a:lstStyle/>
            <a:p>
              <a:pPr fontAlgn="base">
                <a:spcBef>
                  <a:spcPts val="775"/>
                </a:spcBef>
                <a:spcAft>
                  <a:spcPct val="0"/>
                </a:spcAft>
              </a:pPr>
              <a:r>
                <a:rPr lang="en-US" sz="1300">
                  <a:solidFill>
                    <a:srgbClr val="000000"/>
                  </a:solidFill>
                  <a:ea typeface="ＭＳ Ｐゴシック" pitchFamily="34" charset="-128"/>
                  <a:cs typeface="Arial" charset="0"/>
                  <a:sym typeface="Arial" charset="0"/>
                </a:rPr>
                <a:t>Joint Weather and Climate</a:t>
              </a:r>
              <a:br>
                <a:rPr lang="en-US" sz="1300">
                  <a:solidFill>
                    <a:srgbClr val="000000"/>
                  </a:solidFill>
                  <a:ea typeface="ＭＳ Ｐゴシック" pitchFamily="34" charset="-128"/>
                  <a:cs typeface="Arial" charset="0"/>
                  <a:sym typeface="Arial" charset="0"/>
                </a:rPr>
              </a:br>
              <a:r>
                <a:rPr lang="en-US" sz="1300">
                  <a:solidFill>
                    <a:srgbClr val="000000"/>
                  </a:solidFill>
                  <a:ea typeface="ＭＳ Ｐゴシック" pitchFamily="34" charset="-128"/>
                  <a:cs typeface="Arial" charset="0"/>
                  <a:sym typeface="Arial" charset="0"/>
                </a:rPr>
                <a:t>Research Programme</a:t>
              </a:r>
              <a:br>
                <a:rPr lang="en-US" sz="1300">
                  <a:solidFill>
                    <a:srgbClr val="000000"/>
                  </a:solidFill>
                  <a:ea typeface="ＭＳ Ｐゴシック" pitchFamily="34" charset="-128"/>
                  <a:cs typeface="Arial" charset="0"/>
                  <a:sym typeface="Arial" charset="0"/>
                </a:rPr>
              </a:br>
              <a:r>
                <a:rPr lang="en-US" sz="1300">
                  <a:solidFill>
                    <a:srgbClr val="000000"/>
                  </a:solidFill>
                  <a:ea typeface="ＭＳ Ｐゴシック" pitchFamily="34" charset="-128"/>
                  <a:cs typeface="Arial" charset="0"/>
                  <a:sym typeface="Arial" charset="0"/>
                </a:rPr>
                <a:t> </a:t>
              </a:r>
              <a:r>
                <a:rPr lang="en-US" sz="800">
                  <a:solidFill>
                    <a:srgbClr val="000000"/>
                  </a:solidFill>
                  <a:ea typeface="ＭＳ Ｐゴシック" pitchFamily="34" charset="-128"/>
                  <a:cs typeface="Arial" charset="0"/>
                  <a:sym typeface="Arial" charset="0"/>
                </a:rPr>
                <a:t>A partnership in climate research </a:t>
              </a:r>
            </a:p>
          </p:txBody>
        </p:sp>
        <p:sp>
          <p:nvSpPr>
            <p:cNvPr id="17420" name="Line 35"/>
            <p:cNvSpPr>
              <a:spLocks noChangeShapeType="1"/>
            </p:cNvSpPr>
            <p:nvPr/>
          </p:nvSpPr>
          <p:spPr bwMode="auto">
            <a:xfrm>
              <a:off x="21" y="653"/>
              <a:ext cx="1798" cy="2"/>
            </a:xfrm>
            <a:prstGeom prst="line">
              <a:avLst/>
            </a:prstGeom>
            <a:noFill/>
            <a:ln w="19050">
              <a:solidFill>
                <a:srgbClr val="132647"/>
              </a:solidFill>
              <a:round/>
              <a:headEnd/>
              <a:tailEnd/>
            </a:ln>
          </p:spPr>
          <p:txBody>
            <a:bodyPr lIns="0" tIns="0" rIns="0" bIns="0"/>
            <a:lstStyle/>
            <a:p>
              <a:pPr fontAlgn="base">
                <a:spcBef>
                  <a:spcPct val="0"/>
                </a:spcBef>
                <a:spcAft>
                  <a:spcPct val="0"/>
                </a:spcAft>
              </a:pPr>
              <a:endParaRPr lang="en-US">
                <a:solidFill>
                  <a:srgbClr val="000000"/>
                </a:solidFill>
                <a:ea typeface="ＭＳ Ｐゴシック" pitchFamily="34" charset="-128"/>
              </a:endParaRPr>
            </a:p>
          </p:txBody>
        </p:sp>
        <p:sp>
          <p:nvSpPr>
            <p:cNvPr id="17421" name="Line 36"/>
            <p:cNvSpPr>
              <a:spLocks noChangeShapeType="1"/>
            </p:cNvSpPr>
            <p:nvPr/>
          </p:nvSpPr>
          <p:spPr bwMode="auto">
            <a:xfrm>
              <a:off x="755" y="47"/>
              <a:ext cx="2" cy="556"/>
            </a:xfrm>
            <a:prstGeom prst="line">
              <a:avLst/>
            </a:prstGeom>
            <a:noFill/>
            <a:ln w="19050">
              <a:solidFill>
                <a:srgbClr val="132647"/>
              </a:solidFill>
              <a:round/>
              <a:headEnd/>
              <a:tailEnd/>
            </a:ln>
          </p:spPr>
          <p:txBody>
            <a:bodyPr lIns="0" tIns="0" rIns="0" bIns="0"/>
            <a:lstStyle/>
            <a:p>
              <a:pPr fontAlgn="base">
                <a:spcBef>
                  <a:spcPct val="0"/>
                </a:spcBef>
                <a:spcAft>
                  <a:spcPct val="0"/>
                </a:spcAft>
              </a:pPr>
              <a:endParaRPr lang="en-US">
                <a:solidFill>
                  <a:srgbClr val="000000"/>
                </a:solidFill>
                <a:ea typeface="ＭＳ Ｐゴシック" pitchFamily="34" charset="-128"/>
              </a:endParaRPr>
            </a:p>
          </p:txBody>
        </p:sp>
      </p:grpSp>
    </p:spTree>
    <p:extLst>
      <p:ext uri="{BB962C8B-B14F-4D97-AF65-F5344CB8AC3E}">
        <p14:creationId xmlns:p14="http://schemas.microsoft.com/office/powerpoint/2010/main" val="1055857189"/>
      </p:ext>
    </p:extLst>
  </p:cSld>
  <p:clrMap bg1="lt1" tx1="dk1" bg2="lt2" tx2="dk2" accent1="accent1" accent2="accent2" accent3="accent3" accent4="accent4" accent5="accent5" accent6="accent6" hlink="hlink" folHlink="folHlink"/>
  <p:sldLayoutIdLst>
    <p:sldLayoutId id="2147483978" r:id="rId1"/>
    <p:sldLayoutId id="2147483979" r:id="rId2"/>
    <p:sldLayoutId id="2147483980" r:id="rId3"/>
    <p:sldLayoutId id="2147483981" r:id="rId4"/>
    <p:sldLayoutId id="2147483982" r:id="rId5"/>
    <p:sldLayoutId id="2147483983" r:id="rId6"/>
    <p:sldLayoutId id="2147483984" r:id="rId7"/>
    <p:sldLayoutId id="2147483985" r:id="rId8"/>
    <p:sldLayoutId id="2147483986" r:id="rId9"/>
    <p:sldLayoutId id="2147483987" r:id="rId10"/>
    <p:sldLayoutId id="2147483988" r:id="rId11"/>
  </p:sldLayoutIdLst>
  <p:txStyles>
    <p:titleStyle>
      <a:lvl1pPr algn="ctr" rtl="0" fontAlgn="base">
        <a:spcBef>
          <a:spcPct val="0"/>
        </a:spcBef>
        <a:spcAft>
          <a:spcPct val="0"/>
        </a:spcAft>
        <a:defRPr sz="4000">
          <a:solidFill>
            <a:schemeClr val="tx2"/>
          </a:solidFill>
          <a:latin typeface="+mj-lt"/>
          <a:ea typeface="+mj-ea"/>
          <a:cs typeface="+mj-cs"/>
        </a:defRPr>
      </a:lvl1pPr>
      <a:lvl2pPr algn="ctr" rtl="0" fontAlgn="base">
        <a:spcBef>
          <a:spcPct val="0"/>
        </a:spcBef>
        <a:spcAft>
          <a:spcPct val="0"/>
        </a:spcAft>
        <a:defRPr sz="4000">
          <a:solidFill>
            <a:schemeClr val="tx2"/>
          </a:solidFill>
          <a:latin typeface="Arial" charset="0"/>
        </a:defRPr>
      </a:lvl2pPr>
      <a:lvl3pPr algn="ctr" rtl="0" fontAlgn="base">
        <a:spcBef>
          <a:spcPct val="0"/>
        </a:spcBef>
        <a:spcAft>
          <a:spcPct val="0"/>
        </a:spcAft>
        <a:defRPr sz="4000">
          <a:solidFill>
            <a:schemeClr val="tx2"/>
          </a:solidFill>
          <a:latin typeface="Arial" charset="0"/>
        </a:defRPr>
      </a:lvl3pPr>
      <a:lvl4pPr algn="ctr" rtl="0" fontAlgn="base">
        <a:spcBef>
          <a:spcPct val="0"/>
        </a:spcBef>
        <a:spcAft>
          <a:spcPct val="0"/>
        </a:spcAft>
        <a:defRPr sz="4000">
          <a:solidFill>
            <a:schemeClr val="tx2"/>
          </a:solidFill>
          <a:latin typeface="Arial" charset="0"/>
        </a:defRPr>
      </a:lvl4pPr>
      <a:lvl5pPr algn="ctr" rtl="0" fontAlgn="base">
        <a:spcBef>
          <a:spcPct val="0"/>
        </a:spcBef>
        <a:spcAft>
          <a:spcPct val="0"/>
        </a:spcAft>
        <a:defRPr sz="4000">
          <a:solidFill>
            <a:schemeClr val="tx2"/>
          </a:solidFill>
          <a:latin typeface="Arial" charset="0"/>
        </a:defRPr>
      </a:lvl5pPr>
      <a:lvl6pPr marL="457200" algn="ctr" rtl="0" fontAlgn="base">
        <a:spcBef>
          <a:spcPct val="0"/>
        </a:spcBef>
        <a:spcAft>
          <a:spcPct val="0"/>
        </a:spcAft>
        <a:defRPr sz="4000">
          <a:solidFill>
            <a:schemeClr val="tx2"/>
          </a:solidFill>
          <a:latin typeface="Arial" charset="0"/>
        </a:defRPr>
      </a:lvl6pPr>
      <a:lvl7pPr marL="914400" algn="ctr" rtl="0" fontAlgn="base">
        <a:spcBef>
          <a:spcPct val="0"/>
        </a:spcBef>
        <a:spcAft>
          <a:spcPct val="0"/>
        </a:spcAft>
        <a:defRPr sz="4000">
          <a:solidFill>
            <a:schemeClr val="tx2"/>
          </a:solidFill>
          <a:latin typeface="Arial" charset="0"/>
        </a:defRPr>
      </a:lvl7pPr>
      <a:lvl8pPr marL="1371600" algn="ctr" rtl="0" fontAlgn="base">
        <a:spcBef>
          <a:spcPct val="0"/>
        </a:spcBef>
        <a:spcAft>
          <a:spcPct val="0"/>
        </a:spcAft>
        <a:defRPr sz="4000">
          <a:solidFill>
            <a:schemeClr val="tx2"/>
          </a:solidFill>
          <a:latin typeface="Arial" charset="0"/>
        </a:defRPr>
      </a:lvl8pPr>
      <a:lvl9pPr marL="1828800" algn="ctr" rtl="0" fontAlgn="base">
        <a:spcBef>
          <a:spcPct val="0"/>
        </a:spcBef>
        <a:spcAft>
          <a:spcPct val="0"/>
        </a:spcAft>
        <a:defRPr sz="4000">
          <a:solidFill>
            <a:schemeClr val="tx2"/>
          </a:solidFill>
          <a:latin typeface="Arial" charset="0"/>
        </a:defRPr>
      </a:lvl9pPr>
    </p:titleStyle>
    <p:bodyStyle>
      <a:lvl1pPr marL="342900" indent="-342900" algn="l" rtl="0" fontAlgn="base">
        <a:spcBef>
          <a:spcPct val="20000"/>
        </a:spcBef>
        <a:spcAft>
          <a:spcPct val="0"/>
        </a:spcAft>
        <a:buChar char="•"/>
        <a:defRPr sz="2400">
          <a:solidFill>
            <a:schemeClr val="tx1"/>
          </a:solidFill>
          <a:latin typeface="+mn-lt"/>
          <a:ea typeface="+mn-ea"/>
          <a:cs typeface="+mn-cs"/>
        </a:defRPr>
      </a:lvl1pPr>
      <a:lvl2pPr marL="742950" indent="-285750" algn="l" rtl="0" fontAlgn="base">
        <a:spcBef>
          <a:spcPct val="20000"/>
        </a:spcBef>
        <a:spcAft>
          <a:spcPct val="0"/>
        </a:spcAft>
        <a:buChar char="–"/>
        <a:defRPr sz="2000">
          <a:solidFill>
            <a:schemeClr val="tx1"/>
          </a:solidFill>
          <a:latin typeface="+mn-lt"/>
        </a:defRPr>
      </a:lvl2pPr>
      <a:lvl3pPr marL="1143000" indent="-228600" algn="l" rtl="0" fontAlgn="base">
        <a:spcBef>
          <a:spcPct val="20000"/>
        </a:spcBef>
        <a:spcAft>
          <a:spcPct val="0"/>
        </a:spcAft>
        <a:buChar char="•"/>
        <a:defRPr>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Click to edit Master text styles</a:t>
            </a:r>
          </a:p>
          <a:p>
            <a:pPr lvl="1"/>
            <a:r>
              <a:rPr lang="fr-FR" smtClean="0"/>
              <a:t>Second level</a:t>
            </a:r>
          </a:p>
          <a:p>
            <a:pPr lvl="2"/>
            <a:r>
              <a:rPr lang="fr-FR" smtClean="0"/>
              <a:t>Third level</a:t>
            </a:r>
          </a:p>
          <a:p>
            <a:pPr lvl="3"/>
            <a:r>
              <a:rPr lang="fr-FR" smtClean="0"/>
              <a:t>Fourth level</a:t>
            </a:r>
          </a:p>
          <a:p>
            <a:pPr lvl="4"/>
            <a:r>
              <a:rPr lang="fr-FR"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E5540B-8380-A344-ABBF-2FDD26B75EE2}" type="datetimeFigureOut">
              <a:rPr lang="en-US" smtClean="0">
                <a:solidFill>
                  <a:prstClr val="black">
                    <a:tint val="75000"/>
                  </a:prstClr>
                </a:solidFill>
                <a:ea typeface="ＭＳ Ｐゴシック" pitchFamily="34" charset="-128"/>
              </a:rPr>
              <a:pPr/>
              <a:t>21/05/15</a:t>
            </a:fld>
            <a:endParaRPr lang="en-US">
              <a:solidFill>
                <a:prstClr val="black">
                  <a:tint val="75000"/>
                </a:prstClr>
              </a:solidFill>
              <a:ea typeface="ＭＳ Ｐゴシック"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a typeface="ＭＳ Ｐゴシック" pitchFamily="34"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9ED654-D814-594A-9516-D040DE03D836}" type="slidenum">
              <a:rPr lang="en-US" smtClean="0">
                <a:solidFill>
                  <a:prstClr val="black">
                    <a:tint val="75000"/>
                  </a:prstClr>
                </a:solidFill>
                <a:ea typeface="ＭＳ Ｐゴシック" pitchFamily="34" charset="-128"/>
              </a:rPr>
              <a:pPr/>
              <a:t>‹#›</a:t>
            </a:fld>
            <a:endParaRPr lang="en-US">
              <a:solidFill>
                <a:prstClr val="black">
                  <a:tint val="75000"/>
                </a:prstClr>
              </a:solidFill>
              <a:ea typeface="ＭＳ Ｐゴシック" pitchFamily="34" charset="-128"/>
            </a:endParaRPr>
          </a:p>
        </p:txBody>
      </p:sp>
    </p:spTree>
    <p:extLst>
      <p:ext uri="{BB962C8B-B14F-4D97-AF65-F5344CB8AC3E}">
        <p14:creationId xmlns:p14="http://schemas.microsoft.com/office/powerpoint/2010/main" val="1638195443"/>
      </p:ext>
    </p:extLst>
  </p:cSld>
  <p:clrMap bg1="lt1" tx1="dk1" bg2="lt2" tx2="dk2" accent1="accent1" accent2="accent2" accent3="accent3" accent4="accent4" accent5="accent5" accent6="accent6" hlink="hlink" folHlink="folHlink"/>
  <p:sldLayoutIdLst>
    <p:sldLayoutId id="2147483990" r:id="rId1"/>
    <p:sldLayoutId id="2147483991" r:id="rId2"/>
    <p:sldLayoutId id="2147483992" r:id="rId3"/>
    <p:sldLayoutId id="2147483993" r:id="rId4"/>
    <p:sldLayoutId id="2147483994" r:id="rId5"/>
    <p:sldLayoutId id="2147483995" r:id="rId6"/>
    <p:sldLayoutId id="2147483996" r:id="rId7"/>
    <p:sldLayoutId id="2147483997" r:id="rId8"/>
    <p:sldLayoutId id="2147483998" r:id="rId9"/>
    <p:sldLayoutId id="2147483999" r:id="rId10"/>
    <p:sldLayoutId id="2147484000"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44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321" tIns="45661" rIns="91321" bIns="45661" numCol="1" anchor="ctr" anchorCtr="0" compatLnSpc="1">
            <a:prstTxWarp prst="textNoShape">
              <a:avLst/>
            </a:prstTxWarp>
          </a:bodyPr>
          <a:lstStyle/>
          <a:p>
            <a:pPr lvl="0"/>
            <a:r>
              <a:rPr lang="en-GB" smtClean="0"/>
              <a:t>Click to edit Master title style</a:t>
            </a:r>
            <a:endParaRPr lang="en-US" smtClean="0"/>
          </a:p>
        </p:txBody>
      </p:sp>
      <p:sp>
        <p:nvSpPr>
          <p:cNvPr id="1044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321" tIns="45661" rIns="91321" bIns="45661"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321" tIns="45661" rIns="91321" bIns="45661" numCol="1" anchor="ctr" anchorCtr="0" compatLnSpc="1">
            <a:prstTxWarp prst="textNoShape">
              <a:avLst/>
            </a:prstTxWarp>
          </a:bodyPr>
          <a:lstStyle>
            <a:lvl1pPr>
              <a:defRPr sz="1200">
                <a:solidFill>
                  <a:srgbClr val="898989"/>
                </a:solidFill>
                <a:latin typeface="Calibri" pitchFamily="34" charset="0"/>
              </a:defRPr>
            </a:lvl1pPr>
          </a:lstStyle>
          <a:p>
            <a:pPr defTabSz="914400" fontAlgn="base">
              <a:spcBef>
                <a:spcPct val="0"/>
              </a:spcBef>
              <a:spcAft>
                <a:spcPct val="0"/>
              </a:spcAft>
              <a:defRPr/>
            </a:pPr>
            <a:fld id="{924B9222-7789-4FC6-9BF5-7D14245B4AB5}" type="datetimeFigureOut">
              <a:rPr lang="en-US">
                <a:ea typeface="ＭＳ Ｐゴシック"/>
              </a:rPr>
              <a:pPr defTabSz="914400" fontAlgn="base">
                <a:spcBef>
                  <a:spcPct val="0"/>
                </a:spcBef>
                <a:spcAft>
                  <a:spcPct val="0"/>
                </a:spcAft>
                <a:defRPr/>
              </a:pPr>
              <a:t>21/05/15</a:t>
            </a:fld>
            <a:endParaRPr lang="en-US">
              <a:ea typeface="ＭＳ Ｐゴシック"/>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321" tIns="45661" rIns="91321" bIns="45661" numCol="1" anchor="ctr" anchorCtr="0" compatLnSpc="1">
            <a:prstTxWarp prst="textNoShape">
              <a:avLst/>
            </a:prstTxWarp>
          </a:bodyPr>
          <a:lstStyle>
            <a:lvl1pPr algn="ctr">
              <a:defRPr sz="1200">
                <a:solidFill>
                  <a:srgbClr val="898989"/>
                </a:solidFill>
                <a:latin typeface="Calibri" pitchFamily="34" charset="0"/>
              </a:defRPr>
            </a:lvl1pPr>
          </a:lstStyle>
          <a:p>
            <a:pPr defTabSz="914400" fontAlgn="base">
              <a:spcBef>
                <a:spcPct val="0"/>
              </a:spcBef>
              <a:spcAft>
                <a:spcPct val="0"/>
              </a:spcAft>
              <a:defRPr/>
            </a:pPr>
            <a:endParaRPr lang="en-US">
              <a:ea typeface="ＭＳ Ｐゴシック"/>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321" tIns="45661" rIns="91321" bIns="45661" numCol="1" anchor="ctr" anchorCtr="0" compatLnSpc="1">
            <a:prstTxWarp prst="textNoShape">
              <a:avLst/>
            </a:prstTxWarp>
          </a:bodyPr>
          <a:lstStyle>
            <a:lvl1pPr algn="r">
              <a:defRPr sz="1200">
                <a:solidFill>
                  <a:srgbClr val="898989"/>
                </a:solidFill>
                <a:latin typeface="Calibri" pitchFamily="34" charset="0"/>
              </a:defRPr>
            </a:lvl1pPr>
          </a:lstStyle>
          <a:p>
            <a:pPr defTabSz="914400" fontAlgn="base">
              <a:spcBef>
                <a:spcPct val="0"/>
              </a:spcBef>
              <a:spcAft>
                <a:spcPct val="0"/>
              </a:spcAft>
              <a:defRPr/>
            </a:pPr>
            <a:fld id="{CAFC23D3-EEE2-4395-943E-6DF0BD06676B}" type="slidenum">
              <a:rPr lang="en-US">
                <a:ea typeface="ＭＳ Ｐゴシック"/>
              </a:rPr>
              <a:pPr defTabSz="914400" fontAlgn="base">
                <a:spcBef>
                  <a:spcPct val="0"/>
                </a:spcBef>
                <a:spcAft>
                  <a:spcPct val="0"/>
                </a:spcAft>
                <a:defRPr/>
              </a:pPr>
              <a:t>‹#›</a:t>
            </a:fld>
            <a:endParaRPr lang="en-US">
              <a:ea typeface="ＭＳ Ｐゴシック"/>
            </a:endParaRPr>
          </a:p>
        </p:txBody>
      </p:sp>
    </p:spTree>
  </p:cSld>
  <p:clrMap bg1="lt1" tx1="dk1" bg2="lt2" tx2="dk2" accent1="accent1" accent2="accent2" accent3="accent3" accent4="accent4" accent5="accent5" accent6="accent6" hlink="hlink" folHlink="folHlink"/>
  <p:sldLayoutIdLst>
    <p:sldLayoutId id="2147484002" r:id="rId1"/>
    <p:sldLayoutId id="2147484003" r:id="rId2"/>
    <p:sldLayoutId id="2147484004" r:id="rId3"/>
    <p:sldLayoutId id="2147484005" r:id="rId4"/>
    <p:sldLayoutId id="2147484006" r:id="rId5"/>
    <p:sldLayoutId id="2147484007" r:id="rId6"/>
    <p:sldLayoutId id="2147484008" r:id="rId7"/>
    <p:sldLayoutId id="2147484009" r:id="rId8"/>
    <p:sldLayoutId id="2147484010" r:id="rId9"/>
    <p:sldLayoutId id="2147484011" r:id="rId10"/>
    <p:sldLayoutId id="2147484012" r:id="rId11"/>
  </p:sldLayoutIdLst>
  <p:txStyles>
    <p:titleStyle>
      <a:lvl1pPr algn="ctr" defTabSz="455613" rtl="0" eaLnBrk="0" fontAlgn="base" hangingPunct="0">
        <a:spcBef>
          <a:spcPct val="0"/>
        </a:spcBef>
        <a:spcAft>
          <a:spcPct val="0"/>
        </a:spcAft>
        <a:defRPr sz="4400" kern="1200">
          <a:solidFill>
            <a:schemeClr val="tx1"/>
          </a:solidFill>
          <a:latin typeface="+mj-lt"/>
          <a:ea typeface="+mj-ea"/>
          <a:cs typeface="+mj-cs"/>
        </a:defRPr>
      </a:lvl1pPr>
      <a:lvl2pPr algn="ctr" defTabSz="455613" rtl="0" eaLnBrk="0" fontAlgn="base" hangingPunct="0">
        <a:spcBef>
          <a:spcPct val="0"/>
        </a:spcBef>
        <a:spcAft>
          <a:spcPct val="0"/>
        </a:spcAft>
        <a:defRPr sz="4400">
          <a:solidFill>
            <a:schemeClr val="tx1"/>
          </a:solidFill>
          <a:latin typeface="Calibri" pitchFamily="34" charset="0"/>
        </a:defRPr>
      </a:lvl2pPr>
      <a:lvl3pPr algn="ctr" defTabSz="455613" rtl="0" eaLnBrk="0" fontAlgn="base" hangingPunct="0">
        <a:spcBef>
          <a:spcPct val="0"/>
        </a:spcBef>
        <a:spcAft>
          <a:spcPct val="0"/>
        </a:spcAft>
        <a:defRPr sz="4400">
          <a:solidFill>
            <a:schemeClr val="tx1"/>
          </a:solidFill>
          <a:latin typeface="Calibri" pitchFamily="34" charset="0"/>
        </a:defRPr>
      </a:lvl3pPr>
      <a:lvl4pPr algn="ctr" defTabSz="455613" rtl="0" eaLnBrk="0" fontAlgn="base" hangingPunct="0">
        <a:spcBef>
          <a:spcPct val="0"/>
        </a:spcBef>
        <a:spcAft>
          <a:spcPct val="0"/>
        </a:spcAft>
        <a:defRPr sz="4400">
          <a:solidFill>
            <a:schemeClr val="tx1"/>
          </a:solidFill>
          <a:latin typeface="Calibri" pitchFamily="34" charset="0"/>
        </a:defRPr>
      </a:lvl4pPr>
      <a:lvl5pPr algn="ctr" defTabSz="455613" rtl="0" eaLnBrk="0" fontAlgn="base" hangingPunct="0">
        <a:spcBef>
          <a:spcPct val="0"/>
        </a:spcBef>
        <a:spcAft>
          <a:spcPct val="0"/>
        </a:spcAft>
        <a:defRPr sz="4400">
          <a:solidFill>
            <a:schemeClr val="tx1"/>
          </a:solidFill>
          <a:latin typeface="Calibri" pitchFamily="34" charset="0"/>
        </a:defRPr>
      </a:lvl5pPr>
      <a:lvl6pPr marL="457200" algn="ctr" defTabSz="455613" rtl="0" fontAlgn="base">
        <a:spcBef>
          <a:spcPct val="0"/>
        </a:spcBef>
        <a:spcAft>
          <a:spcPct val="0"/>
        </a:spcAft>
        <a:defRPr sz="4400">
          <a:solidFill>
            <a:schemeClr val="tx1"/>
          </a:solidFill>
          <a:latin typeface="Calibri" pitchFamily="34" charset="0"/>
        </a:defRPr>
      </a:lvl6pPr>
      <a:lvl7pPr marL="914400" algn="ctr" defTabSz="455613" rtl="0" fontAlgn="base">
        <a:spcBef>
          <a:spcPct val="0"/>
        </a:spcBef>
        <a:spcAft>
          <a:spcPct val="0"/>
        </a:spcAft>
        <a:defRPr sz="4400">
          <a:solidFill>
            <a:schemeClr val="tx1"/>
          </a:solidFill>
          <a:latin typeface="Calibri" pitchFamily="34" charset="0"/>
        </a:defRPr>
      </a:lvl7pPr>
      <a:lvl8pPr marL="1371600" algn="ctr" defTabSz="455613" rtl="0" fontAlgn="base">
        <a:spcBef>
          <a:spcPct val="0"/>
        </a:spcBef>
        <a:spcAft>
          <a:spcPct val="0"/>
        </a:spcAft>
        <a:defRPr sz="4400">
          <a:solidFill>
            <a:schemeClr val="tx1"/>
          </a:solidFill>
          <a:latin typeface="Calibri" pitchFamily="34" charset="0"/>
        </a:defRPr>
      </a:lvl8pPr>
      <a:lvl9pPr marL="1828800" algn="ctr" defTabSz="455613" rtl="0" fontAlgn="base">
        <a:spcBef>
          <a:spcPct val="0"/>
        </a:spcBef>
        <a:spcAft>
          <a:spcPct val="0"/>
        </a:spcAft>
        <a:defRPr sz="4400">
          <a:solidFill>
            <a:schemeClr val="tx1"/>
          </a:solidFill>
          <a:latin typeface="Calibri" pitchFamily="34" charset="0"/>
        </a:defRPr>
      </a:lvl9pPr>
    </p:titleStyle>
    <p:body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597025" indent="-227013" algn="l" defTabSz="455613"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4225" indent="-227013" algn="l" defTabSz="455613"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1388" indent="-228304" algn="l" defTabSz="456609" rtl="0" eaLnBrk="1" latinLnBrk="0" hangingPunct="1">
        <a:spcBef>
          <a:spcPct val="20000"/>
        </a:spcBef>
        <a:buFont typeface="Arial"/>
        <a:buChar char="•"/>
        <a:defRPr sz="2000" kern="1200">
          <a:solidFill>
            <a:schemeClr val="tx1"/>
          </a:solidFill>
          <a:latin typeface="+mn-lt"/>
          <a:ea typeface="+mn-ea"/>
          <a:cs typeface="+mn-cs"/>
        </a:defRPr>
      </a:lvl6pPr>
      <a:lvl7pPr marL="2968000" indent="-228304" algn="l" defTabSz="456609" rtl="0" eaLnBrk="1" latinLnBrk="0" hangingPunct="1">
        <a:spcBef>
          <a:spcPct val="20000"/>
        </a:spcBef>
        <a:buFont typeface="Arial"/>
        <a:buChar char="•"/>
        <a:defRPr sz="2000" kern="1200">
          <a:solidFill>
            <a:schemeClr val="tx1"/>
          </a:solidFill>
          <a:latin typeface="+mn-lt"/>
          <a:ea typeface="+mn-ea"/>
          <a:cs typeface="+mn-cs"/>
        </a:defRPr>
      </a:lvl7pPr>
      <a:lvl8pPr marL="3424619" indent="-228304" algn="l" defTabSz="456609" rtl="0" eaLnBrk="1" latinLnBrk="0" hangingPunct="1">
        <a:spcBef>
          <a:spcPct val="20000"/>
        </a:spcBef>
        <a:buFont typeface="Arial"/>
        <a:buChar char="•"/>
        <a:defRPr sz="2000" kern="1200">
          <a:solidFill>
            <a:schemeClr val="tx1"/>
          </a:solidFill>
          <a:latin typeface="+mn-lt"/>
          <a:ea typeface="+mn-ea"/>
          <a:cs typeface="+mn-cs"/>
        </a:defRPr>
      </a:lvl8pPr>
      <a:lvl9pPr marL="3881227" indent="-228304" algn="l" defTabSz="45660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609" rtl="0" eaLnBrk="1" latinLnBrk="0" hangingPunct="1">
        <a:defRPr sz="1800" kern="1200">
          <a:solidFill>
            <a:schemeClr val="tx1"/>
          </a:solidFill>
          <a:latin typeface="+mn-lt"/>
          <a:ea typeface="+mn-ea"/>
          <a:cs typeface="+mn-cs"/>
        </a:defRPr>
      </a:lvl1pPr>
      <a:lvl2pPr marL="456609" algn="l" defTabSz="456609" rtl="0" eaLnBrk="1" latinLnBrk="0" hangingPunct="1">
        <a:defRPr sz="1800" kern="1200">
          <a:solidFill>
            <a:schemeClr val="tx1"/>
          </a:solidFill>
          <a:latin typeface="+mn-lt"/>
          <a:ea typeface="+mn-ea"/>
          <a:cs typeface="+mn-cs"/>
        </a:defRPr>
      </a:lvl2pPr>
      <a:lvl3pPr marL="913227" algn="l" defTabSz="456609" rtl="0" eaLnBrk="1" latinLnBrk="0" hangingPunct="1">
        <a:defRPr sz="1800" kern="1200">
          <a:solidFill>
            <a:schemeClr val="tx1"/>
          </a:solidFill>
          <a:latin typeface="+mn-lt"/>
          <a:ea typeface="+mn-ea"/>
          <a:cs typeface="+mn-cs"/>
        </a:defRPr>
      </a:lvl3pPr>
      <a:lvl4pPr marL="1369850" algn="l" defTabSz="456609" rtl="0" eaLnBrk="1" latinLnBrk="0" hangingPunct="1">
        <a:defRPr sz="1800" kern="1200">
          <a:solidFill>
            <a:schemeClr val="tx1"/>
          </a:solidFill>
          <a:latin typeface="+mn-lt"/>
          <a:ea typeface="+mn-ea"/>
          <a:cs typeface="+mn-cs"/>
        </a:defRPr>
      </a:lvl4pPr>
      <a:lvl5pPr marL="1826463" algn="l" defTabSz="456609" rtl="0" eaLnBrk="1" latinLnBrk="0" hangingPunct="1">
        <a:defRPr sz="1800" kern="1200">
          <a:solidFill>
            <a:schemeClr val="tx1"/>
          </a:solidFill>
          <a:latin typeface="+mn-lt"/>
          <a:ea typeface="+mn-ea"/>
          <a:cs typeface="+mn-cs"/>
        </a:defRPr>
      </a:lvl5pPr>
      <a:lvl6pPr marL="2283075" algn="l" defTabSz="456609" rtl="0" eaLnBrk="1" latinLnBrk="0" hangingPunct="1">
        <a:defRPr sz="1800" kern="1200">
          <a:solidFill>
            <a:schemeClr val="tx1"/>
          </a:solidFill>
          <a:latin typeface="+mn-lt"/>
          <a:ea typeface="+mn-ea"/>
          <a:cs typeface="+mn-cs"/>
        </a:defRPr>
      </a:lvl6pPr>
      <a:lvl7pPr marL="2739696" algn="l" defTabSz="456609" rtl="0" eaLnBrk="1" latinLnBrk="0" hangingPunct="1">
        <a:defRPr sz="1800" kern="1200">
          <a:solidFill>
            <a:schemeClr val="tx1"/>
          </a:solidFill>
          <a:latin typeface="+mn-lt"/>
          <a:ea typeface="+mn-ea"/>
          <a:cs typeface="+mn-cs"/>
        </a:defRPr>
      </a:lvl7pPr>
      <a:lvl8pPr marL="3196307" algn="l" defTabSz="456609" rtl="0" eaLnBrk="1" latinLnBrk="0" hangingPunct="1">
        <a:defRPr sz="1800" kern="1200">
          <a:solidFill>
            <a:schemeClr val="tx1"/>
          </a:solidFill>
          <a:latin typeface="+mn-lt"/>
          <a:ea typeface="+mn-ea"/>
          <a:cs typeface="+mn-cs"/>
        </a:defRPr>
      </a:lvl8pPr>
      <a:lvl9pPr marL="3652925" algn="l" defTabSz="456609"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35" tIns="45718" rIns="91435" bIns="45718" numCol="1" anchor="ctr" anchorCtr="0" compatLnSpc="1">
            <a:prstTxWarp prst="textNoShape">
              <a:avLst/>
            </a:prstTxWarp>
          </a:bodyPr>
          <a:lstStyle/>
          <a:p>
            <a:pPr lvl="0"/>
            <a:r>
              <a:rPr lang="en-GB" smtClean="0"/>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814084"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35" tIns="45718" rIns="91435" bIns="45718" numCol="1" anchor="t" anchorCtr="0" compatLnSpc="1">
            <a:prstTxWarp prst="textNoShape">
              <a:avLst/>
            </a:prstTxWarp>
          </a:bodyPr>
          <a:lstStyle>
            <a:lvl1pPr algn="l">
              <a:lnSpc>
                <a:spcPct val="100000"/>
              </a:lnSpc>
              <a:spcBef>
                <a:spcPct val="0"/>
              </a:spcBef>
              <a:spcAft>
                <a:spcPct val="0"/>
              </a:spcAft>
              <a:buFontTx/>
              <a:buNone/>
              <a:defRPr sz="1400">
                <a:solidFill>
                  <a:schemeClr val="tx1"/>
                </a:solidFill>
                <a:latin typeface="Arial" charset="0"/>
                <a:ea typeface="ＭＳ Ｐゴシック" charset="0"/>
                <a:cs typeface="+mn-cs"/>
              </a:defRPr>
            </a:lvl1pPr>
          </a:lstStyle>
          <a:p>
            <a:pPr defTabSz="914400" fontAlgn="base">
              <a:defRPr/>
            </a:pPr>
            <a:endParaRPr lang="en-GB">
              <a:solidFill>
                <a:srgbClr val="000000"/>
              </a:solidFill>
            </a:endParaRPr>
          </a:p>
        </p:txBody>
      </p:sp>
      <p:sp>
        <p:nvSpPr>
          <p:cNvPr id="814085"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35" tIns="45718" rIns="91435" bIns="45718" numCol="1" anchor="t" anchorCtr="0" compatLnSpc="1">
            <a:prstTxWarp prst="textNoShape">
              <a:avLst/>
            </a:prstTxWarp>
          </a:bodyPr>
          <a:lstStyle>
            <a:lvl1pPr algn="ctr">
              <a:lnSpc>
                <a:spcPct val="100000"/>
              </a:lnSpc>
              <a:spcBef>
                <a:spcPct val="0"/>
              </a:spcBef>
              <a:spcAft>
                <a:spcPct val="0"/>
              </a:spcAft>
              <a:buFontTx/>
              <a:buNone/>
              <a:defRPr sz="1400">
                <a:solidFill>
                  <a:schemeClr val="tx1"/>
                </a:solidFill>
                <a:latin typeface="Arial" charset="0"/>
                <a:ea typeface="ＭＳ Ｐゴシック" charset="0"/>
                <a:cs typeface="+mn-cs"/>
              </a:defRPr>
            </a:lvl1pPr>
          </a:lstStyle>
          <a:p>
            <a:pPr defTabSz="914400" fontAlgn="base">
              <a:defRPr/>
            </a:pPr>
            <a:endParaRPr lang="en-GB">
              <a:solidFill>
                <a:srgbClr val="000000"/>
              </a:solidFill>
            </a:endParaRPr>
          </a:p>
        </p:txBody>
      </p:sp>
      <p:sp>
        <p:nvSpPr>
          <p:cNvPr id="814086"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35" tIns="45718" rIns="91435" bIns="45718" numCol="1" anchor="t" anchorCtr="0" compatLnSpc="1">
            <a:prstTxWarp prst="textNoShape">
              <a:avLst/>
            </a:prstTxWarp>
          </a:bodyPr>
          <a:lstStyle>
            <a:lvl1pPr algn="r">
              <a:lnSpc>
                <a:spcPct val="100000"/>
              </a:lnSpc>
              <a:spcBef>
                <a:spcPct val="0"/>
              </a:spcBef>
              <a:spcAft>
                <a:spcPct val="0"/>
              </a:spcAft>
              <a:buFontTx/>
              <a:buNone/>
              <a:defRPr sz="1400">
                <a:solidFill>
                  <a:schemeClr val="tx1"/>
                </a:solidFill>
                <a:latin typeface="Arial" charset="0"/>
                <a:ea typeface="ＭＳ Ｐゴシック" pitchFamily="34" charset="-128"/>
                <a:cs typeface="+mn-cs"/>
              </a:defRPr>
            </a:lvl1pPr>
          </a:lstStyle>
          <a:p>
            <a:pPr defTabSz="914400" fontAlgn="base">
              <a:defRPr/>
            </a:pPr>
            <a:fld id="{CBD405BB-9A0A-48D0-BBB5-89C3E9AE8D2B}" type="slidenum">
              <a:rPr lang="en-GB">
                <a:solidFill>
                  <a:srgbClr val="000000"/>
                </a:solidFill>
              </a:rPr>
              <a:pPr defTabSz="914400" fontAlgn="base">
                <a:defRPr/>
              </a:pPr>
              <a:t>‹#›</a:t>
            </a:fld>
            <a:endParaRPr lang="en-GB">
              <a:solidFill>
                <a:srgbClr val="000000"/>
              </a:solidFill>
            </a:endParaRPr>
          </a:p>
        </p:txBody>
      </p:sp>
    </p:spTree>
  </p:cSld>
  <p:clrMap bg1="lt1" tx1="dk1" bg2="lt2" tx2="dk2" accent1="accent1" accent2="accent2" accent3="accent3" accent4="accent4" accent5="accent5" accent6="accent6" hlink="hlink" folHlink="folHlink"/>
  <p:sldLayoutIdLst>
    <p:sldLayoutId id="2147484014" r:id="rId1"/>
    <p:sldLayoutId id="2147484015" r:id="rId2"/>
    <p:sldLayoutId id="2147484016" r:id="rId3"/>
    <p:sldLayoutId id="2147484017" r:id="rId4"/>
    <p:sldLayoutId id="2147484018" r:id="rId5"/>
    <p:sldLayoutId id="2147484019" r:id="rId6"/>
    <p:sldLayoutId id="2147484020" r:id="rId7"/>
    <p:sldLayoutId id="2147484021" r:id="rId8"/>
    <p:sldLayoutId id="2147484022" r:id="rId9"/>
    <p:sldLayoutId id="2147484023" r:id="rId10"/>
    <p:sldLayoutId id="2147484024" r:id="rId11"/>
    <p:sldLayoutId id="2147484025" r:id="rId12"/>
  </p:sldLayoutIdLst>
  <p:txStyles>
    <p:titleStyle>
      <a:lvl1pPr algn="ctr" rtl="0" eaLnBrk="0" fontAlgn="base" hangingPunct="0">
        <a:spcBef>
          <a:spcPct val="0"/>
        </a:spcBef>
        <a:spcAft>
          <a:spcPct val="0"/>
        </a:spcAft>
        <a:defRPr sz="4000">
          <a:solidFill>
            <a:schemeClr val="tx2"/>
          </a:solidFill>
          <a:latin typeface="+mj-lt"/>
          <a:ea typeface="+mj-ea"/>
          <a:cs typeface="ＭＳ Ｐゴシック" charset="0"/>
        </a:defRPr>
      </a:lvl1pPr>
      <a:lvl2pPr algn="ctr"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5pPr>
      <a:lvl6pPr marL="457177" algn="ctr" rtl="0" fontAlgn="base">
        <a:spcBef>
          <a:spcPct val="0"/>
        </a:spcBef>
        <a:spcAft>
          <a:spcPct val="0"/>
        </a:spcAft>
        <a:defRPr sz="4000">
          <a:solidFill>
            <a:schemeClr val="tx2"/>
          </a:solidFill>
          <a:latin typeface="Arial" charset="0"/>
          <a:ea typeface="ＭＳ Ｐゴシック" charset="0"/>
        </a:defRPr>
      </a:lvl6pPr>
      <a:lvl7pPr marL="914353" algn="ctr" rtl="0" fontAlgn="base">
        <a:spcBef>
          <a:spcPct val="0"/>
        </a:spcBef>
        <a:spcAft>
          <a:spcPct val="0"/>
        </a:spcAft>
        <a:defRPr sz="4000">
          <a:solidFill>
            <a:schemeClr val="tx2"/>
          </a:solidFill>
          <a:latin typeface="Arial" charset="0"/>
          <a:ea typeface="ＭＳ Ｐゴシック" charset="0"/>
        </a:defRPr>
      </a:lvl7pPr>
      <a:lvl8pPr marL="1371530" algn="ctr" rtl="0" fontAlgn="base">
        <a:spcBef>
          <a:spcPct val="0"/>
        </a:spcBef>
        <a:spcAft>
          <a:spcPct val="0"/>
        </a:spcAft>
        <a:defRPr sz="4000">
          <a:solidFill>
            <a:schemeClr val="tx2"/>
          </a:solidFill>
          <a:latin typeface="Arial" charset="0"/>
          <a:ea typeface="ＭＳ Ｐゴシック" charset="0"/>
        </a:defRPr>
      </a:lvl8pPr>
      <a:lvl9pPr marL="1828706" algn="ctr" rtl="0" fontAlgn="base">
        <a:spcBef>
          <a:spcPct val="0"/>
        </a:spcBef>
        <a:spcAft>
          <a:spcPct val="0"/>
        </a:spcAft>
        <a:defRPr sz="4000">
          <a:solidFill>
            <a:schemeClr val="tx2"/>
          </a:solidFill>
          <a:latin typeface="Arial" charset="0"/>
          <a:ea typeface="ＭＳ Ｐゴシック" charset="0"/>
        </a:defRPr>
      </a:lvl9pPr>
    </p:titleStyle>
    <p:bodyStyle>
      <a:lvl1pPr marL="341313" indent="-341313" algn="l" rtl="0" eaLnBrk="0" fontAlgn="base" hangingPunct="0">
        <a:spcBef>
          <a:spcPct val="20000"/>
        </a:spcBef>
        <a:spcAft>
          <a:spcPct val="0"/>
        </a:spcAft>
        <a:buChar char="•"/>
        <a:defRPr sz="2400">
          <a:solidFill>
            <a:schemeClr val="tx1"/>
          </a:solidFill>
          <a:latin typeface="+mn-lt"/>
          <a:ea typeface="+mn-ea"/>
          <a:cs typeface="ＭＳ Ｐゴシック" charset="0"/>
        </a:defRPr>
      </a:lvl1pPr>
      <a:lvl2pPr marL="741363" indent="-284163" algn="l" rtl="0" eaLnBrk="0" fontAlgn="base" hangingPunct="0">
        <a:spcBef>
          <a:spcPct val="20000"/>
        </a:spcBef>
        <a:spcAft>
          <a:spcPct val="0"/>
        </a:spcAft>
        <a:buChar char="–"/>
        <a:defRPr sz="2000">
          <a:solidFill>
            <a:schemeClr val="tx1"/>
          </a:solidFill>
          <a:latin typeface="+mn-lt"/>
          <a:ea typeface="+mn-ea"/>
          <a:cs typeface="ＭＳ Ｐゴシック"/>
        </a:defRPr>
      </a:lvl2pPr>
      <a:lvl3pPr marL="1141413" indent="-227013" algn="l" rtl="0" eaLnBrk="0" fontAlgn="base" hangingPunct="0">
        <a:spcBef>
          <a:spcPct val="20000"/>
        </a:spcBef>
        <a:spcAft>
          <a:spcPct val="0"/>
        </a:spcAft>
        <a:buChar char="•"/>
        <a:defRPr>
          <a:solidFill>
            <a:schemeClr val="tx1"/>
          </a:solidFill>
          <a:latin typeface="+mn-lt"/>
          <a:ea typeface="+mn-ea"/>
          <a:cs typeface="ＭＳ Ｐゴシック"/>
        </a:defRPr>
      </a:lvl3pPr>
      <a:lvl4pPr marL="1598613" indent="-227013" algn="l" rtl="0" eaLnBrk="0" fontAlgn="base" hangingPunct="0">
        <a:spcBef>
          <a:spcPct val="20000"/>
        </a:spcBef>
        <a:spcAft>
          <a:spcPct val="0"/>
        </a:spcAft>
        <a:buChar char="–"/>
        <a:defRPr>
          <a:solidFill>
            <a:schemeClr val="tx1"/>
          </a:solidFill>
          <a:latin typeface="+mn-lt"/>
          <a:ea typeface="+mn-ea"/>
          <a:cs typeface="ＭＳ Ｐゴシック"/>
        </a:defRPr>
      </a:lvl4pPr>
      <a:lvl5pPr marL="2055813" indent="-227013" algn="l" rtl="0" eaLnBrk="0" fontAlgn="base" hangingPunct="0">
        <a:spcBef>
          <a:spcPct val="20000"/>
        </a:spcBef>
        <a:spcAft>
          <a:spcPct val="0"/>
        </a:spcAft>
        <a:buChar char="»"/>
        <a:defRPr sz="2000">
          <a:solidFill>
            <a:schemeClr val="tx1"/>
          </a:solidFill>
          <a:latin typeface="+mn-lt"/>
          <a:ea typeface="+mn-ea"/>
          <a:cs typeface="ＭＳ Ｐゴシック"/>
        </a:defRPr>
      </a:lvl5pPr>
      <a:lvl6pPr marL="2514471" indent="-228588" algn="l" rtl="0" fontAlgn="base">
        <a:spcBef>
          <a:spcPct val="20000"/>
        </a:spcBef>
        <a:spcAft>
          <a:spcPct val="0"/>
        </a:spcAft>
        <a:buChar char="»"/>
        <a:defRPr sz="2000">
          <a:solidFill>
            <a:schemeClr val="tx1"/>
          </a:solidFill>
          <a:latin typeface="+mn-lt"/>
          <a:ea typeface="+mn-ea"/>
        </a:defRPr>
      </a:lvl6pPr>
      <a:lvl7pPr marL="2971648" indent="-228588" algn="l" rtl="0" fontAlgn="base">
        <a:spcBef>
          <a:spcPct val="20000"/>
        </a:spcBef>
        <a:spcAft>
          <a:spcPct val="0"/>
        </a:spcAft>
        <a:buChar char="»"/>
        <a:defRPr sz="2000">
          <a:solidFill>
            <a:schemeClr val="tx1"/>
          </a:solidFill>
          <a:latin typeface="+mn-lt"/>
          <a:ea typeface="+mn-ea"/>
        </a:defRPr>
      </a:lvl7pPr>
      <a:lvl8pPr marL="3428825" indent="-228588" algn="l" rtl="0" fontAlgn="base">
        <a:spcBef>
          <a:spcPct val="20000"/>
        </a:spcBef>
        <a:spcAft>
          <a:spcPct val="0"/>
        </a:spcAft>
        <a:buChar char="»"/>
        <a:defRPr sz="2000">
          <a:solidFill>
            <a:schemeClr val="tx1"/>
          </a:solidFill>
          <a:latin typeface="+mn-lt"/>
          <a:ea typeface="+mn-ea"/>
        </a:defRPr>
      </a:lvl8pPr>
      <a:lvl9pPr marL="3886001" indent="-228588"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bwMode="auto">
          <a:xfrm>
            <a:off x="457200" y="0"/>
            <a:ext cx="8229600" cy="641350"/>
          </a:xfrm>
          <a:prstGeom prst="rect">
            <a:avLst/>
          </a:prstGeom>
          <a:noFill/>
          <a:ln w="9525">
            <a:noFill/>
            <a:miter lim="800000"/>
            <a:headEnd/>
            <a:tailEnd/>
          </a:ln>
        </p:spPr>
        <p:txBody>
          <a:bodyPr vert="horz" wrap="square" lIns="91435" tIns="45718" rIns="91435" bIns="45718" numCol="1" anchor="ctr" anchorCtr="0" compatLnSpc="1">
            <a:prstTxWarp prst="textNoShape">
              <a:avLst/>
            </a:prstTxWarp>
          </a:bodyPr>
          <a:lstStyle/>
          <a:p>
            <a:pPr lvl="0"/>
            <a:r>
              <a:rPr lang="en-GB" smtClean="0"/>
              <a:t>Click to edit Master title style</a:t>
            </a:r>
          </a:p>
        </p:txBody>
      </p:sp>
      <p:sp>
        <p:nvSpPr>
          <p:cNvPr id="26627" name="Rectangle 3"/>
          <p:cNvSpPr>
            <a:spLocks noGrp="1" noChangeArrowheads="1"/>
          </p:cNvSpPr>
          <p:nvPr>
            <p:ph type="body" idx="1"/>
          </p:nvPr>
        </p:nvSpPr>
        <p:spPr bwMode="auto">
          <a:xfrm>
            <a:off x="457200" y="1323975"/>
            <a:ext cx="8229600" cy="4525963"/>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Tree>
  </p:cSld>
  <p:clrMap bg1="lt1" tx1="dk1" bg2="lt2" tx2="dk2" accent1="accent1" accent2="accent2" accent3="accent3" accent4="accent4" accent5="accent5" accent6="accent6" hlink="hlink" folHlink="folHlink"/>
  <p:sldLayoutIdLst>
    <p:sldLayoutId id="2147484027" r:id="rId1"/>
    <p:sldLayoutId id="2147484028" r:id="rId2"/>
    <p:sldLayoutId id="2147484029" r:id="rId3"/>
    <p:sldLayoutId id="2147484030" r:id="rId4"/>
    <p:sldLayoutId id="2147484031" r:id="rId5"/>
    <p:sldLayoutId id="2147484032" r:id="rId6"/>
    <p:sldLayoutId id="2147484033" r:id="rId7"/>
    <p:sldLayoutId id="2147484034" r:id="rId8"/>
    <p:sldLayoutId id="2147484035" r:id="rId9"/>
    <p:sldLayoutId id="2147484036" r:id="rId10"/>
    <p:sldLayoutId id="2147484037" r:id="rId11"/>
  </p:sldLayoutIdLst>
  <p:txStyles>
    <p:titleStyle>
      <a:lvl1pPr algn="ctr" rtl="0" eaLnBrk="0" fontAlgn="base" hangingPunct="0">
        <a:spcBef>
          <a:spcPct val="0"/>
        </a:spcBef>
        <a:spcAft>
          <a:spcPct val="0"/>
        </a:spcAft>
        <a:defRPr sz="4400">
          <a:solidFill>
            <a:schemeClr val="bg1"/>
          </a:solidFill>
          <a:latin typeface="+mj-lt"/>
          <a:ea typeface="+mj-ea"/>
          <a:cs typeface="ＭＳ Ｐゴシック" charset="0"/>
        </a:defRPr>
      </a:lvl1pPr>
      <a:lvl2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5pPr>
      <a:lvl6pPr marL="457177" algn="ctr" rtl="0" fontAlgn="base">
        <a:spcBef>
          <a:spcPct val="0"/>
        </a:spcBef>
        <a:spcAft>
          <a:spcPct val="0"/>
        </a:spcAft>
        <a:defRPr sz="4400">
          <a:solidFill>
            <a:schemeClr val="bg1"/>
          </a:solidFill>
          <a:latin typeface="Arial" charset="0"/>
          <a:ea typeface="ＭＳ Ｐゴシック" charset="0"/>
        </a:defRPr>
      </a:lvl6pPr>
      <a:lvl7pPr marL="914353" algn="ctr" rtl="0" fontAlgn="base">
        <a:spcBef>
          <a:spcPct val="0"/>
        </a:spcBef>
        <a:spcAft>
          <a:spcPct val="0"/>
        </a:spcAft>
        <a:defRPr sz="4400">
          <a:solidFill>
            <a:schemeClr val="bg1"/>
          </a:solidFill>
          <a:latin typeface="Arial" charset="0"/>
          <a:ea typeface="ＭＳ Ｐゴシック" charset="0"/>
        </a:defRPr>
      </a:lvl7pPr>
      <a:lvl8pPr marL="1371530" algn="ctr" rtl="0" fontAlgn="base">
        <a:spcBef>
          <a:spcPct val="0"/>
        </a:spcBef>
        <a:spcAft>
          <a:spcPct val="0"/>
        </a:spcAft>
        <a:defRPr sz="4400">
          <a:solidFill>
            <a:schemeClr val="bg1"/>
          </a:solidFill>
          <a:latin typeface="Arial" charset="0"/>
          <a:ea typeface="ＭＳ Ｐゴシック" charset="0"/>
        </a:defRPr>
      </a:lvl8pPr>
      <a:lvl9pPr marL="1828706" algn="ctr" rtl="0" fontAlgn="base">
        <a:spcBef>
          <a:spcPct val="0"/>
        </a:spcBef>
        <a:spcAft>
          <a:spcPct val="0"/>
        </a:spcAft>
        <a:defRPr sz="4400">
          <a:solidFill>
            <a:schemeClr val="bg1"/>
          </a:solidFill>
          <a:latin typeface="Arial" charset="0"/>
          <a:ea typeface="ＭＳ Ｐゴシック"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1363" indent="-284163" algn="l" rtl="0" eaLnBrk="0" fontAlgn="base" hangingPunct="0">
        <a:spcBef>
          <a:spcPct val="20000"/>
        </a:spcBef>
        <a:spcAft>
          <a:spcPct val="0"/>
        </a:spcAft>
        <a:buChar char="–"/>
        <a:defRPr sz="2800">
          <a:solidFill>
            <a:schemeClr val="tx1"/>
          </a:solidFill>
          <a:latin typeface="+mn-lt"/>
          <a:ea typeface="+mn-ea"/>
          <a:cs typeface="ＭＳ Ｐゴシック"/>
        </a:defRPr>
      </a:lvl2pPr>
      <a:lvl3pPr marL="1141413" indent="-227013" algn="l" rtl="0" eaLnBrk="0" fontAlgn="base" hangingPunct="0">
        <a:spcBef>
          <a:spcPct val="20000"/>
        </a:spcBef>
        <a:spcAft>
          <a:spcPct val="0"/>
        </a:spcAft>
        <a:buChar char="•"/>
        <a:defRPr sz="2400">
          <a:solidFill>
            <a:schemeClr val="tx1"/>
          </a:solidFill>
          <a:latin typeface="+mn-lt"/>
          <a:ea typeface="+mn-ea"/>
          <a:cs typeface="ＭＳ Ｐゴシック"/>
        </a:defRPr>
      </a:lvl3pPr>
      <a:lvl4pPr marL="1598613" indent="-227013" algn="l" rtl="0" eaLnBrk="0" fontAlgn="base" hangingPunct="0">
        <a:spcBef>
          <a:spcPct val="20000"/>
        </a:spcBef>
        <a:spcAft>
          <a:spcPct val="0"/>
        </a:spcAft>
        <a:buChar char="–"/>
        <a:defRPr sz="2000">
          <a:solidFill>
            <a:schemeClr val="tx1"/>
          </a:solidFill>
          <a:latin typeface="+mn-lt"/>
          <a:ea typeface="+mn-ea"/>
          <a:cs typeface="ＭＳ Ｐゴシック"/>
        </a:defRPr>
      </a:lvl4pPr>
      <a:lvl5pPr marL="2055813" indent="-227013" algn="l" rtl="0" eaLnBrk="0" fontAlgn="base" hangingPunct="0">
        <a:spcBef>
          <a:spcPct val="20000"/>
        </a:spcBef>
        <a:spcAft>
          <a:spcPct val="0"/>
        </a:spcAft>
        <a:buChar char="»"/>
        <a:defRPr sz="2000">
          <a:solidFill>
            <a:schemeClr val="tx1"/>
          </a:solidFill>
          <a:latin typeface="+mn-lt"/>
          <a:ea typeface="+mn-ea"/>
          <a:cs typeface="ＭＳ Ｐゴシック"/>
        </a:defRPr>
      </a:lvl5pPr>
      <a:lvl6pPr marL="2514471" indent="-228588" algn="l" rtl="0" fontAlgn="base">
        <a:spcBef>
          <a:spcPct val="20000"/>
        </a:spcBef>
        <a:spcAft>
          <a:spcPct val="0"/>
        </a:spcAft>
        <a:buChar char="»"/>
        <a:defRPr sz="2000">
          <a:solidFill>
            <a:schemeClr val="tx1"/>
          </a:solidFill>
          <a:latin typeface="+mn-lt"/>
          <a:ea typeface="+mn-ea"/>
        </a:defRPr>
      </a:lvl6pPr>
      <a:lvl7pPr marL="2971648" indent="-228588" algn="l" rtl="0" fontAlgn="base">
        <a:spcBef>
          <a:spcPct val="20000"/>
        </a:spcBef>
        <a:spcAft>
          <a:spcPct val="0"/>
        </a:spcAft>
        <a:buChar char="»"/>
        <a:defRPr sz="2000">
          <a:solidFill>
            <a:schemeClr val="tx1"/>
          </a:solidFill>
          <a:latin typeface="+mn-lt"/>
          <a:ea typeface="+mn-ea"/>
        </a:defRPr>
      </a:lvl7pPr>
      <a:lvl8pPr marL="3428825" indent="-228588" algn="l" rtl="0" fontAlgn="base">
        <a:spcBef>
          <a:spcPct val="20000"/>
        </a:spcBef>
        <a:spcAft>
          <a:spcPct val="0"/>
        </a:spcAft>
        <a:buChar char="»"/>
        <a:defRPr sz="2000">
          <a:solidFill>
            <a:schemeClr val="tx1"/>
          </a:solidFill>
          <a:latin typeface="+mn-lt"/>
          <a:ea typeface="+mn-ea"/>
        </a:defRPr>
      </a:lvl8pPr>
      <a:lvl9pPr marL="3886001" indent="-228588"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73" tIns="45687" rIns="91373" bIns="45687" numCol="1" anchor="ctr" anchorCtr="0" compatLnSpc="1">
            <a:prstTxWarp prst="textNoShape">
              <a:avLst/>
            </a:prstTxWarp>
          </a:bodyPr>
          <a:lstStyle/>
          <a:p>
            <a:pPr lvl="0"/>
            <a:r>
              <a:rPr lang="en-GB"/>
              <a:t>Click to edit Master title style</a:t>
            </a:r>
          </a:p>
        </p:txBody>
      </p:sp>
      <p:sp>
        <p:nvSpPr>
          <p:cNvPr id="13315" name="Rectangle 3"/>
          <p:cNvSpPr>
            <a:spLocks noGrp="1" noChangeArrowheads="1"/>
          </p:cNvSpPr>
          <p:nvPr>
            <p:ph type="body" idx="1"/>
          </p:nvPr>
        </p:nvSpPr>
        <p:spPr bwMode="auto">
          <a:xfrm>
            <a:off x="457200" y="1600214"/>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73" tIns="45687" rIns="91373" bIns="45687"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1408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73" tIns="45687" rIns="91373" bIns="45687" numCol="1" anchor="t" anchorCtr="0" compatLnSpc="1">
            <a:prstTxWarp prst="textNoShape">
              <a:avLst/>
            </a:prstTxWarp>
          </a:bodyPr>
          <a:lstStyle>
            <a:lvl1pPr>
              <a:lnSpc>
                <a:spcPct val="100000"/>
              </a:lnSpc>
              <a:spcBef>
                <a:spcPct val="0"/>
              </a:spcBef>
              <a:spcAft>
                <a:spcPct val="0"/>
              </a:spcAft>
              <a:defRPr sz="1400">
                <a:solidFill>
                  <a:schemeClr val="tx1"/>
                </a:solidFill>
                <a:ea typeface="+mn-ea"/>
                <a:cs typeface="+mn-cs"/>
              </a:defRPr>
            </a:lvl1pPr>
          </a:lstStyle>
          <a:p>
            <a:pPr defTabSz="914400" fontAlgn="base">
              <a:defRPr/>
            </a:pPr>
            <a:endParaRPr lang="en-GB">
              <a:solidFill>
                <a:srgbClr val="000000"/>
              </a:solidFill>
            </a:endParaRPr>
          </a:p>
        </p:txBody>
      </p:sp>
      <p:sp>
        <p:nvSpPr>
          <p:cNvPr id="814085" name="Rectangle 5"/>
          <p:cNvSpPr>
            <a:spLocks noGrp="1" noChangeArrowheads="1"/>
          </p:cNvSpPr>
          <p:nvPr>
            <p:ph type="ftr" sz="quarter" idx="3"/>
          </p:nvPr>
        </p:nvSpPr>
        <p:spPr bwMode="auto">
          <a:xfrm>
            <a:off x="3124201" y="6245225"/>
            <a:ext cx="2895600" cy="476250"/>
          </a:xfrm>
          <a:prstGeom prst="rect">
            <a:avLst/>
          </a:prstGeom>
          <a:noFill/>
          <a:ln w="9525">
            <a:noFill/>
            <a:miter lim="800000"/>
            <a:headEnd/>
            <a:tailEnd/>
          </a:ln>
          <a:effectLst/>
        </p:spPr>
        <p:txBody>
          <a:bodyPr vert="horz" wrap="square" lIns="91373" tIns="45687" rIns="91373" bIns="45687" numCol="1" anchor="t" anchorCtr="0" compatLnSpc="1">
            <a:prstTxWarp prst="textNoShape">
              <a:avLst/>
            </a:prstTxWarp>
          </a:bodyPr>
          <a:lstStyle>
            <a:lvl1pPr algn="ctr">
              <a:lnSpc>
                <a:spcPct val="100000"/>
              </a:lnSpc>
              <a:spcBef>
                <a:spcPct val="0"/>
              </a:spcBef>
              <a:spcAft>
                <a:spcPct val="0"/>
              </a:spcAft>
              <a:defRPr sz="1400">
                <a:solidFill>
                  <a:schemeClr val="tx1"/>
                </a:solidFill>
                <a:ea typeface="+mn-ea"/>
                <a:cs typeface="+mn-cs"/>
              </a:defRPr>
            </a:lvl1pPr>
          </a:lstStyle>
          <a:p>
            <a:pPr defTabSz="914400" fontAlgn="base">
              <a:defRPr/>
            </a:pPr>
            <a:endParaRPr lang="en-GB">
              <a:solidFill>
                <a:srgbClr val="000000"/>
              </a:solidFill>
            </a:endParaRPr>
          </a:p>
        </p:txBody>
      </p:sp>
      <p:sp>
        <p:nvSpPr>
          <p:cNvPr id="81408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373" tIns="45687" rIns="91373" bIns="45687" numCol="1" anchor="t" anchorCtr="0" compatLnSpc="1">
            <a:prstTxWarp prst="textNoShape">
              <a:avLst/>
            </a:prstTxWarp>
          </a:bodyPr>
          <a:lstStyle>
            <a:lvl1pPr algn="r">
              <a:lnSpc>
                <a:spcPct val="100000"/>
              </a:lnSpc>
              <a:spcBef>
                <a:spcPct val="0"/>
              </a:spcBef>
              <a:spcAft>
                <a:spcPct val="0"/>
              </a:spcAft>
              <a:defRPr sz="1400">
                <a:solidFill>
                  <a:schemeClr val="tx1"/>
                </a:solidFill>
              </a:defRPr>
            </a:lvl1pPr>
          </a:lstStyle>
          <a:p>
            <a:pPr defTabSz="914400" fontAlgn="base"/>
            <a:fld id="{F33930CD-6328-8D46-9951-9ADCA7AA9CBC}" type="slidenum">
              <a:rPr lang="en-GB" smtClean="0">
                <a:solidFill>
                  <a:srgbClr val="000000"/>
                </a:solidFill>
                <a:ea typeface="ヒラギノ角ゴ Pro W3" charset="0"/>
                <a:cs typeface="ヒラギノ角ゴ Pro W3" charset="0"/>
              </a:rPr>
              <a:pPr defTabSz="914400" fontAlgn="base"/>
              <a:t>‹#›</a:t>
            </a:fld>
            <a:endParaRPr lang="en-GB" smtClean="0">
              <a:solidFill>
                <a:srgbClr val="000000"/>
              </a:solidFill>
              <a:ea typeface="ヒラギノ角ゴ Pro W3" charset="0"/>
              <a:cs typeface="ヒラギノ角ゴ Pro W3" charset="0"/>
            </a:endParaRPr>
          </a:p>
        </p:txBody>
      </p:sp>
    </p:spTree>
    <p:extLst>
      <p:ext uri="{BB962C8B-B14F-4D97-AF65-F5344CB8AC3E}">
        <p14:creationId xmlns:p14="http://schemas.microsoft.com/office/powerpoint/2010/main" val="84360098"/>
      </p:ext>
    </p:extLst>
  </p:cSld>
  <p:clrMap bg1="lt1" tx1="dk1" bg2="lt2" tx2="dk2" accent1="accent1" accent2="accent2" accent3="accent3" accent4="accent4" accent5="accent5" accent6="accent6" hlink="hlink" folHlink="folHlink"/>
  <p:sldLayoutIdLst>
    <p:sldLayoutId id="2147484039" r:id="rId1"/>
    <p:sldLayoutId id="2147484040" r:id="rId2"/>
    <p:sldLayoutId id="2147484041" r:id="rId3"/>
    <p:sldLayoutId id="2147484042" r:id="rId4"/>
    <p:sldLayoutId id="2147484043" r:id="rId5"/>
    <p:sldLayoutId id="2147484044" r:id="rId6"/>
    <p:sldLayoutId id="2147484045" r:id="rId7"/>
    <p:sldLayoutId id="2147484046" r:id="rId8"/>
    <p:sldLayoutId id="2147484047" r:id="rId9"/>
    <p:sldLayoutId id="2147484048" r:id="rId10"/>
    <p:sldLayoutId id="2147484049" r:id="rId11"/>
  </p:sldLayoutIdLst>
  <p:txStyles>
    <p:titleStyle>
      <a:lvl1pPr algn="ctr" rtl="0" eaLnBrk="0" fontAlgn="base" hangingPunct="0">
        <a:spcBef>
          <a:spcPct val="0"/>
        </a:spcBef>
        <a:spcAft>
          <a:spcPct val="0"/>
        </a:spcAft>
        <a:defRPr sz="4000">
          <a:solidFill>
            <a:schemeClr val="tx2"/>
          </a:solidFill>
          <a:latin typeface="+mj-lt"/>
          <a:ea typeface="ヒラギノ角ゴ Pro W3" charset="0"/>
          <a:cs typeface="ヒラギノ角ゴ Pro W3" charset="0"/>
        </a:defRPr>
      </a:lvl1pPr>
      <a:lvl2pPr algn="ctr" rtl="0" eaLnBrk="0" fontAlgn="base" hangingPunct="0">
        <a:spcBef>
          <a:spcPct val="0"/>
        </a:spcBef>
        <a:spcAft>
          <a:spcPct val="0"/>
        </a:spcAft>
        <a:defRPr sz="40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0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0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000">
          <a:solidFill>
            <a:schemeClr val="tx2"/>
          </a:solidFill>
          <a:latin typeface="Arial" charset="0"/>
          <a:ea typeface="ヒラギノ角ゴ Pro W3" charset="0"/>
          <a:cs typeface="ヒラギノ角ゴ Pro W3" charset="0"/>
        </a:defRPr>
      </a:lvl5pPr>
      <a:lvl6pPr marL="456869" algn="ctr" rtl="0" fontAlgn="base">
        <a:spcBef>
          <a:spcPct val="0"/>
        </a:spcBef>
        <a:spcAft>
          <a:spcPct val="0"/>
        </a:spcAft>
        <a:defRPr sz="4000">
          <a:solidFill>
            <a:schemeClr val="tx2"/>
          </a:solidFill>
          <a:latin typeface="Arial" charset="0"/>
        </a:defRPr>
      </a:lvl6pPr>
      <a:lvl7pPr marL="913743" algn="ctr" rtl="0" fontAlgn="base">
        <a:spcBef>
          <a:spcPct val="0"/>
        </a:spcBef>
        <a:spcAft>
          <a:spcPct val="0"/>
        </a:spcAft>
        <a:defRPr sz="4000">
          <a:solidFill>
            <a:schemeClr val="tx2"/>
          </a:solidFill>
          <a:latin typeface="Arial" charset="0"/>
        </a:defRPr>
      </a:lvl7pPr>
      <a:lvl8pPr marL="1370620" algn="ctr" rtl="0" fontAlgn="base">
        <a:spcBef>
          <a:spcPct val="0"/>
        </a:spcBef>
        <a:spcAft>
          <a:spcPct val="0"/>
        </a:spcAft>
        <a:defRPr sz="4000">
          <a:solidFill>
            <a:schemeClr val="tx2"/>
          </a:solidFill>
          <a:latin typeface="Arial" charset="0"/>
        </a:defRPr>
      </a:lvl8pPr>
      <a:lvl9pPr marL="1827491" algn="ctr" rtl="0" fontAlgn="base">
        <a:spcBef>
          <a:spcPct val="0"/>
        </a:spcBef>
        <a:spcAft>
          <a:spcPct val="0"/>
        </a:spcAft>
        <a:defRPr sz="4000">
          <a:solidFill>
            <a:schemeClr val="tx2"/>
          </a:solidFill>
          <a:latin typeface="Arial" charset="0"/>
        </a:defRPr>
      </a:lvl9pPr>
    </p:titleStyle>
    <p:bodyStyle>
      <a:lvl1pPr marL="342657" indent="-342657" algn="l" rtl="0" eaLnBrk="0" fontAlgn="base" hangingPunct="0">
        <a:spcBef>
          <a:spcPct val="20000"/>
        </a:spcBef>
        <a:spcAft>
          <a:spcPct val="0"/>
        </a:spcAft>
        <a:buChar char="•"/>
        <a:defRPr sz="2400">
          <a:solidFill>
            <a:schemeClr val="tx1"/>
          </a:solidFill>
          <a:latin typeface="+mn-lt"/>
          <a:ea typeface="ヒラギノ角ゴ Pro W3" charset="0"/>
          <a:cs typeface="ヒラギノ角ゴ Pro W3" charset="0"/>
        </a:defRPr>
      </a:lvl1pPr>
      <a:lvl2pPr marL="742418" indent="-285546" algn="l" rtl="0" eaLnBrk="0" fontAlgn="base" hangingPunct="0">
        <a:spcBef>
          <a:spcPct val="20000"/>
        </a:spcBef>
        <a:spcAft>
          <a:spcPct val="0"/>
        </a:spcAft>
        <a:buChar char="–"/>
        <a:defRPr sz="2000">
          <a:solidFill>
            <a:schemeClr val="tx1"/>
          </a:solidFill>
          <a:latin typeface="+mn-lt"/>
          <a:ea typeface="ヒラギノ角ゴ Pro W3" charset="-128"/>
          <a:cs typeface="ヒラギノ角ゴ Pro W3" charset="0"/>
        </a:defRPr>
      </a:lvl2pPr>
      <a:lvl3pPr marL="1142178" indent="-228434" algn="l" rtl="0" eaLnBrk="0" fontAlgn="base" hangingPunct="0">
        <a:spcBef>
          <a:spcPct val="20000"/>
        </a:spcBef>
        <a:spcAft>
          <a:spcPct val="0"/>
        </a:spcAft>
        <a:buChar char="•"/>
        <a:defRPr>
          <a:solidFill>
            <a:schemeClr val="tx1"/>
          </a:solidFill>
          <a:latin typeface="+mn-lt"/>
          <a:ea typeface="ヒラギノ角ゴ Pro W3" charset="-128"/>
          <a:cs typeface="ヒラギノ角ゴ Pro W3" charset="0"/>
        </a:defRPr>
      </a:lvl3pPr>
      <a:lvl4pPr marL="1599052" indent="-228434" algn="l" rtl="0" eaLnBrk="0" fontAlgn="base" hangingPunct="0">
        <a:spcBef>
          <a:spcPct val="20000"/>
        </a:spcBef>
        <a:spcAft>
          <a:spcPct val="0"/>
        </a:spcAft>
        <a:buChar char="–"/>
        <a:defRPr>
          <a:solidFill>
            <a:schemeClr val="tx1"/>
          </a:solidFill>
          <a:latin typeface="+mn-lt"/>
          <a:ea typeface="ヒラギノ角ゴ Pro W3" charset="-128"/>
          <a:cs typeface="ヒラギノ角ゴ Pro W3" charset="0"/>
        </a:defRPr>
      </a:lvl4pPr>
      <a:lvl5pPr marL="2055930" indent="-228434" algn="l" rtl="0" eaLnBrk="0" fontAlgn="base" hangingPunct="0">
        <a:spcBef>
          <a:spcPct val="20000"/>
        </a:spcBef>
        <a:spcAft>
          <a:spcPct val="0"/>
        </a:spcAft>
        <a:buChar char="»"/>
        <a:defRPr sz="2000">
          <a:solidFill>
            <a:schemeClr val="tx1"/>
          </a:solidFill>
          <a:latin typeface="+mn-lt"/>
          <a:ea typeface="ヒラギノ角ゴ Pro W3" charset="-128"/>
          <a:cs typeface="ヒラギノ角ゴ Pro W3" charset="0"/>
        </a:defRPr>
      </a:lvl5pPr>
      <a:lvl6pPr marL="2512802" indent="-228434" algn="l" rtl="0" fontAlgn="base">
        <a:spcBef>
          <a:spcPct val="20000"/>
        </a:spcBef>
        <a:spcAft>
          <a:spcPct val="0"/>
        </a:spcAft>
        <a:buChar char="»"/>
        <a:defRPr sz="2000">
          <a:solidFill>
            <a:schemeClr val="tx1"/>
          </a:solidFill>
          <a:latin typeface="+mn-lt"/>
          <a:ea typeface="ヒラギノ角ゴ Pro W3" charset="-128"/>
        </a:defRPr>
      </a:lvl6pPr>
      <a:lvl7pPr marL="2969672" indent="-228434" algn="l" rtl="0" fontAlgn="base">
        <a:spcBef>
          <a:spcPct val="20000"/>
        </a:spcBef>
        <a:spcAft>
          <a:spcPct val="0"/>
        </a:spcAft>
        <a:buChar char="»"/>
        <a:defRPr sz="2000">
          <a:solidFill>
            <a:schemeClr val="tx1"/>
          </a:solidFill>
          <a:latin typeface="+mn-lt"/>
          <a:ea typeface="ヒラギノ角ゴ Pro W3" charset="-128"/>
        </a:defRPr>
      </a:lvl7pPr>
      <a:lvl8pPr marL="3426547" indent="-228434" algn="l" rtl="0" fontAlgn="base">
        <a:spcBef>
          <a:spcPct val="20000"/>
        </a:spcBef>
        <a:spcAft>
          <a:spcPct val="0"/>
        </a:spcAft>
        <a:buChar char="»"/>
        <a:defRPr sz="2000">
          <a:solidFill>
            <a:schemeClr val="tx1"/>
          </a:solidFill>
          <a:latin typeface="+mn-lt"/>
          <a:ea typeface="ヒラギノ角ゴ Pro W3" charset="-128"/>
        </a:defRPr>
      </a:lvl8pPr>
      <a:lvl9pPr marL="3883415" indent="-228434" algn="l" rtl="0" fontAlgn="base">
        <a:spcBef>
          <a:spcPct val="20000"/>
        </a:spcBef>
        <a:spcAft>
          <a:spcPct val="0"/>
        </a:spcAft>
        <a:buChar char="»"/>
        <a:defRPr sz="2000">
          <a:solidFill>
            <a:schemeClr val="tx1"/>
          </a:solidFill>
          <a:latin typeface="+mn-lt"/>
          <a:ea typeface="ヒラギノ角ゴ Pro W3" charset="-128"/>
        </a:defRPr>
      </a:lvl9pPr>
    </p:bodyStyle>
    <p:otherStyle>
      <a:defPPr>
        <a:defRPr lang="en-US"/>
      </a:defPPr>
      <a:lvl1pPr marL="0" algn="l" defTabSz="456869" rtl="0" eaLnBrk="1" latinLnBrk="0" hangingPunct="1">
        <a:defRPr sz="1800" kern="1200">
          <a:solidFill>
            <a:schemeClr val="tx1"/>
          </a:solidFill>
          <a:latin typeface="+mn-lt"/>
          <a:ea typeface="+mn-ea"/>
          <a:cs typeface="+mn-cs"/>
        </a:defRPr>
      </a:lvl1pPr>
      <a:lvl2pPr marL="456869" algn="l" defTabSz="456869" rtl="0" eaLnBrk="1" latinLnBrk="0" hangingPunct="1">
        <a:defRPr sz="1800" kern="1200">
          <a:solidFill>
            <a:schemeClr val="tx1"/>
          </a:solidFill>
          <a:latin typeface="+mn-lt"/>
          <a:ea typeface="+mn-ea"/>
          <a:cs typeface="+mn-cs"/>
        </a:defRPr>
      </a:lvl2pPr>
      <a:lvl3pPr marL="913743" algn="l" defTabSz="456869" rtl="0" eaLnBrk="1" latinLnBrk="0" hangingPunct="1">
        <a:defRPr sz="1800" kern="1200">
          <a:solidFill>
            <a:schemeClr val="tx1"/>
          </a:solidFill>
          <a:latin typeface="+mn-lt"/>
          <a:ea typeface="+mn-ea"/>
          <a:cs typeface="+mn-cs"/>
        </a:defRPr>
      </a:lvl3pPr>
      <a:lvl4pPr marL="1370620" algn="l" defTabSz="456869" rtl="0" eaLnBrk="1" latinLnBrk="0" hangingPunct="1">
        <a:defRPr sz="1800" kern="1200">
          <a:solidFill>
            <a:schemeClr val="tx1"/>
          </a:solidFill>
          <a:latin typeface="+mn-lt"/>
          <a:ea typeface="+mn-ea"/>
          <a:cs typeface="+mn-cs"/>
        </a:defRPr>
      </a:lvl4pPr>
      <a:lvl5pPr marL="1827491" algn="l" defTabSz="456869" rtl="0" eaLnBrk="1" latinLnBrk="0" hangingPunct="1">
        <a:defRPr sz="1800" kern="1200">
          <a:solidFill>
            <a:schemeClr val="tx1"/>
          </a:solidFill>
          <a:latin typeface="+mn-lt"/>
          <a:ea typeface="+mn-ea"/>
          <a:cs typeface="+mn-cs"/>
        </a:defRPr>
      </a:lvl5pPr>
      <a:lvl6pPr marL="2284362" algn="l" defTabSz="456869" rtl="0" eaLnBrk="1" latinLnBrk="0" hangingPunct="1">
        <a:defRPr sz="1800" kern="1200">
          <a:solidFill>
            <a:schemeClr val="tx1"/>
          </a:solidFill>
          <a:latin typeface="+mn-lt"/>
          <a:ea typeface="+mn-ea"/>
          <a:cs typeface="+mn-cs"/>
        </a:defRPr>
      </a:lvl6pPr>
      <a:lvl7pPr marL="2741238" algn="l" defTabSz="456869" rtl="0" eaLnBrk="1" latinLnBrk="0" hangingPunct="1">
        <a:defRPr sz="1800" kern="1200">
          <a:solidFill>
            <a:schemeClr val="tx1"/>
          </a:solidFill>
          <a:latin typeface="+mn-lt"/>
          <a:ea typeface="+mn-ea"/>
          <a:cs typeface="+mn-cs"/>
        </a:defRPr>
      </a:lvl7pPr>
      <a:lvl8pPr marL="3198104" algn="l" defTabSz="456869" rtl="0" eaLnBrk="1" latinLnBrk="0" hangingPunct="1">
        <a:defRPr sz="1800" kern="1200">
          <a:solidFill>
            <a:schemeClr val="tx1"/>
          </a:solidFill>
          <a:latin typeface="+mn-lt"/>
          <a:ea typeface="+mn-ea"/>
          <a:cs typeface="+mn-cs"/>
        </a:defRPr>
      </a:lvl8pPr>
      <a:lvl9pPr marL="3654982" algn="l" defTabSz="456869"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ADECE1-E5C0-944A-AC16-D86402D9582C}" type="datetimeFigureOut">
              <a:rPr lang="en-US" smtClean="0">
                <a:solidFill>
                  <a:prstClr val="black">
                    <a:tint val="75000"/>
                  </a:prstClr>
                </a:solidFill>
              </a:rPr>
              <a:pPr/>
              <a:t>21/05/15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AC4F86-AE01-5D4F-BCAA-94AA9D30DA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8069922"/>
      </p:ext>
    </p:extLst>
  </p:cSld>
  <p:clrMap bg1="lt1" tx1="dk1" bg2="lt2" tx2="dk2" accent1="accent1" accent2="accent2" accent3="accent3" accent4="accent4" accent5="accent5" accent6="accent6" hlink="hlink" folHlink="folHlink"/>
  <p:sldLayoutIdLst>
    <p:sldLayoutId id="2147484051" r:id="rId1"/>
    <p:sldLayoutId id="2147484052" r:id="rId2"/>
    <p:sldLayoutId id="2147484053" r:id="rId3"/>
    <p:sldLayoutId id="2147484054" r:id="rId4"/>
    <p:sldLayoutId id="2147484055" r:id="rId5"/>
    <p:sldLayoutId id="2147484056" r:id="rId6"/>
    <p:sldLayoutId id="2147484057" r:id="rId7"/>
    <p:sldLayoutId id="2147484058" r:id="rId8"/>
    <p:sldLayoutId id="2147484059" r:id="rId9"/>
    <p:sldLayoutId id="2147484060" r:id="rId10"/>
    <p:sldLayoutId id="214748406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C3CE36-E9C0-DA48-995E-B186E726DFC1}" type="datetimeFigureOut">
              <a:rPr lang="en-US" smtClean="0">
                <a:solidFill>
                  <a:prstClr val="black">
                    <a:tint val="75000"/>
                  </a:prstClr>
                </a:solidFill>
              </a:rPr>
              <a:pPr/>
              <a:t>21/05/15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D66F3D-B297-E745-A285-CD29606788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4316251"/>
      </p:ext>
    </p:extLst>
  </p:cSld>
  <p:clrMap bg1="lt1" tx1="dk1" bg2="lt2" tx2="dk2" accent1="accent1" accent2="accent2" accent3="accent3" accent4="accent4" accent5="accent5" accent6="accent6" hlink="hlink" folHlink="folHlink"/>
  <p:sldLayoutIdLst>
    <p:sldLayoutId id="2147484063" r:id="rId1"/>
    <p:sldLayoutId id="2147484064" r:id="rId2"/>
    <p:sldLayoutId id="2147484065" r:id="rId3"/>
    <p:sldLayoutId id="2147484066" r:id="rId4"/>
    <p:sldLayoutId id="2147484067" r:id="rId5"/>
    <p:sldLayoutId id="2147484068" r:id="rId6"/>
    <p:sldLayoutId id="2147484069" r:id="rId7"/>
    <p:sldLayoutId id="2147484070" r:id="rId8"/>
    <p:sldLayoutId id="2147484071" r:id="rId9"/>
    <p:sldLayoutId id="2147484072" r:id="rId10"/>
    <p:sldLayoutId id="214748407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0594" name="Rectangle 1"/>
          <p:cNvSpPr>
            <a:spLocks noGrp="1" noChangeArrowheads="1"/>
          </p:cNvSpPr>
          <p:nvPr>
            <p:ph type="title"/>
          </p:nvPr>
        </p:nvSpPr>
        <p:spPr bwMode="auto">
          <a:xfrm>
            <a:off x="1135063" y="36513"/>
            <a:ext cx="6867525" cy="765175"/>
          </a:xfrm>
          <a:prstGeom prst="rect">
            <a:avLst/>
          </a:prstGeom>
          <a:noFill/>
          <a:ln w="12700">
            <a:noFill/>
            <a:miter lim="800000"/>
            <a:headEnd/>
            <a:tailEnd/>
          </a:ln>
        </p:spPr>
        <p:txBody>
          <a:bodyPr vert="horz" wrap="square" lIns="64210" tIns="32102" rIns="64210" bIns="32102" numCol="1" anchor="ctr" anchorCtr="0" compatLnSpc="1">
            <a:prstTxWarp prst="textNoShape">
              <a:avLst/>
            </a:prstTxWarp>
          </a:bodyPr>
          <a:lstStyle/>
          <a:p>
            <a:pPr lvl="0"/>
            <a:r>
              <a:rPr lang="en-US" smtClean="0"/>
              <a:t>Title Text</a:t>
            </a:r>
          </a:p>
        </p:txBody>
      </p:sp>
      <p:sp>
        <p:nvSpPr>
          <p:cNvPr id="110595" name="Rectangle 2"/>
          <p:cNvSpPr>
            <a:spLocks noGrp="1" noChangeArrowheads="1"/>
          </p:cNvSpPr>
          <p:nvPr>
            <p:ph type="body" idx="1"/>
          </p:nvPr>
        </p:nvSpPr>
        <p:spPr bwMode="auto">
          <a:xfrm>
            <a:off x="1890713" y="1039813"/>
            <a:ext cx="7402512" cy="4981575"/>
          </a:xfrm>
          <a:prstGeom prst="rect">
            <a:avLst/>
          </a:prstGeom>
          <a:noFill/>
          <a:ln w="12700">
            <a:noFill/>
            <a:miter lim="800000"/>
            <a:headEnd/>
            <a:tailEnd/>
          </a:ln>
        </p:spPr>
        <p:txBody>
          <a:bodyPr vert="horz" wrap="square" lIns="64210" tIns="32102" rIns="64210" bIns="32102"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147" name="Text Box 3"/>
          <p:cNvSpPr txBox="1">
            <a:spLocks noChangeArrowheads="1"/>
          </p:cNvSpPr>
          <p:nvPr/>
        </p:nvSpPr>
        <p:spPr bwMode="auto">
          <a:xfrm>
            <a:off x="4519613" y="138113"/>
            <a:ext cx="2157412" cy="160337"/>
          </a:xfrm>
          <a:prstGeom prst="rect">
            <a:avLst/>
          </a:prstGeom>
          <a:noFill/>
          <a:ln w="9525">
            <a:noFill/>
            <a:miter lim="800000"/>
            <a:headEnd/>
            <a:tailEnd/>
          </a:ln>
          <a:effectLst/>
        </p:spPr>
        <p:txBody>
          <a:bodyPr lIns="0" tIns="0" rIns="0" bIns="0">
            <a:spAutoFit/>
          </a:bodyPr>
          <a:lstStyle/>
          <a:p>
            <a:pPr algn="r" defTabSz="914400" fontAlgn="base">
              <a:lnSpc>
                <a:spcPts val="1266"/>
              </a:lnSpc>
              <a:spcBef>
                <a:spcPct val="0"/>
              </a:spcBef>
              <a:spcAft>
                <a:spcPct val="0"/>
              </a:spcAft>
              <a:tabLst>
                <a:tab pos="0" algn="l"/>
                <a:tab pos="642090" algn="l"/>
                <a:tab pos="1284184" algn="l"/>
                <a:tab pos="1926277" algn="l"/>
              </a:tabLst>
              <a:defRPr/>
            </a:pPr>
            <a:r>
              <a:rPr lang="en-US" sz="1000">
                <a:solidFill>
                  <a:srgbClr val="000000"/>
                </a:solidFill>
                <a:ea typeface="ＭＳ Ｐゴシック"/>
              </a:rPr>
              <a:t> </a:t>
            </a:r>
          </a:p>
        </p:txBody>
      </p:sp>
    </p:spTree>
  </p:cSld>
  <p:clrMap bg1="lt1" tx1="dk1" bg2="lt2" tx2="dk2" accent1="accent1" accent2="accent2" accent3="accent3" accent4="accent4" accent5="accent5" accent6="accent6" hlink="hlink" folHlink="folHlink"/>
  <p:sldLayoutIdLst>
    <p:sldLayoutId id="2147484075" r:id="rId1"/>
    <p:sldLayoutId id="2147484076" r:id="rId2"/>
    <p:sldLayoutId id="2147484077" r:id="rId3"/>
    <p:sldLayoutId id="2147484078" r:id="rId4"/>
    <p:sldLayoutId id="2147484079" r:id="rId5"/>
    <p:sldLayoutId id="2147484080" r:id="rId6"/>
    <p:sldLayoutId id="2147484081" r:id="rId7"/>
    <p:sldLayoutId id="2147484082" r:id="rId8"/>
    <p:sldLayoutId id="2147484083" r:id="rId9"/>
    <p:sldLayoutId id="2147484084" r:id="rId10"/>
    <p:sldLayoutId id="2147484085" r:id="rId11"/>
    <p:sldLayoutId id="2147484086" r:id="rId12"/>
    <p:sldLayoutId id="2147484087" r:id="rId13"/>
  </p:sldLayoutIdLst>
  <p:transition xmlns:p14="http://schemas.microsoft.com/office/powerpoint/2010/main"/>
  <p:txStyles>
    <p:titleStyle>
      <a:lvl1pPr marL="17463" algn="ctr" rtl="0" eaLnBrk="0" fontAlgn="base" hangingPunct="0">
        <a:lnSpc>
          <a:spcPts val="4013"/>
        </a:lnSpc>
        <a:spcBef>
          <a:spcPct val="0"/>
        </a:spcBef>
        <a:spcAft>
          <a:spcPct val="0"/>
        </a:spcAft>
        <a:defRPr sz="3400">
          <a:solidFill>
            <a:srgbClr val="0000FF"/>
          </a:solidFill>
          <a:latin typeface="+mj-lt"/>
          <a:ea typeface="+mj-ea"/>
          <a:cs typeface="+mj-cs"/>
        </a:defRPr>
      </a:lvl1pPr>
      <a:lvl2pPr marL="17463" algn="ctr" rtl="0" eaLnBrk="0" fontAlgn="base" hangingPunct="0">
        <a:lnSpc>
          <a:spcPts val="4013"/>
        </a:lnSpc>
        <a:spcBef>
          <a:spcPct val="0"/>
        </a:spcBef>
        <a:spcAft>
          <a:spcPct val="0"/>
        </a:spcAft>
        <a:defRPr sz="3400">
          <a:solidFill>
            <a:srgbClr val="0000FF"/>
          </a:solidFill>
          <a:latin typeface="Arial" charset="0"/>
        </a:defRPr>
      </a:lvl2pPr>
      <a:lvl3pPr marL="17463" algn="ctr" rtl="0" eaLnBrk="0" fontAlgn="base" hangingPunct="0">
        <a:lnSpc>
          <a:spcPts val="4013"/>
        </a:lnSpc>
        <a:spcBef>
          <a:spcPct val="0"/>
        </a:spcBef>
        <a:spcAft>
          <a:spcPct val="0"/>
        </a:spcAft>
        <a:defRPr sz="3400">
          <a:solidFill>
            <a:srgbClr val="0000FF"/>
          </a:solidFill>
          <a:latin typeface="Arial" charset="0"/>
        </a:defRPr>
      </a:lvl3pPr>
      <a:lvl4pPr marL="17463" algn="ctr" rtl="0" eaLnBrk="0" fontAlgn="base" hangingPunct="0">
        <a:lnSpc>
          <a:spcPts val="4013"/>
        </a:lnSpc>
        <a:spcBef>
          <a:spcPct val="0"/>
        </a:spcBef>
        <a:spcAft>
          <a:spcPct val="0"/>
        </a:spcAft>
        <a:defRPr sz="3400">
          <a:solidFill>
            <a:srgbClr val="0000FF"/>
          </a:solidFill>
          <a:latin typeface="Arial" charset="0"/>
        </a:defRPr>
      </a:lvl4pPr>
      <a:lvl5pPr marL="17463" algn="ctr" rtl="0" eaLnBrk="0" fontAlgn="base" hangingPunct="0">
        <a:lnSpc>
          <a:spcPts val="4013"/>
        </a:lnSpc>
        <a:spcBef>
          <a:spcPct val="0"/>
        </a:spcBef>
        <a:spcAft>
          <a:spcPct val="0"/>
        </a:spcAft>
        <a:defRPr sz="3400">
          <a:solidFill>
            <a:srgbClr val="0000FF"/>
          </a:solidFill>
          <a:latin typeface="Arial" charset="0"/>
        </a:defRPr>
      </a:lvl5pPr>
      <a:lvl6pPr marL="338883" algn="ctr" rtl="0" fontAlgn="base">
        <a:lnSpc>
          <a:spcPts val="4008"/>
        </a:lnSpc>
        <a:spcBef>
          <a:spcPct val="0"/>
        </a:spcBef>
        <a:spcAft>
          <a:spcPct val="0"/>
        </a:spcAft>
        <a:defRPr sz="3400">
          <a:solidFill>
            <a:srgbClr val="0000FF"/>
          </a:solidFill>
          <a:latin typeface="Arial" charset="0"/>
        </a:defRPr>
      </a:lvl6pPr>
      <a:lvl7pPr marL="659928" algn="ctr" rtl="0" fontAlgn="base">
        <a:lnSpc>
          <a:spcPts val="4008"/>
        </a:lnSpc>
        <a:spcBef>
          <a:spcPct val="0"/>
        </a:spcBef>
        <a:spcAft>
          <a:spcPct val="0"/>
        </a:spcAft>
        <a:defRPr sz="3400">
          <a:solidFill>
            <a:srgbClr val="0000FF"/>
          </a:solidFill>
          <a:latin typeface="Arial" charset="0"/>
        </a:defRPr>
      </a:lvl7pPr>
      <a:lvl8pPr marL="980977" algn="ctr" rtl="0" fontAlgn="base">
        <a:lnSpc>
          <a:spcPts val="4008"/>
        </a:lnSpc>
        <a:spcBef>
          <a:spcPct val="0"/>
        </a:spcBef>
        <a:spcAft>
          <a:spcPct val="0"/>
        </a:spcAft>
        <a:defRPr sz="3400">
          <a:solidFill>
            <a:srgbClr val="0000FF"/>
          </a:solidFill>
          <a:latin typeface="Arial" charset="0"/>
        </a:defRPr>
      </a:lvl8pPr>
      <a:lvl9pPr marL="1302022" algn="ctr" rtl="0" fontAlgn="base">
        <a:lnSpc>
          <a:spcPts val="4008"/>
        </a:lnSpc>
        <a:spcBef>
          <a:spcPct val="0"/>
        </a:spcBef>
        <a:spcAft>
          <a:spcPct val="0"/>
        </a:spcAft>
        <a:defRPr sz="3400">
          <a:solidFill>
            <a:srgbClr val="0000FF"/>
          </a:solidFill>
          <a:latin typeface="Arial" charset="0"/>
        </a:defRPr>
      </a:lvl9pPr>
    </p:titleStyle>
    <p:bodyStyle>
      <a:lvl1pPr marL="334963" indent="-317500" algn="l" rtl="0" eaLnBrk="0" fontAlgn="base" hangingPunct="0">
        <a:lnSpc>
          <a:spcPts val="3100"/>
        </a:lnSpc>
        <a:spcBef>
          <a:spcPct val="0"/>
        </a:spcBef>
        <a:spcAft>
          <a:spcPts val="425"/>
        </a:spcAft>
        <a:buSzPct val="100000"/>
        <a:buFont typeface="Helvetica" pitchFamily="34" charset="0"/>
        <a:buChar char="•"/>
        <a:defRPr sz="2500">
          <a:solidFill>
            <a:srgbClr val="4B4B4B"/>
          </a:solidFill>
          <a:latin typeface="+mn-lt"/>
          <a:ea typeface="+mn-ea"/>
          <a:cs typeface="+mn-cs"/>
        </a:defRPr>
      </a:lvl1pPr>
      <a:lvl2pPr marL="630238" indent="-276225" algn="l" rtl="0" eaLnBrk="0" fontAlgn="base" hangingPunct="0">
        <a:lnSpc>
          <a:spcPts val="3100"/>
        </a:lnSpc>
        <a:spcBef>
          <a:spcPct val="0"/>
        </a:spcBef>
        <a:spcAft>
          <a:spcPts val="488"/>
        </a:spcAft>
        <a:buSzPct val="100000"/>
        <a:buFont typeface="Times" pitchFamily="18" charset="0"/>
        <a:buChar char="•"/>
        <a:defRPr sz="1700">
          <a:solidFill>
            <a:schemeClr val="tx1"/>
          </a:solidFill>
          <a:latin typeface="+mn-lt"/>
          <a:ea typeface="ＭＳ Ｐゴシック" charset="-128"/>
          <a:cs typeface="ＭＳ Ｐゴシック"/>
        </a:defRPr>
      </a:lvl2pPr>
      <a:lvl3pPr marL="903288" indent="-254000" algn="l" rtl="0" eaLnBrk="0" fontAlgn="base" hangingPunct="0">
        <a:lnSpc>
          <a:spcPts val="1613"/>
        </a:lnSpc>
        <a:spcBef>
          <a:spcPct val="0"/>
        </a:spcBef>
        <a:spcAft>
          <a:spcPts val="275"/>
        </a:spcAft>
        <a:buSzPct val="100000"/>
        <a:buFont typeface="Helvetica" pitchFamily="34" charset="0"/>
        <a:buChar char="•"/>
        <a:defRPr>
          <a:solidFill>
            <a:schemeClr val="tx1"/>
          </a:solidFill>
          <a:latin typeface="+mn-lt"/>
          <a:ea typeface="ＭＳ Ｐゴシック" charset="-128"/>
          <a:cs typeface="ＭＳ Ｐゴシック"/>
        </a:defRPr>
      </a:lvl3pPr>
      <a:lvl4pPr marL="1219200" indent="-255588" algn="l" rtl="0" eaLnBrk="0" fontAlgn="base" hangingPunct="0">
        <a:lnSpc>
          <a:spcPts val="1613"/>
        </a:lnSpc>
        <a:spcBef>
          <a:spcPct val="0"/>
        </a:spcBef>
        <a:spcAft>
          <a:spcPts val="350"/>
        </a:spcAft>
        <a:buSzPct val="100000"/>
        <a:buFont typeface="Times" pitchFamily="18" charset="0"/>
        <a:buChar char="•"/>
        <a:defRPr>
          <a:solidFill>
            <a:schemeClr val="tx1"/>
          </a:solidFill>
          <a:latin typeface="+mn-lt"/>
          <a:ea typeface="ＭＳ Ｐゴシック" charset="-128"/>
          <a:cs typeface="ＭＳ Ｐゴシック"/>
        </a:defRPr>
      </a:lvl4pPr>
      <a:lvl5pPr marL="1524000" indent="-239713" algn="l" rtl="0" eaLnBrk="0" fontAlgn="base" hangingPunct="0">
        <a:lnSpc>
          <a:spcPts val="1613"/>
        </a:lnSpc>
        <a:spcBef>
          <a:spcPct val="0"/>
        </a:spcBef>
        <a:spcAft>
          <a:spcPts val="75"/>
        </a:spcAft>
        <a:buSzPct val="100000"/>
        <a:buFont typeface="Wingdings" pitchFamily="2" charset="2"/>
        <a:buChar char=""/>
        <a:defRPr>
          <a:solidFill>
            <a:schemeClr val="tx1"/>
          </a:solidFill>
          <a:latin typeface="+mn-lt"/>
          <a:ea typeface="ＭＳ Ｐゴシック" charset="-128"/>
          <a:cs typeface="ＭＳ Ｐゴシック"/>
        </a:defRPr>
      </a:lvl5pPr>
      <a:lvl6pPr marL="1846012" indent="-240790" algn="l" rtl="0" fontAlgn="base">
        <a:lnSpc>
          <a:spcPts val="1617"/>
        </a:lnSpc>
        <a:spcBef>
          <a:spcPct val="0"/>
        </a:spcBef>
        <a:spcAft>
          <a:spcPts val="70"/>
        </a:spcAft>
        <a:buSzPct val="100000"/>
        <a:buFont typeface="Wingdings" charset="2"/>
        <a:buChar char=""/>
        <a:defRPr>
          <a:solidFill>
            <a:schemeClr val="tx1"/>
          </a:solidFill>
          <a:latin typeface="+mn-lt"/>
          <a:ea typeface="ＭＳ Ｐゴシック" charset="-128"/>
        </a:defRPr>
      </a:lvl6pPr>
      <a:lvl7pPr marL="2167062" indent="-240790" algn="l" rtl="0" fontAlgn="base">
        <a:lnSpc>
          <a:spcPts val="1617"/>
        </a:lnSpc>
        <a:spcBef>
          <a:spcPct val="0"/>
        </a:spcBef>
        <a:spcAft>
          <a:spcPts val="70"/>
        </a:spcAft>
        <a:buSzPct val="100000"/>
        <a:buFont typeface="Wingdings" charset="2"/>
        <a:buChar char=""/>
        <a:defRPr>
          <a:solidFill>
            <a:schemeClr val="tx1"/>
          </a:solidFill>
          <a:latin typeface="+mn-lt"/>
          <a:ea typeface="ＭＳ Ｐゴシック" charset="-128"/>
        </a:defRPr>
      </a:lvl7pPr>
      <a:lvl8pPr marL="2488101" indent="-240790" algn="l" rtl="0" fontAlgn="base">
        <a:lnSpc>
          <a:spcPts val="1617"/>
        </a:lnSpc>
        <a:spcBef>
          <a:spcPct val="0"/>
        </a:spcBef>
        <a:spcAft>
          <a:spcPts val="70"/>
        </a:spcAft>
        <a:buSzPct val="100000"/>
        <a:buFont typeface="Wingdings" charset="2"/>
        <a:buChar char=""/>
        <a:defRPr>
          <a:solidFill>
            <a:schemeClr val="tx1"/>
          </a:solidFill>
          <a:latin typeface="+mn-lt"/>
          <a:ea typeface="ＭＳ Ｐゴシック" charset="-128"/>
        </a:defRPr>
      </a:lvl8pPr>
      <a:lvl9pPr marL="2809153" indent="-240790" algn="l" rtl="0" fontAlgn="base">
        <a:lnSpc>
          <a:spcPts val="1617"/>
        </a:lnSpc>
        <a:spcBef>
          <a:spcPct val="0"/>
        </a:spcBef>
        <a:spcAft>
          <a:spcPts val="70"/>
        </a:spcAft>
        <a:buSzPct val="100000"/>
        <a:buFont typeface="Wingdings" charset="2"/>
        <a:buChar char=""/>
        <a:defRPr>
          <a:solidFill>
            <a:schemeClr val="tx1"/>
          </a:solidFill>
          <a:latin typeface="+mn-lt"/>
          <a:ea typeface="ＭＳ Ｐゴシック" charset="-128"/>
        </a:defRPr>
      </a:lvl9pPr>
    </p:bodyStyle>
    <p:otherStyle>
      <a:defPPr>
        <a:defRPr lang="en-GB"/>
      </a:defPPr>
      <a:lvl1pPr marL="0" algn="l" defTabSz="321042" rtl="0" eaLnBrk="1" latinLnBrk="0" hangingPunct="1">
        <a:defRPr sz="1300" kern="1200">
          <a:solidFill>
            <a:schemeClr val="tx1"/>
          </a:solidFill>
          <a:latin typeface="+mn-lt"/>
          <a:ea typeface="+mn-ea"/>
          <a:cs typeface="+mn-cs"/>
        </a:defRPr>
      </a:lvl1pPr>
      <a:lvl2pPr marL="321042" algn="l" defTabSz="321042" rtl="0" eaLnBrk="1" latinLnBrk="0" hangingPunct="1">
        <a:defRPr sz="1300" kern="1200">
          <a:solidFill>
            <a:schemeClr val="tx1"/>
          </a:solidFill>
          <a:latin typeface="+mn-lt"/>
          <a:ea typeface="+mn-ea"/>
          <a:cs typeface="+mn-cs"/>
        </a:defRPr>
      </a:lvl2pPr>
      <a:lvl3pPr marL="642090" algn="l" defTabSz="321042" rtl="0" eaLnBrk="1" latinLnBrk="0" hangingPunct="1">
        <a:defRPr sz="1300" kern="1200">
          <a:solidFill>
            <a:schemeClr val="tx1"/>
          </a:solidFill>
          <a:latin typeface="+mn-lt"/>
          <a:ea typeface="+mn-ea"/>
          <a:cs typeface="+mn-cs"/>
        </a:defRPr>
      </a:lvl3pPr>
      <a:lvl4pPr marL="963137" algn="l" defTabSz="321042" rtl="0" eaLnBrk="1" latinLnBrk="0" hangingPunct="1">
        <a:defRPr sz="1300" kern="1200">
          <a:solidFill>
            <a:schemeClr val="tx1"/>
          </a:solidFill>
          <a:latin typeface="+mn-lt"/>
          <a:ea typeface="+mn-ea"/>
          <a:cs typeface="+mn-cs"/>
        </a:defRPr>
      </a:lvl4pPr>
      <a:lvl5pPr marL="1284184" algn="l" defTabSz="321042" rtl="0" eaLnBrk="1" latinLnBrk="0" hangingPunct="1">
        <a:defRPr sz="1300" kern="1200">
          <a:solidFill>
            <a:schemeClr val="tx1"/>
          </a:solidFill>
          <a:latin typeface="+mn-lt"/>
          <a:ea typeface="+mn-ea"/>
          <a:cs typeface="+mn-cs"/>
        </a:defRPr>
      </a:lvl5pPr>
      <a:lvl6pPr marL="1605232" algn="l" defTabSz="321042" rtl="0" eaLnBrk="1" latinLnBrk="0" hangingPunct="1">
        <a:defRPr sz="1300" kern="1200">
          <a:solidFill>
            <a:schemeClr val="tx1"/>
          </a:solidFill>
          <a:latin typeface="+mn-lt"/>
          <a:ea typeface="+mn-ea"/>
          <a:cs typeface="+mn-cs"/>
        </a:defRPr>
      </a:lvl6pPr>
      <a:lvl7pPr marL="1926277" algn="l" defTabSz="321042" rtl="0" eaLnBrk="1" latinLnBrk="0" hangingPunct="1">
        <a:defRPr sz="1300" kern="1200">
          <a:solidFill>
            <a:schemeClr val="tx1"/>
          </a:solidFill>
          <a:latin typeface="+mn-lt"/>
          <a:ea typeface="+mn-ea"/>
          <a:cs typeface="+mn-cs"/>
        </a:defRPr>
      </a:lvl7pPr>
      <a:lvl8pPr marL="2247326" algn="l" defTabSz="321042" rtl="0" eaLnBrk="1" latinLnBrk="0" hangingPunct="1">
        <a:defRPr sz="1300" kern="1200">
          <a:solidFill>
            <a:schemeClr val="tx1"/>
          </a:solidFill>
          <a:latin typeface="+mn-lt"/>
          <a:ea typeface="+mn-ea"/>
          <a:cs typeface="+mn-cs"/>
        </a:defRPr>
      </a:lvl8pPr>
      <a:lvl9pPr marL="2568371" algn="l" defTabSz="321042" rtl="0" eaLnBrk="1" latinLnBrk="0" hangingPunct="1">
        <a:defRPr sz="13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73" tIns="45687" rIns="91373" bIns="45687" numCol="1" anchor="ctr" anchorCtr="0" compatLnSpc="1">
            <a:prstTxWarp prst="textNoShape">
              <a:avLst/>
            </a:prstTxWarp>
          </a:bodyPr>
          <a:lstStyle/>
          <a:p>
            <a:pPr lvl="0"/>
            <a:r>
              <a:rPr lang="en-GB"/>
              <a:t>Click to edit Master title style</a:t>
            </a:r>
          </a:p>
        </p:txBody>
      </p:sp>
      <p:sp>
        <p:nvSpPr>
          <p:cNvPr id="13315" name="Rectangle 3"/>
          <p:cNvSpPr>
            <a:spLocks noGrp="1" noChangeArrowheads="1"/>
          </p:cNvSpPr>
          <p:nvPr>
            <p:ph type="body" idx="1"/>
          </p:nvPr>
        </p:nvSpPr>
        <p:spPr bwMode="auto">
          <a:xfrm>
            <a:off x="457200" y="1600214"/>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73" tIns="45687" rIns="91373" bIns="45687"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1408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73" tIns="45687" rIns="91373" bIns="45687" numCol="1" anchor="t" anchorCtr="0" compatLnSpc="1">
            <a:prstTxWarp prst="textNoShape">
              <a:avLst/>
            </a:prstTxWarp>
          </a:bodyPr>
          <a:lstStyle>
            <a:lvl1pPr>
              <a:lnSpc>
                <a:spcPct val="100000"/>
              </a:lnSpc>
              <a:spcBef>
                <a:spcPct val="0"/>
              </a:spcBef>
              <a:spcAft>
                <a:spcPct val="0"/>
              </a:spcAft>
              <a:defRPr sz="1400">
                <a:solidFill>
                  <a:schemeClr val="tx1"/>
                </a:solidFill>
                <a:ea typeface="+mn-ea"/>
                <a:cs typeface="+mn-cs"/>
              </a:defRPr>
            </a:lvl1pPr>
          </a:lstStyle>
          <a:p>
            <a:pPr defTabSz="914400" fontAlgn="base">
              <a:defRPr/>
            </a:pPr>
            <a:endParaRPr lang="en-GB">
              <a:solidFill>
                <a:srgbClr val="000000"/>
              </a:solidFill>
              <a:latin typeface="Arial" charset="0"/>
            </a:endParaRPr>
          </a:p>
        </p:txBody>
      </p:sp>
      <p:sp>
        <p:nvSpPr>
          <p:cNvPr id="814085" name="Rectangle 5"/>
          <p:cNvSpPr>
            <a:spLocks noGrp="1" noChangeArrowheads="1"/>
          </p:cNvSpPr>
          <p:nvPr>
            <p:ph type="ftr" sz="quarter" idx="3"/>
          </p:nvPr>
        </p:nvSpPr>
        <p:spPr bwMode="auto">
          <a:xfrm>
            <a:off x="3124201" y="6245225"/>
            <a:ext cx="2895600" cy="476250"/>
          </a:xfrm>
          <a:prstGeom prst="rect">
            <a:avLst/>
          </a:prstGeom>
          <a:noFill/>
          <a:ln w="9525">
            <a:noFill/>
            <a:miter lim="800000"/>
            <a:headEnd/>
            <a:tailEnd/>
          </a:ln>
          <a:effectLst/>
        </p:spPr>
        <p:txBody>
          <a:bodyPr vert="horz" wrap="square" lIns="91373" tIns="45687" rIns="91373" bIns="45687" numCol="1" anchor="t" anchorCtr="0" compatLnSpc="1">
            <a:prstTxWarp prst="textNoShape">
              <a:avLst/>
            </a:prstTxWarp>
          </a:bodyPr>
          <a:lstStyle>
            <a:lvl1pPr algn="ctr">
              <a:lnSpc>
                <a:spcPct val="100000"/>
              </a:lnSpc>
              <a:spcBef>
                <a:spcPct val="0"/>
              </a:spcBef>
              <a:spcAft>
                <a:spcPct val="0"/>
              </a:spcAft>
              <a:defRPr sz="1400">
                <a:solidFill>
                  <a:schemeClr val="tx1"/>
                </a:solidFill>
                <a:ea typeface="+mn-ea"/>
                <a:cs typeface="+mn-cs"/>
              </a:defRPr>
            </a:lvl1pPr>
          </a:lstStyle>
          <a:p>
            <a:pPr defTabSz="914400" fontAlgn="base">
              <a:defRPr/>
            </a:pPr>
            <a:endParaRPr lang="en-GB">
              <a:solidFill>
                <a:srgbClr val="000000"/>
              </a:solidFill>
              <a:latin typeface="Arial" charset="0"/>
            </a:endParaRPr>
          </a:p>
        </p:txBody>
      </p:sp>
      <p:sp>
        <p:nvSpPr>
          <p:cNvPr id="81408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373" tIns="45687" rIns="91373" bIns="45687" numCol="1" anchor="t" anchorCtr="0" compatLnSpc="1">
            <a:prstTxWarp prst="textNoShape">
              <a:avLst/>
            </a:prstTxWarp>
          </a:bodyPr>
          <a:lstStyle>
            <a:lvl1pPr algn="r">
              <a:lnSpc>
                <a:spcPct val="100000"/>
              </a:lnSpc>
              <a:spcBef>
                <a:spcPct val="0"/>
              </a:spcBef>
              <a:spcAft>
                <a:spcPct val="0"/>
              </a:spcAft>
              <a:defRPr sz="1400">
                <a:solidFill>
                  <a:schemeClr val="tx1"/>
                </a:solidFill>
              </a:defRPr>
            </a:lvl1pPr>
          </a:lstStyle>
          <a:p>
            <a:pPr defTabSz="914400" fontAlgn="base"/>
            <a:fld id="{F33930CD-6328-8D46-9951-9ADCA7AA9CBC}" type="slidenum">
              <a:rPr lang="en-GB" smtClean="0">
                <a:solidFill>
                  <a:srgbClr val="000000"/>
                </a:solidFill>
                <a:latin typeface="Arial" charset="0"/>
                <a:ea typeface="ヒラギノ角ゴ Pro W3" charset="0"/>
                <a:cs typeface="ヒラギノ角ゴ Pro W3" charset="0"/>
              </a:rPr>
              <a:pPr defTabSz="914400" fontAlgn="base"/>
              <a:t>‹#›</a:t>
            </a:fld>
            <a:endParaRPr lang="en-GB" smtClean="0">
              <a:solidFill>
                <a:srgbClr val="000000"/>
              </a:solidFill>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84360098"/>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xStyles>
    <p:titleStyle>
      <a:lvl1pPr algn="ctr" rtl="0" eaLnBrk="0" fontAlgn="base" hangingPunct="0">
        <a:spcBef>
          <a:spcPct val="0"/>
        </a:spcBef>
        <a:spcAft>
          <a:spcPct val="0"/>
        </a:spcAft>
        <a:defRPr sz="4000">
          <a:solidFill>
            <a:schemeClr val="tx2"/>
          </a:solidFill>
          <a:latin typeface="+mj-lt"/>
          <a:ea typeface="ヒラギノ角ゴ Pro W3" charset="0"/>
          <a:cs typeface="ヒラギノ角ゴ Pro W3" charset="0"/>
        </a:defRPr>
      </a:lvl1pPr>
      <a:lvl2pPr algn="ctr" rtl="0" eaLnBrk="0" fontAlgn="base" hangingPunct="0">
        <a:spcBef>
          <a:spcPct val="0"/>
        </a:spcBef>
        <a:spcAft>
          <a:spcPct val="0"/>
        </a:spcAft>
        <a:defRPr sz="40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0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0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000">
          <a:solidFill>
            <a:schemeClr val="tx2"/>
          </a:solidFill>
          <a:latin typeface="Arial" charset="0"/>
          <a:ea typeface="ヒラギノ角ゴ Pro W3" charset="0"/>
          <a:cs typeface="ヒラギノ角ゴ Pro W3" charset="0"/>
        </a:defRPr>
      </a:lvl5pPr>
      <a:lvl6pPr marL="456869" algn="ctr" rtl="0" fontAlgn="base">
        <a:spcBef>
          <a:spcPct val="0"/>
        </a:spcBef>
        <a:spcAft>
          <a:spcPct val="0"/>
        </a:spcAft>
        <a:defRPr sz="4000">
          <a:solidFill>
            <a:schemeClr val="tx2"/>
          </a:solidFill>
          <a:latin typeface="Arial" charset="0"/>
        </a:defRPr>
      </a:lvl6pPr>
      <a:lvl7pPr marL="913743" algn="ctr" rtl="0" fontAlgn="base">
        <a:spcBef>
          <a:spcPct val="0"/>
        </a:spcBef>
        <a:spcAft>
          <a:spcPct val="0"/>
        </a:spcAft>
        <a:defRPr sz="4000">
          <a:solidFill>
            <a:schemeClr val="tx2"/>
          </a:solidFill>
          <a:latin typeface="Arial" charset="0"/>
        </a:defRPr>
      </a:lvl7pPr>
      <a:lvl8pPr marL="1370620" algn="ctr" rtl="0" fontAlgn="base">
        <a:spcBef>
          <a:spcPct val="0"/>
        </a:spcBef>
        <a:spcAft>
          <a:spcPct val="0"/>
        </a:spcAft>
        <a:defRPr sz="4000">
          <a:solidFill>
            <a:schemeClr val="tx2"/>
          </a:solidFill>
          <a:latin typeface="Arial" charset="0"/>
        </a:defRPr>
      </a:lvl8pPr>
      <a:lvl9pPr marL="1827491" algn="ctr" rtl="0" fontAlgn="base">
        <a:spcBef>
          <a:spcPct val="0"/>
        </a:spcBef>
        <a:spcAft>
          <a:spcPct val="0"/>
        </a:spcAft>
        <a:defRPr sz="4000">
          <a:solidFill>
            <a:schemeClr val="tx2"/>
          </a:solidFill>
          <a:latin typeface="Arial" charset="0"/>
        </a:defRPr>
      </a:lvl9pPr>
    </p:titleStyle>
    <p:bodyStyle>
      <a:lvl1pPr marL="342657" indent="-342657" algn="l" rtl="0" eaLnBrk="0" fontAlgn="base" hangingPunct="0">
        <a:spcBef>
          <a:spcPct val="20000"/>
        </a:spcBef>
        <a:spcAft>
          <a:spcPct val="0"/>
        </a:spcAft>
        <a:buChar char="•"/>
        <a:defRPr sz="2400">
          <a:solidFill>
            <a:schemeClr val="tx1"/>
          </a:solidFill>
          <a:latin typeface="+mn-lt"/>
          <a:ea typeface="ヒラギノ角ゴ Pro W3" charset="0"/>
          <a:cs typeface="ヒラギノ角ゴ Pro W3" charset="0"/>
        </a:defRPr>
      </a:lvl1pPr>
      <a:lvl2pPr marL="742418" indent="-285546" algn="l" rtl="0" eaLnBrk="0" fontAlgn="base" hangingPunct="0">
        <a:spcBef>
          <a:spcPct val="20000"/>
        </a:spcBef>
        <a:spcAft>
          <a:spcPct val="0"/>
        </a:spcAft>
        <a:buChar char="–"/>
        <a:defRPr sz="2000">
          <a:solidFill>
            <a:schemeClr val="tx1"/>
          </a:solidFill>
          <a:latin typeface="+mn-lt"/>
          <a:ea typeface="ヒラギノ角ゴ Pro W3" charset="-128"/>
          <a:cs typeface="ヒラギノ角ゴ Pro W3" charset="0"/>
        </a:defRPr>
      </a:lvl2pPr>
      <a:lvl3pPr marL="1142178" indent="-228434" algn="l" rtl="0" eaLnBrk="0" fontAlgn="base" hangingPunct="0">
        <a:spcBef>
          <a:spcPct val="20000"/>
        </a:spcBef>
        <a:spcAft>
          <a:spcPct val="0"/>
        </a:spcAft>
        <a:buChar char="•"/>
        <a:defRPr>
          <a:solidFill>
            <a:schemeClr val="tx1"/>
          </a:solidFill>
          <a:latin typeface="+mn-lt"/>
          <a:ea typeface="ヒラギノ角ゴ Pro W3" charset="-128"/>
          <a:cs typeface="ヒラギノ角ゴ Pro W3" charset="0"/>
        </a:defRPr>
      </a:lvl3pPr>
      <a:lvl4pPr marL="1599052" indent="-228434" algn="l" rtl="0" eaLnBrk="0" fontAlgn="base" hangingPunct="0">
        <a:spcBef>
          <a:spcPct val="20000"/>
        </a:spcBef>
        <a:spcAft>
          <a:spcPct val="0"/>
        </a:spcAft>
        <a:buChar char="–"/>
        <a:defRPr>
          <a:solidFill>
            <a:schemeClr val="tx1"/>
          </a:solidFill>
          <a:latin typeface="+mn-lt"/>
          <a:ea typeface="ヒラギノ角ゴ Pro W3" charset="-128"/>
          <a:cs typeface="ヒラギノ角ゴ Pro W3" charset="0"/>
        </a:defRPr>
      </a:lvl4pPr>
      <a:lvl5pPr marL="2055930" indent="-228434" algn="l" rtl="0" eaLnBrk="0" fontAlgn="base" hangingPunct="0">
        <a:spcBef>
          <a:spcPct val="20000"/>
        </a:spcBef>
        <a:spcAft>
          <a:spcPct val="0"/>
        </a:spcAft>
        <a:buChar char="»"/>
        <a:defRPr sz="2000">
          <a:solidFill>
            <a:schemeClr val="tx1"/>
          </a:solidFill>
          <a:latin typeface="+mn-lt"/>
          <a:ea typeface="ヒラギノ角ゴ Pro W3" charset="-128"/>
          <a:cs typeface="ヒラギノ角ゴ Pro W3" charset="0"/>
        </a:defRPr>
      </a:lvl5pPr>
      <a:lvl6pPr marL="2512802" indent="-228434" algn="l" rtl="0" fontAlgn="base">
        <a:spcBef>
          <a:spcPct val="20000"/>
        </a:spcBef>
        <a:spcAft>
          <a:spcPct val="0"/>
        </a:spcAft>
        <a:buChar char="»"/>
        <a:defRPr sz="2000">
          <a:solidFill>
            <a:schemeClr val="tx1"/>
          </a:solidFill>
          <a:latin typeface="+mn-lt"/>
          <a:ea typeface="ヒラギノ角ゴ Pro W3" charset="-128"/>
        </a:defRPr>
      </a:lvl6pPr>
      <a:lvl7pPr marL="2969672" indent="-228434" algn="l" rtl="0" fontAlgn="base">
        <a:spcBef>
          <a:spcPct val="20000"/>
        </a:spcBef>
        <a:spcAft>
          <a:spcPct val="0"/>
        </a:spcAft>
        <a:buChar char="»"/>
        <a:defRPr sz="2000">
          <a:solidFill>
            <a:schemeClr val="tx1"/>
          </a:solidFill>
          <a:latin typeface="+mn-lt"/>
          <a:ea typeface="ヒラギノ角ゴ Pro W3" charset="-128"/>
        </a:defRPr>
      </a:lvl7pPr>
      <a:lvl8pPr marL="3426547" indent="-228434" algn="l" rtl="0" fontAlgn="base">
        <a:spcBef>
          <a:spcPct val="20000"/>
        </a:spcBef>
        <a:spcAft>
          <a:spcPct val="0"/>
        </a:spcAft>
        <a:buChar char="»"/>
        <a:defRPr sz="2000">
          <a:solidFill>
            <a:schemeClr val="tx1"/>
          </a:solidFill>
          <a:latin typeface="+mn-lt"/>
          <a:ea typeface="ヒラギノ角ゴ Pro W3" charset="-128"/>
        </a:defRPr>
      </a:lvl8pPr>
      <a:lvl9pPr marL="3883415" indent="-228434" algn="l" rtl="0" fontAlgn="base">
        <a:spcBef>
          <a:spcPct val="20000"/>
        </a:spcBef>
        <a:spcAft>
          <a:spcPct val="0"/>
        </a:spcAft>
        <a:buChar char="»"/>
        <a:defRPr sz="2000">
          <a:solidFill>
            <a:schemeClr val="tx1"/>
          </a:solidFill>
          <a:latin typeface="+mn-lt"/>
          <a:ea typeface="ヒラギノ角ゴ Pro W3" charset="-128"/>
        </a:defRPr>
      </a:lvl9pPr>
    </p:bodyStyle>
    <p:otherStyle>
      <a:defPPr>
        <a:defRPr lang="en-US"/>
      </a:defPPr>
      <a:lvl1pPr marL="0" algn="l" defTabSz="456869" rtl="0" eaLnBrk="1" latinLnBrk="0" hangingPunct="1">
        <a:defRPr sz="1800" kern="1200">
          <a:solidFill>
            <a:schemeClr val="tx1"/>
          </a:solidFill>
          <a:latin typeface="+mn-lt"/>
          <a:ea typeface="+mn-ea"/>
          <a:cs typeface="+mn-cs"/>
        </a:defRPr>
      </a:lvl1pPr>
      <a:lvl2pPr marL="456869" algn="l" defTabSz="456869" rtl="0" eaLnBrk="1" latinLnBrk="0" hangingPunct="1">
        <a:defRPr sz="1800" kern="1200">
          <a:solidFill>
            <a:schemeClr val="tx1"/>
          </a:solidFill>
          <a:latin typeface="+mn-lt"/>
          <a:ea typeface="+mn-ea"/>
          <a:cs typeface="+mn-cs"/>
        </a:defRPr>
      </a:lvl2pPr>
      <a:lvl3pPr marL="913743" algn="l" defTabSz="456869" rtl="0" eaLnBrk="1" latinLnBrk="0" hangingPunct="1">
        <a:defRPr sz="1800" kern="1200">
          <a:solidFill>
            <a:schemeClr val="tx1"/>
          </a:solidFill>
          <a:latin typeface="+mn-lt"/>
          <a:ea typeface="+mn-ea"/>
          <a:cs typeface="+mn-cs"/>
        </a:defRPr>
      </a:lvl3pPr>
      <a:lvl4pPr marL="1370620" algn="l" defTabSz="456869" rtl="0" eaLnBrk="1" latinLnBrk="0" hangingPunct="1">
        <a:defRPr sz="1800" kern="1200">
          <a:solidFill>
            <a:schemeClr val="tx1"/>
          </a:solidFill>
          <a:latin typeface="+mn-lt"/>
          <a:ea typeface="+mn-ea"/>
          <a:cs typeface="+mn-cs"/>
        </a:defRPr>
      </a:lvl4pPr>
      <a:lvl5pPr marL="1827491" algn="l" defTabSz="456869" rtl="0" eaLnBrk="1" latinLnBrk="0" hangingPunct="1">
        <a:defRPr sz="1800" kern="1200">
          <a:solidFill>
            <a:schemeClr val="tx1"/>
          </a:solidFill>
          <a:latin typeface="+mn-lt"/>
          <a:ea typeface="+mn-ea"/>
          <a:cs typeface="+mn-cs"/>
        </a:defRPr>
      </a:lvl5pPr>
      <a:lvl6pPr marL="2284362" algn="l" defTabSz="456869" rtl="0" eaLnBrk="1" latinLnBrk="0" hangingPunct="1">
        <a:defRPr sz="1800" kern="1200">
          <a:solidFill>
            <a:schemeClr val="tx1"/>
          </a:solidFill>
          <a:latin typeface="+mn-lt"/>
          <a:ea typeface="+mn-ea"/>
          <a:cs typeface="+mn-cs"/>
        </a:defRPr>
      </a:lvl6pPr>
      <a:lvl7pPr marL="2741238" algn="l" defTabSz="456869" rtl="0" eaLnBrk="1" latinLnBrk="0" hangingPunct="1">
        <a:defRPr sz="1800" kern="1200">
          <a:solidFill>
            <a:schemeClr val="tx1"/>
          </a:solidFill>
          <a:latin typeface="+mn-lt"/>
          <a:ea typeface="+mn-ea"/>
          <a:cs typeface="+mn-cs"/>
        </a:defRPr>
      </a:lvl7pPr>
      <a:lvl8pPr marL="3198104" algn="l" defTabSz="456869" rtl="0" eaLnBrk="1" latinLnBrk="0" hangingPunct="1">
        <a:defRPr sz="1800" kern="1200">
          <a:solidFill>
            <a:schemeClr val="tx1"/>
          </a:solidFill>
          <a:latin typeface="+mn-lt"/>
          <a:ea typeface="+mn-ea"/>
          <a:cs typeface="+mn-cs"/>
        </a:defRPr>
      </a:lvl8pPr>
      <a:lvl9pPr marL="3654982" algn="l" defTabSz="456869"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741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741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fld id="{C0F546BB-BEF9-4B67-927E-6FB80ED4A2E6}" type="datetimeFigureOut">
              <a:rPr lang="en-GB">
                <a:solidFill>
                  <a:srgbClr val="000000"/>
                </a:solidFill>
                <a:latin typeface="Arial" charset="0"/>
                <a:ea typeface="ＭＳ Ｐゴシック" pitchFamily="34" charset="-128"/>
              </a:rPr>
              <a:pPr fontAlgn="base">
                <a:spcBef>
                  <a:spcPct val="0"/>
                </a:spcBef>
                <a:spcAft>
                  <a:spcPct val="0"/>
                </a:spcAft>
              </a:pPr>
              <a:t>21/05/15</a:t>
            </a:fld>
            <a:endParaRPr lang="en-GB">
              <a:solidFill>
                <a:srgbClr val="000000"/>
              </a:solidFill>
              <a:latin typeface="Arial" charset="0"/>
              <a:ea typeface="ＭＳ Ｐゴシック" pitchFamily="34" charset="-128"/>
            </a:endParaRPr>
          </a:p>
        </p:txBody>
      </p:sp>
      <p:sp>
        <p:nvSpPr>
          <p:cNvPr id="1741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GB">
              <a:solidFill>
                <a:srgbClr val="000000"/>
              </a:solidFill>
              <a:latin typeface="Arial" charset="0"/>
              <a:ea typeface="ＭＳ Ｐゴシック" pitchFamily="34" charset="-128"/>
            </a:endParaRPr>
          </a:p>
        </p:txBody>
      </p:sp>
      <p:sp>
        <p:nvSpPr>
          <p:cNvPr id="1741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FFAC5D04-CD78-4A09-8905-C6EC6CC5F9E4}" type="slidenum">
              <a:rPr lang="en-GB">
                <a:solidFill>
                  <a:srgbClr val="000000"/>
                </a:solidFill>
                <a:latin typeface="Arial" charset="0"/>
                <a:ea typeface="ＭＳ Ｐゴシック" pitchFamily="34" charset="-128"/>
              </a:rPr>
              <a:pPr fontAlgn="base">
                <a:spcBef>
                  <a:spcPct val="0"/>
                </a:spcBef>
                <a:spcAft>
                  <a:spcPct val="0"/>
                </a:spcAft>
              </a:pPr>
              <a:t>‹#›</a:t>
            </a:fld>
            <a:endParaRPr lang="en-GB">
              <a:solidFill>
                <a:srgbClr val="000000"/>
              </a:solidFill>
              <a:latin typeface="Arial" charset="0"/>
              <a:ea typeface="ＭＳ Ｐゴシック" pitchFamily="34" charset="-128"/>
            </a:endParaRPr>
          </a:p>
        </p:txBody>
      </p:sp>
      <p:grpSp>
        <p:nvGrpSpPr>
          <p:cNvPr id="17415" name="Group 30"/>
          <p:cNvGrpSpPr>
            <a:grpSpLocks/>
          </p:cNvGrpSpPr>
          <p:nvPr userDrawn="1"/>
        </p:nvGrpSpPr>
        <p:grpSpPr bwMode="auto">
          <a:xfrm>
            <a:off x="7092950" y="9525"/>
            <a:ext cx="2025650" cy="1474788"/>
            <a:chOff x="0" y="0"/>
            <a:chExt cx="1835" cy="1246"/>
          </a:xfrm>
        </p:grpSpPr>
        <p:grpSp>
          <p:nvGrpSpPr>
            <p:cNvPr id="17416" name="Group 31"/>
            <p:cNvGrpSpPr>
              <a:grpSpLocks/>
            </p:cNvGrpSpPr>
            <p:nvPr/>
          </p:nvGrpSpPr>
          <p:grpSpPr bwMode="auto">
            <a:xfrm>
              <a:off x="0" y="0"/>
              <a:ext cx="1835" cy="657"/>
              <a:chOff x="0" y="0"/>
              <a:chExt cx="1835" cy="657"/>
            </a:xfrm>
          </p:grpSpPr>
          <p:pic>
            <p:nvPicPr>
              <p:cNvPr id="17417" name="Picture 32"/>
              <p:cNvPicPr>
                <a:picLocks noChangeArrowheads="1"/>
              </p:cNvPicPr>
              <p:nvPr/>
            </p:nvPicPr>
            <p:blipFill>
              <a:blip r:embed="rId13"/>
              <a:srcRect/>
              <a:stretch>
                <a:fillRect/>
              </a:stretch>
            </p:blipFill>
            <p:spPr bwMode="auto">
              <a:xfrm>
                <a:off x="821" y="171"/>
                <a:ext cx="1014" cy="319"/>
              </a:xfrm>
              <a:prstGeom prst="rect">
                <a:avLst/>
              </a:prstGeom>
              <a:noFill/>
              <a:ln w="9525">
                <a:noFill/>
                <a:miter lim="800000"/>
                <a:headEnd/>
                <a:tailEnd/>
              </a:ln>
            </p:spPr>
          </p:pic>
          <p:pic>
            <p:nvPicPr>
              <p:cNvPr id="17418" name="Picture 33"/>
              <p:cNvPicPr>
                <a:picLocks noChangeArrowheads="1"/>
              </p:cNvPicPr>
              <p:nvPr/>
            </p:nvPicPr>
            <p:blipFill>
              <a:blip r:embed="rId14"/>
              <a:srcRect/>
              <a:stretch>
                <a:fillRect/>
              </a:stretch>
            </p:blipFill>
            <p:spPr bwMode="auto">
              <a:xfrm>
                <a:off x="0" y="0"/>
                <a:ext cx="719" cy="657"/>
              </a:xfrm>
              <a:prstGeom prst="rect">
                <a:avLst/>
              </a:prstGeom>
              <a:noFill/>
              <a:ln w="9525">
                <a:noFill/>
                <a:miter lim="800000"/>
                <a:headEnd/>
                <a:tailEnd/>
              </a:ln>
            </p:spPr>
          </p:pic>
        </p:grpSp>
        <p:sp>
          <p:nvSpPr>
            <p:cNvPr id="17419" name="Rectangle 34"/>
            <p:cNvSpPr>
              <a:spLocks/>
            </p:cNvSpPr>
            <p:nvPr/>
          </p:nvSpPr>
          <p:spPr bwMode="auto">
            <a:xfrm>
              <a:off x="40" y="686"/>
              <a:ext cx="1776" cy="560"/>
            </a:xfrm>
            <a:prstGeom prst="rect">
              <a:avLst/>
            </a:prstGeom>
            <a:noFill/>
            <a:ln w="9525">
              <a:noFill/>
              <a:miter lim="800000"/>
              <a:headEnd/>
              <a:tailEnd/>
            </a:ln>
          </p:spPr>
          <p:txBody>
            <a:bodyPr lIns="0" tIns="0" rIns="0" bIns="0" anchor="ctr"/>
            <a:lstStyle/>
            <a:p>
              <a:pPr fontAlgn="base">
                <a:spcBef>
                  <a:spcPts val="775"/>
                </a:spcBef>
                <a:spcAft>
                  <a:spcPct val="0"/>
                </a:spcAft>
              </a:pPr>
              <a:r>
                <a:rPr lang="en-US" sz="1300">
                  <a:solidFill>
                    <a:srgbClr val="000000"/>
                  </a:solidFill>
                  <a:latin typeface="Arial" charset="0"/>
                  <a:ea typeface="ＭＳ Ｐゴシック" pitchFamily="34" charset="-128"/>
                  <a:cs typeface="Arial" charset="0"/>
                  <a:sym typeface="Arial" charset="0"/>
                </a:rPr>
                <a:t>Joint Weather and Climate</a:t>
              </a:r>
              <a:br>
                <a:rPr lang="en-US" sz="1300">
                  <a:solidFill>
                    <a:srgbClr val="000000"/>
                  </a:solidFill>
                  <a:latin typeface="Arial" charset="0"/>
                  <a:ea typeface="ＭＳ Ｐゴシック" pitchFamily="34" charset="-128"/>
                  <a:cs typeface="Arial" charset="0"/>
                  <a:sym typeface="Arial" charset="0"/>
                </a:rPr>
              </a:br>
              <a:r>
                <a:rPr lang="en-US" sz="1300">
                  <a:solidFill>
                    <a:srgbClr val="000000"/>
                  </a:solidFill>
                  <a:latin typeface="Arial" charset="0"/>
                  <a:ea typeface="ＭＳ Ｐゴシック" pitchFamily="34" charset="-128"/>
                  <a:cs typeface="Arial" charset="0"/>
                  <a:sym typeface="Arial" charset="0"/>
                </a:rPr>
                <a:t>Research Programme</a:t>
              </a:r>
              <a:br>
                <a:rPr lang="en-US" sz="1300">
                  <a:solidFill>
                    <a:srgbClr val="000000"/>
                  </a:solidFill>
                  <a:latin typeface="Arial" charset="0"/>
                  <a:ea typeface="ＭＳ Ｐゴシック" pitchFamily="34" charset="-128"/>
                  <a:cs typeface="Arial" charset="0"/>
                  <a:sym typeface="Arial" charset="0"/>
                </a:rPr>
              </a:br>
              <a:r>
                <a:rPr lang="en-US" sz="1300">
                  <a:solidFill>
                    <a:srgbClr val="000000"/>
                  </a:solidFill>
                  <a:latin typeface="Arial" charset="0"/>
                  <a:ea typeface="ＭＳ Ｐゴシック" pitchFamily="34" charset="-128"/>
                  <a:cs typeface="Arial" charset="0"/>
                  <a:sym typeface="Arial" charset="0"/>
                </a:rPr>
                <a:t> </a:t>
              </a:r>
              <a:r>
                <a:rPr lang="en-US" sz="800">
                  <a:solidFill>
                    <a:srgbClr val="000000"/>
                  </a:solidFill>
                  <a:latin typeface="Arial" charset="0"/>
                  <a:ea typeface="ＭＳ Ｐゴシック" pitchFamily="34" charset="-128"/>
                  <a:cs typeface="Arial" charset="0"/>
                  <a:sym typeface="Arial" charset="0"/>
                </a:rPr>
                <a:t>A partnership in climate research </a:t>
              </a:r>
            </a:p>
          </p:txBody>
        </p:sp>
        <p:sp>
          <p:nvSpPr>
            <p:cNvPr id="17420" name="Line 35"/>
            <p:cNvSpPr>
              <a:spLocks noChangeShapeType="1"/>
            </p:cNvSpPr>
            <p:nvPr/>
          </p:nvSpPr>
          <p:spPr bwMode="auto">
            <a:xfrm>
              <a:off x="21" y="653"/>
              <a:ext cx="1798" cy="2"/>
            </a:xfrm>
            <a:prstGeom prst="line">
              <a:avLst/>
            </a:prstGeom>
            <a:noFill/>
            <a:ln w="19050">
              <a:solidFill>
                <a:srgbClr val="132647"/>
              </a:solidFill>
              <a:round/>
              <a:headEnd/>
              <a:tailEnd/>
            </a:ln>
          </p:spPr>
          <p:txBody>
            <a:bodyPr lIns="0" tIns="0" rIns="0" bIns="0"/>
            <a:lstStyle/>
            <a:p>
              <a:pPr fontAlgn="base">
                <a:spcBef>
                  <a:spcPct val="0"/>
                </a:spcBef>
                <a:spcAft>
                  <a:spcPct val="0"/>
                </a:spcAft>
              </a:pPr>
              <a:endParaRPr lang="en-US">
                <a:solidFill>
                  <a:srgbClr val="000000"/>
                </a:solidFill>
                <a:latin typeface="Arial" charset="0"/>
                <a:ea typeface="ＭＳ Ｐゴシック" pitchFamily="34" charset="-128"/>
              </a:endParaRPr>
            </a:p>
          </p:txBody>
        </p:sp>
        <p:sp>
          <p:nvSpPr>
            <p:cNvPr id="17421" name="Line 36"/>
            <p:cNvSpPr>
              <a:spLocks noChangeShapeType="1"/>
            </p:cNvSpPr>
            <p:nvPr/>
          </p:nvSpPr>
          <p:spPr bwMode="auto">
            <a:xfrm>
              <a:off x="755" y="47"/>
              <a:ext cx="2" cy="556"/>
            </a:xfrm>
            <a:prstGeom prst="line">
              <a:avLst/>
            </a:prstGeom>
            <a:noFill/>
            <a:ln w="19050">
              <a:solidFill>
                <a:srgbClr val="132647"/>
              </a:solidFill>
              <a:round/>
              <a:headEnd/>
              <a:tailEnd/>
            </a:ln>
          </p:spPr>
          <p:txBody>
            <a:bodyPr lIns="0" tIns="0" rIns="0" bIns="0"/>
            <a:lstStyle/>
            <a:p>
              <a:pPr fontAlgn="base">
                <a:spcBef>
                  <a:spcPct val="0"/>
                </a:spcBef>
                <a:spcAft>
                  <a:spcPct val="0"/>
                </a:spcAft>
              </a:pPr>
              <a:endParaRPr lang="en-US">
                <a:solidFill>
                  <a:srgbClr val="000000"/>
                </a:solidFill>
                <a:latin typeface="Arial" charset="0"/>
                <a:ea typeface="ＭＳ Ｐゴシック" pitchFamily="34" charset="-128"/>
              </a:endParaRPr>
            </a:p>
          </p:txBody>
        </p:sp>
      </p:grpSp>
    </p:spTree>
    <p:extLst>
      <p:ext uri="{BB962C8B-B14F-4D97-AF65-F5344CB8AC3E}">
        <p14:creationId xmlns:p14="http://schemas.microsoft.com/office/powerpoint/2010/main" val="1055857189"/>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txStyles>
    <p:titleStyle>
      <a:lvl1pPr algn="ctr" rtl="0" fontAlgn="base">
        <a:spcBef>
          <a:spcPct val="0"/>
        </a:spcBef>
        <a:spcAft>
          <a:spcPct val="0"/>
        </a:spcAft>
        <a:defRPr sz="4000">
          <a:solidFill>
            <a:schemeClr val="tx2"/>
          </a:solidFill>
          <a:latin typeface="+mj-lt"/>
          <a:ea typeface="+mj-ea"/>
          <a:cs typeface="+mj-cs"/>
        </a:defRPr>
      </a:lvl1pPr>
      <a:lvl2pPr algn="ctr" rtl="0" fontAlgn="base">
        <a:spcBef>
          <a:spcPct val="0"/>
        </a:spcBef>
        <a:spcAft>
          <a:spcPct val="0"/>
        </a:spcAft>
        <a:defRPr sz="4000">
          <a:solidFill>
            <a:schemeClr val="tx2"/>
          </a:solidFill>
          <a:latin typeface="Arial" charset="0"/>
        </a:defRPr>
      </a:lvl2pPr>
      <a:lvl3pPr algn="ctr" rtl="0" fontAlgn="base">
        <a:spcBef>
          <a:spcPct val="0"/>
        </a:spcBef>
        <a:spcAft>
          <a:spcPct val="0"/>
        </a:spcAft>
        <a:defRPr sz="4000">
          <a:solidFill>
            <a:schemeClr val="tx2"/>
          </a:solidFill>
          <a:latin typeface="Arial" charset="0"/>
        </a:defRPr>
      </a:lvl3pPr>
      <a:lvl4pPr algn="ctr" rtl="0" fontAlgn="base">
        <a:spcBef>
          <a:spcPct val="0"/>
        </a:spcBef>
        <a:spcAft>
          <a:spcPct val="0"/>
        </a:spcAft>
        <a:defRPr sz="4000">
          <a:solidFill>
            <a:schemeClr val="tx2"/>
          </a:solidFill>
          <a:latin typeface="Arial" charset="0"/>
        </a:defRPr>
      </a:lvl4pPr>
      <a:lvl5pPr algn="ctr" rtl="0" fontAlgn="base">
        <a:spcBef>
          <a:spcPct val="0"/>
        </a:spcBef>
        <a:spcAft>
          <a:spcPct val="0"/>
        </a:spcAft>
        <a:defRPr sz="4000">
          <a:solidFill>
            <a:schemeClr val="tx2"/>
          </a:solidFill>
          <a:latin typeface="Arial" charset="0"/>
        </a:defRPr>
      </a:lvl5pPr>
      <a:lvl6pPr marL="457200" algn="ctr" rtl="0" fontAlgn="base">
        <a:spcBef>
          <a:spcPct val="0"/>
        </a:spcBef>
        <a:spcAft>
          <a:spcPct val="0"/>
        </a:spcAft>
        <a:defRPr sz="4000">
          <a:solidFill>
            <a:schemeClr val="tx2"/>
          </a:solidFill>
          <a:latin typeface="Arial" charset="0"/>
        </a:defRPr>
      </a:lvl6pPr>
      <a:lvl7pPr marL="914400" algn="ctr" rtl="0" fontAlgn="base">
        <a:spcBef>
          <a:spcPct val="0"/>
        </a:spcBef>
        <a:spcAft>
          <a:spcPct val="0"/>
        </a:spcAft>
        <a:defRPr sz="4000">
          <a:solidFill>
            <a:schemeClr val="tx2"/>
          </a:solidFill>
          <a:latin typeface="Arial" charset="0"/>
        </a:defRPr>
      </a:lvl7pPr>
      <a:lvl8pPr marL="1371600" algn="ctr" rtl="0" fontAlgn="base">
        <a:spcBef>
          <a:spcPct val="0"/>
        </a:spcBef>
        <a:spcAft>
          <a:spcPct val="0"/>
        </a:spcAft>
        <a:defRPr sz="4000">
          <a:solidFill>
            <a:schemeClr val="tx2"/>
          </a:solidFill>
          <a:latin typeface="Arial" charset="0"/>
        </a:defRPr>
      </a:lvl8pPr>
      <a:lvl9pPr marL="1828800" algn="ctr" rtl="0" fontAlgn="base">
        <a:spcBef>
          <a:spcPct val="0"/>
        </a:spcBef>
        <a:spcAft>
          <a:spcPct val="0"/>
        </a:spcAft>
        <a:defRPr sz="4000">
          <a:solidFill>
            <a:schemeClr val="tx2"/>
          </a:solidFill>
          <a:latin typeface="Arial" charset="0"/>
        </a:defRPr>
      </a:lvl9pPr>
    </p:titleStyle>
    <p:bodyStyle>
      <a:lvl1pPr marL="342900" indent="-342900" algn="l" rtl="0" fontAlgn="base">
        <a:spcBef>
          <a:spcPct val="20000"/>
        </a:spcBef>
        <a:spcAft>
          <a:spcPct val="0"/>
        </a:spcAft>
        <a:buChar char="•"/>
        <a:defRPr sz="2400">
          <a:solidFill>
            <a:schemeClr val="tx1"/>
          </a:solidFill>
          <a:latin typeface="+mn-lt"/>
          <a:ea typeface="+mn-ea"/>
          <a:cs typeface="+mn-cs"/>
        </a:defRPr>
      </a:lvl1pPr>
      <a:lvl2pPr marL="742950" indent="-285750" algn="l" rtl="0" fontAlgn="base">
        <a:spcBef>
          <a:spcPct val="20000"/>
        </a:spcBef>
        <a:spcAft>
          <a:spcPct val="0"/>
        </a:spcAft>
        <a:buChar char="–"/>
        <a:defRPr sz="2000">
          <a:solidFill>
            <a:schemeClr val="tx1"/>
          </a:solidFill>
          <a:latin typeface="+mn-lt"/>
        </a:defRPr>
      </a:lvl2pPr>
      <a:lvl3pPr marL="1143000" indent="-228600" algn="l" rtl="0" fontAlgn="base">
        <a:spcBef>
          <a:spcPct val="20000"/>
        </a:spcBef>
        <a:spcAft>
          <a:spcPct val="0"/>
        </a:spcAft>
        <a:buChar char="•"/>
        <a:defRPr>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373" tIns="45687" rIns="91373" bIns="45687" numCol="1" anchor="ctr" anchorCtr="0" compatLnSpc="1">
            <a:prstTxWarp prst="textNoShape">
              <a:avLst/>
            </a:prstTxWarp>
          </a:bodyPr>
          <a:lstStyle/>
          <a:p>
            <a:pPr lvl="0"/>
            <a:r>
              <a:rPr lang="en-GB" smtClean="0"/>
              <a:t>Click to edit Master title style</a:t>
            </a:r>
          </a:p>
        </p:txBody>
      </p:sp>
      <p:sp>
        <p:nvSpPr>
          <p:cNvPr id="12493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373" tIns="45687" rIns="91373" bIns="45687"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81408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73" tIns="45687" rIns="91373" bIns="45687" numCol="1" anchor="t" anchorCtr="0" compatLnSpc="1">
            <a:prstTxWarp prst="textNoShape">
              <a:avLst/>
            </a:prstTxWarp>
          </a:bodyPr>
          <a:lstStyle>
            <a:lvl1pPr>
              <a:lnSpc>
                <a:spcPct val="100000"/>
              </a:lnSpc>
              <a:spcBef>
                <a:spcPct val="0"/>
              </a:spcBef>
              <a:spcAft>
                <a:spcPct val="0"/>
              </a:spcAft>
              <a:defRPr sz="1400">
                <a:solidFill>
                  <a:srgbClr val="000000"/>
                </a:solidFill>
                <a:ea typeface="+mn-ea"/>
                <a:cs typeface="+mn-cs"/>
              </a:defRPr>
            </a:lvl1pPr>
          </a:lstStyle>
          <a:p>
            <a:pPr defTabSz="914400" fontAlgn="base">
              <a:defRPr/>
            </a:pPr>
            <a:endParaRPr lang="en-GB">
              <a:latin typeface="Arial" charset="0"/>
            </a:endParaRPr>
          </a:p>
        </p:txBody>
      </p:sp>
      <p:sp>
        <p:nvSpPr>
          <p:cNvPr id="81408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373" tIns="45687" rIns="91373" bIns="45687" numCol="1" anchor="t" anchorCtr="0" compatLnSpc="1">
            <a:prstTxWarp prst="textNoShape">
              <a:avLst/>
            </a:prstTxWarp>
          </a:bodyPr>
          <a:lstStyle>
            <a:lvl1pPr algn="ctr">
              <a:lnSpc>
                <a:spcPct val="100000"/>
              </a:lnSpc>
              <a:spcBef>
                <a:spcPct val="0"/>
              </a:spcBef>
              <a:spcAft>
                <a:spcPct val="0"/>
              </a:spcAft>
              <a:defRPr sz="1400">
                <a:solidFill>
                  <a:srgbClr val="000000"/>
                </a:solidFill>
                <a:ea typeface="+mn-ea"/>
                <a:cs typeface="+mn-cs"/>
              </a:defRPr>
            </a:lvl1pPr>
          </a:lstStyle>
          <a:p>
            <a:pPr defTabSz="914400" fontAlgn="base">
              <a:defRPr/>
            </a:pPr>
            <a:endParaRPr lang="en-GB">
              <a:latin typeface="Arial" charset="0"/>
            </a:endParaRPr>
          </a:p>
        </p:txBody>
      </p:sp>
      <p:sp>
        <p:nvSpPr>
          <p:cNvPr id="81408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373" tIns="45687" rIns="91373" bIns="45687" numCol="1" anchor="t" anchorCtr="0" compatLnSpc="1">
            <a:prstTxWarp prst="textNoShape">
              <a:avLst/>
            </a:prstTxWarp>
          </a:bodyPr>
          <a:lstStyle>
            <a:lvl1pPr algn="r">
              <a:lnSpc>
                <a:spcPct val="100000"/>
              </a:lnSpc>
              <a:spcBef>
                <a:spcPct val="0"/>
              </a:spcBef>
              <a:spcAft>
                <a:spcPct val="0"/>
              </a:spcAft>
              <a:defRPr sz="1400">
                <a:solidFill>
                  <a:srgbClr val="000000"/>
                </a:solidFill>
                <a:ea typeface="ヒラギノ角ゴ Pro W3" charset="0"/>
                <a:cs typeface="ヒラギノ角ゴ Pro W3" charset="0"/>
              </a:defRPr>
            </a:lvl1pPr>
          </a:lstStyle>
          <a:p>
            <a:pPr defTabSz="914400" fontAlgn="base">
              <a:defRPr/>
            </a:pPr>
            <a:fld id="{421A8F3A-F19A-4609-87B7-6F1B07677FF6}" type="slidenum">
              <a:rPr lang="en-GB">
                <a:latin typeface="Arial" charset="0"/>
              </a:rPr>
              <a:pPr defTabSz="914400" fontAlgn="base">
                <a:defRPr/>
              </a:pPr>
              <a:t>‹#›</a:t>
            </a:fld>
            <a:endParaRPr lang="en-GB">
              <a:latin typeface="Arial" charset="0"/>
            </a:endParaRPr>
          </a:p>
        </p:txBody>
      </p:sp>
      <p:grpSp>
        <p:nvGrpSpPr>
          <p:cNvPr id="124935" name="Group 30"/>
          <p:cNvGrpSpPr>
            <a:grpSpLocks/>
          </p:cNvGrpSpPr>
          <p:nvPr userDrawn="1"/>
        </p:nvGrpSpPr>
        <p:grpSpPr bwMode="auto">
          <a:xfrm>
            <a:off x="7092950" y="9525"/>
            <a:ext cx="2025650" cy="1474788"/>
            <a:chOff x="0" y="0"/>
            <a:chExt cx="1835" cy="1246"/>
          </a:xfrm>
        </p:grpSpPr>
        <p:grpSp>
          <p:nvGrpSpPr>
            <p:cNvPr id="124936" name="Group 31"/>
            <p:cNvGrpSpPr>
              <a:grpSpLocks/>
            </p:cNvGrpSpPr>
            <p:nvPr/>
          </p:nvGrpSpPr>
          <p:grpSpPr bwMode="auto">
            <a:xfrm>
              <a:off x="0" y="0"/>
              <a:ext cx="1835" cy="657"/>
              <a:chOff x="0" y="0"/>
              <a:chExt cx="1835" cy="657"/>
            </a:xfrm>
          </p:grpSpPr>
          <p:pic>
            <p:nvPicPr>
              <p:cNvPr id="124940" name="Picture 32"/>
              <p:cNvPicPr>
                <a:picLocks noChangeArrowheads="1"/>
              </p:cNvPicPr>
              <p:nvPr/>
            </p:nvPicPr>
            <p:blipFill>
              <a:blip r:embed="rId13"/>
              <a:srcRect/>
              <a:stretch>
                <a:fillRect/>
              </a:stretch>
            </p:blipFill>
            <p:spPr bwMode="auto">
              <a:xfrm>
                <a:off x="821" y="171"/>
                <a:ext cx="1014" cy="319"/>
              </a:xfrm>
              <a:prstGeom prst="rect">
                <a:avLst/>
              </a:prstGeom>
              <a:noFill/>
              <a:ln w="9525">
                <a:noFill/>
                <a:miter lim="800000"/>
                <a:headEnd/>
                <a:tailEnd/>
              </a:ln>
            </p:spPr>
          </p:pic>
          <p:pic>
            <p:nvPicPr>
              <p:cNvPr id="124941" name="Picture 33"/>
              <p:cNvPicPr>
                <a:picLocks noChangeArrowheads="1"/>
              </p:cNvPicPr>
              <p:nvPr/>
            </p:nvPicPr>
            <p:blipFill>
              <a:blip r:embed="rId14"/>
              <a:srcRect/>
              <a:stretch>
                <a:fillRect/>
              </a:stretch>
            </p:blipFill>
            <p:spPr bwMode="auto">
              <a:xfrm>
                <a:off x="0" y="0"/>
                <a:ext cx="719" cy="657"/>
              </a:xfrm>
              <a:prstGeom prst="rect">
                <a:avLst/>
              </a:prstGeom>
              <a:noFill/>
              <a:ln w="9525">
                <a:noFill/>
                <a:miter lim="800000"/>
                <a:headEnd/>
                <a:tailEnd/>
              </a:ln>
            </p:spPr>
          </p:pic>
        </p:grpSp>
        <p:sp>
          <p:nvSpPr>
            <p:cNvPr id="814091" name="Rectangle 34"/>
            <p:cNvSpPr>
              <a:spLocks/>
            </p:cNvSpPr>
            <p:nvPr/>
          </p:nvSpPr>
          <p:spPr bwMode="auto">
            <a:xfrm>
              <a:off x="40" y="685"/>
              <a:ext cx="1776" cy="561"/>
            </a:xfrm>
            <a:prstGeom prst="rect">
              <a:avLst/>
            </a:prstGeom>
            <a:noFill/>
            <a:ln w="9525">
              <a:noFill/>
              <a:miter lim="800000"/>
              <a:headEnd/>
              <a:tailEnd/>
            </a:ln>
          </p:spPr>
          <p:txBody>
            <a:bodyPr lIns="0" tIns="0" rIns="0" bIns="0" anchor="ctr"/>
            <a:lstStyle/>
            <a:p>
              <a:pPr defTabSz="456869" fontAlgn="base">
                <a:spcBef>
                  <a:spcPts val="775"/>
                </a:spcBef>
                <a:spcAft>
                  <a:spcPct val="0"/>
                </a:spcAft>
                <a:defRPr/>
              </a:pPr>
              <a:r>
                <a:rPr lang="en-US" sz="1300">
                  <a:solidFill>
                    <a:srgbClr val="000000"/>
                  </a:solidFill>
                  <a:latin typeface="Arial" charset="0"/>
                  <a:ea typeface="ヒラギノ角ゴ Pro W3" charset="0"/>
                  <a:cs typeface="Arial" charset="0"/>
                  <a:sym typeface="Arial" charset="0"/>
                </a:rPr>
                <a:t>Joint Weather and Climate</a:t>
              </a:r>
              <a:br>
                <a:rPr lang="en-US" sz="1300">
                  <a:solidFill>
                    <a:srgbClr val="000000"/>
                  </a:solidFill>
                  <a:latin typeface="Arial" charset="0"/>
                  <a:ea typeface="ヒラギノ角ゴ Pro W3" charset="0"/>
                  <a:cs typeface="Arial" charset="0"/>
                  <a:sym typeface="Arial" charset="0"/>
                </a:rPr>
              </a:br>
              <a:r>
                <a:rPr lang="en-US" sz="1300">
                  <a:solidFill>
                    <a:srgbClr val="000000"/>
                  </a:solidFill>
                  <a:latin typeface="Arial" charset="0"/>
                  <a:ea typeface="ヒラギノ角ゴ Pro W3" charset="0"/>
                  <a:cs typeface="Arial" charset="0"/>
                  <a:sym typeface="Arial" charset="0"/>
                </a:rPr>
                <a:t>Research Programme</a:t>
              </a:r>
              <a:br>
                <a:rPr lang="en-US" sz="1300">
                  <a:solidFill>
                    <a:srgbClr val="000000"/>
                  </a:solidFill>
                  <a:latin typeface="Arial" charset="0"/>
                  <a:ea typeface="ヒラギノ角ゴ Pro W3" charset="0"/>
                  <a:cs typeface="Arial" charset="0"/>
                  <a:sym typeface="Arial" charset="0"/>
                </a:rPr>
              </a:br>
              <a:r>
                <a:rPr lang="en-US" sz="1300">
                  <a:solidFill>
                    <a:srgbClr val="000000"/>
                  </a:solidFill>
                  <a:latin typeface="Arial" charset="0"/>
                  <a:ea typeface="ヒラギノ角ゴ Pro W3" charset="0"/>
                  <a:cs typeface="Arial" charset="0"/>
                  <a:sym typeface="Arial" charset="0"/>
                </a:rPr>
                <a:t> </a:t>
              </a:r>
              <a:r>
                <a:rPr lang="en-US" sz="800">
                  <a:solidFill>
                    <a:srgbClr val="000000"/>
                  </a:solidFill>
                  <a:latin typeface="Arial" charset="0"/>
                  <a:ea typeface="ヒラギノ角ゴ Pro W3" charset="0"/>
                  <a:cs typeface="Arial" charset="0"/>
                  <a:sym typeface="Arial" charset="0"/>
                </a:rPr>
                <a:t>A partnership in climate research </a:t>
              </a:r>
            </a:p>
          </p:txBody>
        </p:sp>
        <p:sp>
          <p:nvSpPr>
            <p:cNvPr id="814092" name="Line 35"/>
            <p:cNvSpPr>
              <a:spLocks noChangeShapeType="1"/>
            </p:cNvSpPr>
            <p:nvPr/>
          </p:nvSpPr>
          <p:spPr bwMode="auto">
            <a:xfrm>
              <a:off x="22" y="653"/>
              <a:ext cx="1799" cy="1"/>
            </a:xfrm>
            <a:prstGeom prst="line">
              <a:avLst/>
            </a:prstGeom>
            <a:noFill/>
            <a:ln w="19050">
              <a:solidFill>
                <a:srgbClr val="132647"/>
              </a:solidFill>
              <a:round/>
              <a:headEnd/>
              <a:tailEnd/>
            </a:ln>
          </p:spPr>
          <p:txBody>
            <a:bodyPr lIns="0" tIns="0" rIns="0" bIns="0"/>
            <a:lstStyle/>
            <a:p>
              <a:pPr defTabSz="914400" fontAlgn="base">
                <a:lnSpc>
                  <a:spcPct val="80000"/>
                </a:lnSpc>
                <a:spcBef>
                  <a:spcPct val="50000"/>
                </a:spcBef>
                <a:spcAft>
                  <a:spcPct val="35000"/>
                </a:spcAft>
                <a:defRPr/>
              </a:pPr>
              <a:endParaRPr lang="en-US" sz="2000">
                <a:solidFill>
                  <a:srgbClr val="000000"/>
                </a:solidFill>
                <a:latin typeface="Arial" charset="0"/>
                <a:ea typeface="ヒラギノ角ゴ Pro W3" charset="0"/>
                <a:cs typeface="ヒラギノ角ゴ Pro W3" charset="0"/>
              </a:endParaRPr>
            </a:p>
          </p:txBody>
        </p:sp>
        <p:sp>
          <p:nvSpPr>
            <p:cNvPr id="814093" name="Line 36"/>
            <p:cNvSpPr>
              <a:spLocks noChangeShapeType="1"/>
            </p:cNvSpPr>
            <p:nvPr/>
          </p:nvSpPr>
          <p:spPr bwMode="auto">
            <a:xfrm>
              <a:off x="755" y="47"/>
              <a:ext cx="1" cy="557"/>
            </a:xfrm>
            <a:prstGeom prst="line">
              <a:avLst/>
            </a:prstGeom>
            <a:noFill/>
            <a:ln w="19050">
              <a:solidFill>
                <a:srgbClr val="132647"/>
              </a:solidFill>
              <a:round/>
              <a:headEnd/>
              <a:tailEnd/>
            </a:ln>
          </p:spPr>
          <p:txBody>
            <a:bodyPr lIns="0" tIns="0" rIns="0" bIns="0"/>
            <a:lstStyle/>
            <a:p>
              <a:pPr defTabSz="914400" fontAlgn="base">
                <a:lnSpc>
                  <a:spcPct val="80000"/>
                </a:lnSpc>
                <a:spcBef>
                  <a:spcPct val="50000"/>
                </a:spcBef>
                <a:spcAft>
                  <a:spcPct val="35000"/>
                </a:spcAft>
                <a:defRPr/>
              </a:pPr>
              <a:endParaRPr lang="en-US" sz="2000">
                <a:solidFill>
                  <a:srgbClr val="000000"/>
                </a:solidFill>
                <a:latin typeface="Arial" charset="0"/>
                <a:ea typeface="ヒラギノ角ゴ Pro W3" charset="0"/>
                <a:cs typeface="ヒラギノ角ゴ Pro W3" charset="0"/>
              </a:endParaRPr>
            </a:p>
          </p:txBody>
        </p:sp>
      </p:grpSp>
    </p:spTree>
    <p:extLst>
      <p:ext uri="{BB962C8B-B14F-4D97-AF65-F5344CB8AC3E}">
        <p14:creationId xmlns:p14="http://schemas.microsoft.com/office/powerpoint/2010/main" val="1280166269"/>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xStyles>
    <p:titleStyle>
      <a:lvl1pPr algn="ctr" rtl="0" eaLnBrk="0" fontAlgn="base" hangingPunct="0">
        <a:spcBef>
          <a:spcPct val="0"/>
        </a:spcBef>
        <a:spcAft>
          <a:spcPct val="0"/>
        </a:spcAft>
        <a:defRPr sz="4000">
          <a:solidFill>
            <a:schemeClr val="tx2"/>
          </a:solidFill>
          <a:latin typeface="+mj-lt"/>
          <a:ea typeface="ヒラギノ角ゴ Pro W3" charset="0"/>
          <a:cs typeface="ヒラギノ角ゴ Pro W3" charset="0"/>
        </a:defRPr>
      </a:lvl1pPr>
      <a:lvl2pPr algn="ctr" rtl="0" eaLnBrk="0" fontAlgn="base" hangingPunct="0">
        <a:spcBef>
          <a:spcPct val="0"/>
        </a:spcBef>
        <a:spcAft>
          <a:spcPct val="0"/>
        </a:spcAft>
        <a:defRPr sz="40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0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0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000">
          <a:solidFill>
            <a:schemeClr val="tx2"/>
          </a:solidFill>
          <a:latin typeface="Arial" charset="0"/>
          <a:ea typeface="ヒラギノ角ゴ Pro W3" charset="0"/>
          <a:cs typeface="ヒラギノ角ゴ Pro W3" charset="0"/>
        </a:defRPr>
      </a:lvl5pPr>
      <a:lvl6pPr marL="456869" algn="ctr" rtl="0" fontAlgn="base">
        <a:spcBef>
          <a:spcPct val="0"/>
        </a:spcBef>
        <a:spcAft>
          <a:spcPct val="0"/>
        </a:spcAft>
        <a:defRPr sz="4000">
          <a:solidFill>
            <a:schemeClr val="tx2"/>
          </a:solidFill>
          <a:latin typeface="Arial" charset="0"/>
        </a:defRPr>
      </a:lvl6pPr>
      <a:lvl7pPr marL="913743" algn="ctr" rtl="0" fontAlgn="base">
        <a:spcBef>
          <a:spcPct val="0"/>
        </a:spcBef>
        <a:spcAft>
          <a:spcPct val="0"/>
        </a:spcAft>
        <a:defRPr sz="4000">
          <a:solidFill>
            <a:schemeClr val="tx2"/>
          </a:solidFill>
          <a:latin typeface="Arial" charset="0"/>
        </a:defRPr>
      </a:lvl7pPr>
      <a:lvl8pPr marL="1370620" algn="ctr" rtl="0" fontAlgn="base">
        <a:spcBef>
          <a:spcPct val="0"/>
        </a:spcBef>
        <a:spcAft>
          <a:spcPct val="0"/>
        </a:spcAft>
        <a:defRPr sz="4000">
          <a:solidFill>
            <a:schemeClr val="tx2"/>
          </a:solidFill>
          <a:latin typeface="Arial" charset="0"/>
        </a:defRPr>
      </a:lvl8pPr>
      <a:lvl9pPr marL="1827491" algn="ctr" rtl="0" fontAlgn="base">
        <a:spcBef>
          <a:spcPct val="0"/>
        </a:spcBef>
        <a:spcAft>
          <a:spcPct val="0"/>
        </a:spcAft>
        <a:defRPr sz="4000">
          <a:solidFill>
            <a:schemeClr val="tx2"/>
          </a:solidFill>
          <a:latin typeface="Arial" charset="0"/>
        </a:defRPr>
      </a:lvl9pPr>
    </p:titleStyle>
    <p:bodyStyle>
      <a:lvl1pPr marL="341313" indent="-341313" algn="l" rtl="0" eaLnBrk="0" fontAlgn="base" hangingPunct="0">
        <a:spcBef>
          <a:spcPct val="20000"/>
        </a:spcBef>
        <a:spcAft>
          <a:spcPct val="0"/>
        </a:spcAft>
        <a:buChar char="•"/>
        <a:defRPr sz="2400">
          <a:solidFill>
            <a:schemeClr val="tx1"/>
          </a:solidFill>
          <a:latin typeface="+mn-lt"/>
          <a:ea typeface="ヒラギノ角ゴ Pro W3" charset="0"/>
          <a:cs typeface="ヒラギノ角ゴ Pro W3" charset="0"/>
        </a:defRPr>
      </a:lvl1pPr>
      <a:lvl2pPr marL="741363" indent="-284163" algn="l" rtl="0" eaLnBrk="0" fontAlgn="base" hangingPunct="0">
        <a:spcBef>
          <a:spcPct val="20000"/>
        </a:spcBef>
        <a:spcAft>
          <a:spcPct val="0"/>
        </a:spcAft>
        <a:buChar char="–"/>
        <a:defRPr sz="2000">
          <a:solidFill>
            <a:schemeClr val="tx1"/>
          </a:solidFill>
          <a:latin typeface="+mn-lt"/>
          <a:ea typeface="ヒラギノ角ゴ Pro W3" charset="-128"/>
          <a:cs typeface="ヒラギノ角ゴ Pro W3" charset="0"/>
        </a:defRPr>
      </a:lvl2pPr>
      <a:lvl3pPr marL="1141413" indent="-227013" algn="l" rtl="0" eaLnBrk="0" fontAlgn="base" hangingPunct="0">
        <a:spcBef>
          <a:spcPct val="20000"/>
        </a:spcBef>
        <a:spcAft>
          <a:spcPct val="0"/>
        </a:spcAft>
        <a:buChar char="•"/>
        <a:defRPr>
          <a:solidFill>
            <a:schemeClr val="tx1"/>
          </a:solidFill>
          <a:latin typeface="+mn-lt"/>
          <a:ea typeface="ヒラギノ角ゴ Pro W3" charset="-128"/>
          <a:cs typeface="ヒラギノ角ゴ Pro W3" charset="0"/>
        </a:defRPr>
      </a:lvl3pPr>
      <a:lvl4pPr marL="1598613" indent="-227013" algn="l" rtl="0" eaLnBrk="0" fontAlgn="base" hangingPunct="0">
        <a:spcBef>
          <a:spcPct val="20000"/>
        </a:spcBef>
        <a:spcAft>
          <a:spcPct val="0"/>
        </a:spcAft>
        <a:buChar char="–"/>
        <a:defRPr>
          <a:solidFill>
            <a:schemeClr val="tx1"/>
          </a:solidFill>
          <a:latin typeface="+mn-lt"/>
          <a:ea typeface="ヒラギノ角ゴ Pro W3" charset="-128"/>
          <a:cs typeface="ヒラギノ角ゴ Pro W3" charset="0"/>
        </a:defRPr>
      </a:lvl4pPr>
      <a:lvl5pPr marL="2055813" indent="-227013" algn="l" rtl="0" eaLnBrk="0" fontAlgn="base" hangingPunct="0">
        <a:spcBef>
          <a:spcPct val="20000"/>
        </a:spcBef>
        <a:spcAft>
          <a:spcPct val="0"/>
        </a:spcAft>
        <a:buChar char="»"/>
        <a:defRPr sz="2000">
          <a:solidFill>
            <a:schemeClr val="tx1"/>
          </a:solidFill>
          <a:latin typeface="+mn-lt"/>
          <a:ea typeface="ヒラギノ角ゴ Pro W3" charset="-128"/>
          <a:cs typeface="ヒラギノ角ゴ Pro W3" charset="0"/>
        </a:defRPr>
      </a:lvl5pPr>
      <a:lvl6pPr marL="2512802" indent="-228434" algn="l" rtl="0" fontAlgn="base">
        <a:spcBef>
          <a:spcPct val="20000"/>
        </a:spcBef>
        <a:spcAft>
          <a:spcPct val="0"/>
        </a:spcAft>
        <a:buChar char="»"/>
        <a:defRPr sz="2000">
          <a:solidFill>
            <a:schemeClr val="tx1"/>
          </a:solidFill>
          <a:latin typeface="+mn-lt"/>
          <a:ea typeface="ヒラギノ角ゴ Pro W3" charset="-128"/>
        </a:defRPr>
      </a:lvl6pPr>
      <a:lvl7pPr marL="2969672" indent="-228434" algn="l" rtl="0" fontAlgn="base">
        <a:spcBef>
          <a:spcPct val="20000"/>
        </a:spcBef>
        <a:spcAft>
          <a:spcPct val="0"/>
        </a:spcAft>
        <a:buChar char="»"/>
        <a:defRPr sz="2000">
          <a:solidFill>
            <a:schemeClr val="tx1"/>
          </a:solidFill>
          <a:latin typeface="+mn-lt"/>
          <a:ea typeface="ヒラギノ角ゴ Pro W3" charset="-128"/>
        </a:defRPr>
      </a:lvl7pPr>
      <a:lvl8pPr marL="3426547" indent="-228434" algn="l" rtl="0" fontAlgn="base">
        <a:spcBef>
          <a:spcPct val="20000"/>
        </a:spcBef>
        <a:spcAft>
          <a:spcPct val="0"/>
        </a:spcAft>
        <a:buChar char="»"/>
        <a:defRPr sz="2000">
          <a:solidFill>
            <a:schemeClr val="tx1"/>
          </a:solidFill>
          <a:latin typeface="+mn-lt"/>
          <a:ea typeface="ヒラギノ角ゴ Pro W3" charset="-128"/>
        </a:defRPr>
      </a:lvl8pPr>
      <a:lvl9pPr marL="3883415" indent="-228434" algn="l" rtl="0" fontAlgn="base">
        <a:spcBef>
          <a:spcPct val="20000"/>
        </a:spcBef>
        <a:spcAft>
          <a:spcPct val="0"/>
        </a:spcAft>
        <a:buChar char="»"/>
        <a:defRPr sz="2000">
          <a:solidFill>
            <a:schemeClr val="tx1"/>
          </a:solidFill>
          <a:latin typeface="+mn-lt"/>
          <a:ea typeface="ヒラギノ角ゴ Pro W3" charset="-128"/>
        </a:defRPr>
      </a:lvl9pPr>
    </p:bodyStyle>
    <p:otherStyle>
      <a:defPPr>
        <a:defRPr lang="en-US"/>
      </a:defPPr>
      <a:lvl1pPr marL="0" algn="l" defTabSz="456869" rtl="0" eaLnBrk="1" latinLnBrk="0" hangingPunct="1">
        <a:defRPr sz="1800" kern="1200">
          <a:solidFill>
            <a:schemeClr val="tx1"/>
          </a:solidFill>
          <a:latin typeface="+mn-lt"/>
          <a:ea typeface="+mn-ea"/>
          <a:cs typeface="+mn-cs"/>
        </a:defRPr>
      </a:lvl1pPr>
      <a:lvl2pPr marL="456869" algn="l" defTabSz="456869" rtl="0" eaLnBrk="1" latinLnBrk="0" hangingPunct="1">
        <a:defRPr sz="1800" kern="1200">
          <a:solidFill>
            <a:schemeClr val="tx1"/>
          </a:solidFill>
          <a:latin typeface="+mn-lt"/>
          <a:ea typeface="+mn-ea"/>
          <a:cs typeface="+mn-cs"/>
        </a:defRPr>
      </a:lvl2pPr>
      <a:lvl3pPr marL="913743" algn="l" defTabSz="456869" rtl="0" eaLnBrk="1" latinLnBrk="0" hangingPunct="1">
        <a:defRPr sz="1800" kern="1200">
          <a:solidFill>
            <a:schemeClr val="tx1"/>
          </a:solidFill>
          <a:latin typeface="+mn-lt"/>
          <a:ea typeface="+mn-ea"/>
          <a:cs typeface="+mn-cs"/>
        </a:defRPr>
      </a:lvl3pPr>
      <a:lvl4pPr marL="1370620" algn="l" defTabSz="456869" rtl="0" eaLnBrk="1" latinLnBrk="0" hangingPunct="1">
        <a:defRPr sz="1800" kern="1200">
          <a:solidFill>
            <a:schemeClr val="tx1"/>
          </a:solidFill>
          <a:latin typeface="+mn-lt"/>
          <a:ea typeface="+mn-ea"/>
          <a:cs typeface="+mn-cs"/>
        </a:defRPr>
      </a:lvl4pPr>
      <a:lvl5pPr marL="1827491" algn="l" defTabSz="456869" rtl="0" eaLnBrk="1" latinLnBrk="0" hangingPunct="1">
        <a:defRPr sz="1800" kern="1200">
          <a:solidFill>
            <a:schemeClr val="tx1"/>
          </a:solidFill>
          <a:latin typeface="+mn-lt"/>
          <a:ea typeface="+mn-ea"/>
          <a:cs typeface="+mn-cs"/>
        </a:defRPr>
      </a:lvl5pPr>
      <a:lvl6pPr marL="2284362" algn="l" defTabSz="456869" rtl="0" eaLnBrk="1" latinLnBrk="0" hangingPunct="1">
        <a:defRPr sz="1800" kern="1200">
          <a:solidFill>
            <a:schemeClr val="tx1"/>
          </a:solidFill>
          <a:latin typeface="+mn-lt"/>
          <a:ea typeface="+mn-ea"/>
          <a:cs typeface="+mn-cs"/>
        </a:defRPr>
      </a:lvl6pPr>
      <a:lvl7pPr marL="2741238" algn="l" defTabSz="456869" rtl="0" eaLnBrk="1" latinLnBrk="0" hangingPunct="1">
        <a:defRPr sz="1800" kern="1200">
          <a:solidFill>
            <a:schemeClr val="tx1"/>
          </a:solidFill>
          <a:latin typeface="+mn-lt"/>
          <a:ea typeface="+mn-ea"/>
          <a:cs typeface="+mn-cs"/>
        </a:defRPr>
      </a:lvl7pPr>
      <a:lvl8pPr marL="3198104" algn="l" defTabSz="456869" rtl="0" eaLnBrk="1" latinLnBrk="0" hangingPunct="1">
        <a:defRPr sz="1800" kern="1200">
          <a:solidFill>
            <a:schemeClr val="tx1"/>
          </a:solidFill>
          <a:latin typeface="+mn-lt"/>
          <a:ea typeface="+mn-ea"/>
          <a:cs typeface="+mn-cs"/>
        </a:defRPr>
      </a:lvl8pPr>
      <a:lvl9pPr marL="3654982" algn="l" defTabSz="456869"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105" tIns="45555" rIns="91105" bIns="45555" numCol="1" anchor="ctr" anchorCtr="0" compatLnSpc="1">
            <a:prstTxWarp prst="textNoShape">
              <a:avLst/>
            </a:prstTxWarp>
          </a:bodyPr>
          <a:lstStyle/>
          <a:p>
            <a:pPr lvl="0"/>
            <a:r>
              <a:rPr lang="en-GB" smtClean="0"/>
              <a:t>Click to edit Master title style</a:t>
            </a:r>
          </a:p>
        </p:txBody>
      </p:sp>
      <p:sp>
        <p:nvSpPr>
          <p:cNvPr id="124931" name="Rectangle 3"/>
          <p:cNvSpPr>
            <a:spLocks noGrp="1" noChangeArrowheads="1"/>
          </p:cNvSpPr>
          <p:nvPr>
            <p:ph type="body" idx="1"/>
          </p:nvPr>
        </p:nvSpPr>
        <p:spPr bwMode="auto">
          <a:xfrm>
            <a:off x="457200" y="1600203"/>
            <a:ext cx="8229600" cy="4525963"/>
          </a:xfrm>
          <a:prstGeom prst="rect">
            <a:avLst/>
          </a:prstGeom>
          <a:noFill/>
          <a:ln w="9525">
            <a:noFill/>
            <a:miter lim="800000"/>
            <a:headEnd/>
            <a:tailEnd/>
          </a:ln>
        </p:spPr>
        <p:txBody>
          <a:bodyPr vert="horz" wrap="square" lIns="91105" tIns="45555" rIns="91105" bIns="45555"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81408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105" tIns="45555" rIns="91105" bIns="45555" numCol="1" anchor="t" anchorCtr="0" compatLnSpc="1">
            <a:prstTxWarp prst="textNoShape">
              <a:avLst/>
            </a:prstTxWarp>
          </a:bodyPr>
          <a:lstStyle>
            <a:lvl1pPr>
              <a:lnSpc>
                <a:spcPct val="100000"/>
              </a:lnSpc>
              <a:spcBef>
                <a:spcPct val="0"/>
              </a:spcBef>
              <a:spcAft>
                <a:spcPct val="0"/>
              </a:spcAft>
              <a:defRPr sz="1400">
                <a:solidFill>
                  <a:srgbClr val="000000"/>
                </a:solidFill>
                <a:ea typeface="+mn-ea"/>
                <a:cs typeface="+mn-cs"/>
              </a:defRPr>
            </a:lvl1pPr>
          </a:lstStyle>
          <a:p>
            <a:pPr defTabSz="914400" fontAlgn="base">
              <a:defRPr/>
            </a:pPr>
            <a:endParaRPr lang="en-GB">
              <a:latin typeface="Arial" charset="0"/>
            </a:endParaRPr>
          </a:p>
        </p:txBody>
      </p:sp>
      <p:sp>
        <p:nvSpPr>
          <p:cNvPr id="81408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105" tIns="45555" rIns="91105" bIns="45555" numCol="1" anchor="t" anchorCtr="0" compatLnSpc="1">
            <a:prstTxWarp prst="textNoShape">
              <a:avLst/>
            </a:prstTxWarp>
          </a:bodyPr>
          <a:lstStyle>
            <a:lvl1pPr algn="ctr">
              <a:lnSpc>
                <a:spcPct val="100000"/>
              </a:lnSpc>
              <a:spcBef>
                <a:spcPct val="0"/>
              </a:spcBef>
              <a:spcAft>
                <a:spcPct val="0"/>
              </a:spcAft>
              <a:defRPr sz="1400">
                <a:solidFill>
                  <a:srgbClr val="000000"/>
                </a:solidFill>
                <a:ea typeface="+mn-ea"/>
                <a:cs typeface="+mn-cs"/>
              </a:defRPr>
            </a:lvl1pPr>
          </a:lstStyle>
          <a:p>
            <a:pPr defTabSz="914400" fontAlgn="base">
              <a:defRPr/>
            </a:pPr>
            <a:endParaRPr lang="en-GB">
              <a:latin typeface="Arial" charset="0"/>
            </a:endParaRPr>
          </a:p>
        </p:txBody>
      </p:sp>
      <p:sp>
        <p:nvSpPr>
          <p:cNvPr id="81408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105" tIns="45555" rIns="91105" bIns="45555" numCol="1" anchor="t" anchorCtr="0" compatLnSpc="1">
            <a:prstTxWarp prst="textNoShape">
              <a:avLst/>
            </a:prstTxWarp>
          </a:bodyPr>
          <a:lstStyle>
            <a:lvl1pPr algn="r">
              <a:lnSpc>
                <a:spcPct val="100000"/>
              </a:lnSpc>
              <a:spcBef>
                <a:spcPct val="0"/>
              </a:spcBef>
              <a:spcAft>
                <a:spcPct val="0"/>
              </a:spcAft>
              <a:defRPr sz="1400">
                <a:solidFill>
                  <a:srgbClr val="000000"/>
                </a:solidFill>
                <a:ea typeface="ヒラギノ角ゴ Pro W3" charset="0"/>
                <a:cs typeface="ヒラギノ角ゴ Pro W3" charset="0"/>
              </a:defRPr>
            </a:lvl1pPr>
          </a:lstStyle>
          <a:p>
            <a:pPr defTabSz="914400" fontAlgn="base">
              <a:defRPr/>
            </a:pPr>
            <a:fld id="{421A8F3A-F19A-4609-87B7-6F1B07677FF6}" type="slidenum">
              <a:rPr lang="en-GB">
                <a:latin typeface="Arial" charset="0"/>
              </a:rPr>
              <a:pPr defTabSz="914400" fontAlgn="base">
                <a:defRPr/>
              </a:pPr>
              <a:t>‹#›</a:t>
            </a:fld>
            <a:endParaRPr lang="en-GB">
              <a:latin typeface="Arial" charset="0"/>
            </a:endParaRPr>
          </a:p>
        </p:txBody>
      </p:sp>
      <p:grpSp>
        <p:nvGrpSpPr>
          <p:cNvPr id="124935" name="Group 30"/>
          <p:cNvGrpSpPr>
            <a:grpSpLocks/>
          </p:cNvGrpSpPr>
          <p:nvPr userDrawn="1"/>
        </p:nvGrpSpPr>
        <p:grpSpPr bwMode="auto">
          <a:xfrm>
            <a:off x="7092950" y="9525"/>
            <a:ext cx="2025650" cy="1474788"/>
            <a:chOff x="0" y="0"/>
            <a:chExt cx="1835" cy="1246"/>
          </a:xfrm>
        </p:grpSpPr>
        <p:grpSp>
          <p:nvGrpSpPr>
            <p:cNvPr id="124936" name="Group 31"/>
            <p:cNvGrpSpPr>
              <a:grpSpLocks/>
            </p:cNvGrpSpPr>
            <p:nvPr/>
          </p:nvGrpSpPr>
          <p:grpSpPr bwMode="auto">
            <a:xfrm>
              <a:off x="0" y="0"/>
              <a:ext cx="1835" cy="657"/>
              <a:chOff x="0" y="0"/>
              <a:chExt cx="1835" cy="657"/>
            </a:xfrm>
          </p:grpSpPr>
          <p:pic>
            <p:nvPicPr>
              <p:cNvPr id="124940" name="Picture 32"/>
              <p:cNvPicPr>
                <a:picLocks noChangeArrowheads="1"/>
              </p:cNvPicPr>
              <p:nvPr/>
            </p:nvPicPr>
            <p:blipFill>
              <a:blip r:embed="rId13"/>
              <a:srcRect/>
              <a:stretch>
                <a:fillRect/>
              </a:stretch>
            </p:blipFill>
            <p:spPr bwMode="auto">
              <a:xfrm>
                <a:off x="821" y="171"/>
                <a:ext cx="1014" cy="319"/>
              </a:xfrm>
              <a:prstGeom prst="rect">
                <a:avLst/>
              </a:prstGeom>
              <a:noFill/>
              <a:ln w="9525">
                <a:noFill/>
                <a:miter lim="800000"/>
                <a:headEnd/>
                <a:tailEnd/>
              </a:ln>
            </p:spPr>
          </p:pic>
          <p:pic>
            <p:nvPicPr>
              <p:cNvPr id="124941" name="Picture 33"/>
              <p:cNvPicPr>
                <a:picLocks noChangeArrowheads="1"/>
              </p:cNvPicPr>
              <p:nvPr/>
            </p:nvPicPr>
            <p:blipFill>
              <a:blip r:embed="rId14"/>
              <a:srcRect/>
              <a:stretch>
                <a:fillRect/>
              </a:stretch>
            </p:blipFill>
            <p:spPr bwMode="auto">
              <a:xfrm>
                <a:off x="0" y="0"/>
                <a:ext cx="719" cy="657"/>
              </a:xfrm>
              <a:prstGeom prst="rect">
                <a:avLst/>
              </a:prstGeom>
              <a:noFill/>
              <a:ln w="9525">
                <a:noFill/>
                <a:miter lim="800000"/>
                <a:headEnd/>
                <a:tailEnd/>
              </a:ln>
            </p:spPr>
          </p:pic>
        </p:grpSp>
        <p:sp>
          <p:nvSpPr>
            <p:cNvPr id="814091" name="Rectangle 34"/>
            <p:cNvSpPr>
              <a:spLocks/>
            </p:cNvSpPr>
            <p:nvPr/>
          </p:nvSpPr>
          <p:spPr bwMode="auto">
            <a:xfrm>
              <a:off x="40" y="685"/>
              <a:ext cx="1776" cy="561"/>
            </a:xfrm>
            <a:prstGeom prst="rect">
              <a:avLst/>
            </a:prstGeom>
            <a:noFill/>
            <a:ln w="9525">
              <a:noFill/>
              <a:miter lim="800000"/>
              <a:headEnd/>
              <a:tailEnd/>
            </a:ln>
          </p:spPr>
          <p:txBody>
            <a:bodyPr lIns="0" tIns="0" rIns="0" bIns="0" anchor="ctr"/>
            <a:lstStyle/>
            <a:p>
              <a:pPr defTabSz="455563" fontAlgn="base">
                <a:spcBef>
                  <a:spcPts val="775"/>
                </a:spcBef>
                <a:spcAft>
                  <a:spcPct val="0"/>
                </a:spcAft>
                <a:defRPr/>
              </a:pPr>
              <a:r>
                <a:rPr lang="en-US" sz="1300">
                  <a:solidFill>
                    <a:srgbClr val="000000"/>
                  </a:solidFill>
                  <a:latin typeface="Arial" charset="0"/>
                  <a:ea typeface="ヒラギノ角ゴ Pro W3" charset="0"/>
                  <a:cs typeface="Arial" charset="0"/>
                  <a:sym typeface="Arial" charset="0"/>
                </a:rPr>
                <a:t>Joint Weather and Climate</a:t>
              </a:r>
              <a:br>
                <a:rPr lang="en-US" sz="1300">
                  <a:solidFill>
                    <a:srgbClr val="000000"/>
                  </a:solidFill>
                  <a:latin typeface="Arial" charset="0"/>
                  <a:ea typeface="ヒラギノ角ゴ Pro W3" charset="0"/>
                  <a:cs typeface="Arial" charset="0"/>
                  <a:sym typeface="Arial" charset="0"/>
                </a:rPr>
              </a:br>
              <a:r>
                <a:rPr lang="en-US" sz="1300">
                  <a:solidFill>
                    <a:srgbClr val="000000"/>
                  </a:solidFill>
                  <a:latin typeface="Arial" charset="0"/>
                  <a:ea typeface="ヒラギノ角ゴ Pro W3" charset="0"/>
                  <a:cs typeface="Arial" charset="0"/>
                  <a:sym typeface="Arial" charset="0"/>
                </a:rPr>
                <a:t>Research Programme</a:t>
              </a:r>
              <a:br>
                <a:rPr lang="en-US" sz="1300">
                  <a:solidFill>
                    <a:srgbClr val="000000"/>
                  </a:solidFill>
                  <a:latin typeface="Arial" charset="0"/>
                  <a:ea typeface="ヒラギノ角ゴ Pro W3" charset="0"/>
                  <a:cs typeface="Arial" charset="0"/>
                  <a:sym typeface="Arial" charset="0"/>
                </a:rPr>
              </a:br>
              <a:r>
                <a:rPr lang="en-US" sz="1300">
                  <a:solidFill>
                    <a:srgbClr val="000000"/>
                  </a:solidFill>
                  <a:latin typeface="Arial" charset="0"/>
                  <a:ea typeface="ヒラギノ角ゴ Pro W3" charset="0"/>
                  <a:cs typeface="Arial" charset="0"/>
                  <a:sym typeface="Arial" charset="0"/>
                </a:rPr>
                <a:t> </a:t>
              </a:r>
              <a:r>
                <a:rPr lang="en-US" sz="800">
                  <a:solidFill>
                    <a:srgbClr val="000000"/>
                  </a:solidFill>
                  <a:latin typeface="Arial" charset="0"/>
                  <a:ea typeface="ヒラギノ角ゴ Pro W3" charset="0"/>
                  <a:cs typeface="Arial" charset="0"/>
                  <a:sym typeface="Arial" charset="0"/>
                </a:rPr>
                <a:t>A partnership in climate research </a:t>
              </a:r>
            </a:p>
          </p:txBody>
        </p:sp>
        <p:sp>
          <p:nvSpPr>
            <p:cNvPr id="814092" name="Line 35"/>
            <p:cNvSpPr>
              <a:spLocks noChangeShapeType="1"/>
            </p:cNvSpPr>
            <p:nvPr/>
          </p:nvSpPr>
          <p:spPr bwMode="auto">
            <a:xfrm>
              <a:off x="22" y="653"/>
              <a:ext cx="1799" cy="1"/>
            </a:xfrm>
            <a:prstGeom prst="line">
              <a:avLst/>
            </a:prstGeom>
            <a:noFill/>
            <a:ln w="19050">
              <a:solidFill>
                <a:srgbClr val="132647"/>
              </a:solidFill>
              <a:round/>
              <a:headEnd/>
              <a:tailEnd/>
            </a:ln>
          </p:spPr>
          <p:txBody>
            <a:bodyPr lIns="0" tIns="0" rIns="0" bIns="0"/>
            <a:lstStyle/>
            <a:p>
              <a:pPr defTabSz="914400" fontAlgn="base">
                <a:lnSpc>
                  <a:spcPct val="80000"/>
                </a:lnSpc>
                <a:spcBef>
                  <a:spcPct val="50000"/>
                </a:spcBef>
                <a:spcAft>
                  <a:spcPct val="35000"/>
                </a:spcAft>
                <a:defRPr/>
              </a:pPr>
              <a:endParaRPr lang="en-US" sz="2000">
                <a:solidFill>
                  <a:srgbClr val="000000"/>
                </a:solidFill>
                <a:latin typeface="Arial" charset="0"/>
                <a:ea typeface="ヒラギノ角ゴ Pro W3" charset="0"/>
                <a:cs typeface="ヒラギノ角ゴ Pro W3" charset="0"/>
              </a:endParaRPr>
            </a:p>
          </p:txBody>
        </p:sp>
        <p:sp>
          <p:nvSpPr>
            <p:cNvPr id="814093" name="Line 36"/>
            <p:cNvSpPr>
              <a:spLocks noChangeShapeType="1"/>
            </p:cNvSpPr>
            <p:nvPr/>
          </p:nvSpPr>
          <p:spPr bwMode="auto">
            <a:xfrm>
              <a:off x="755" y="47"/>
              <a:ext cx="1" cy="557"/>
            </a:xfrm>
            <a:prstGeom prst="line">
              <a:avLst/>
            </a:prstGeom>
            <a:noFill/>
            <a:ln w="19050">
              <a:solidFill>
                <a:srgbClr val="132647"/>
              </a:solidFill>
              <a:round/>
              <a:headEnd/>
              <a:tailEnd/>
            </a:ln>
          </p:spPr>
          <p:txBody>
            <a:bodyPr lIns="0" tIns="0" rIns="0" bIns="0"/>
            <a:lstStyle/>
            <a:p>
              <a:pPr defTabSz="914400" fontAlgn="base">
                <a:lnSpc>
                  <a:spcPct val="80000"/>
                </a:lnSpc>
                <a:spcBef>
                  <a:spcPct val="50000"/>
                </a:spcBef>
                <a:spcAft>
                  <a:spcPct val="35000"/>
                </a:spcAft>
                <a:defRPr/>
              </a:pPr>
              <a:endParaRPr lang="en-US" sz="2000">
                <a:solidFill>
                  <a:srgbClr val="000000"/>
                </a:solidFill>
                <a:latin typeface="Arial" charset="0"/>
                <a:ea typeface="ヒラギノ角ゴ Pro W3" charset="0"/>
                <a:cs typeface="ヒラギノ角ゴ Pro W3" charset="0"/>
              </a:endParaRPr>
            </a:p>
          </p:txBody>
        </p:sp>
      </p:grpSp>
    </p:spTree>
    <p:extLst>
      <p:ext uri="{BB962C8B-B14F-4D97-AF65-F5344CB8AC3E}">
        <p14:creationId xmlns:p14="http://schemas.microsoft.com/office/powerpoint/2010/main" val="1563862374"/>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Lst>
  <p:txStyles>
    <p:titleStyle>
      <a:lvl1pPr algn="ctr" rtl="0" eaLnBrk="0" fontAlgn="base" hangingPunct="0">
        <a:spcBef>
          <a:spcPct val="0"/>
        </a:spcBef>
        <a:spcAft>
          <a:spcPct val="0"/>
        </a:spcAft>
        <a:defRPr sz="4000">
          <a:solidFill>
            <a:schemeClr val="tx2"/>
          </a:solidFill>
          <a:latin typeface="+mj-lt"/>
          <a:ea typeface="ヒラギノ角ゴ Pro W3" charset="0"/>
          <a:cs typeface="ヒラギノ角ゴ Pro W3" charset="0"/>
        </a:defRPr>
      </a:lvl1pPr>
      <a:lvl2pPr algn="ctr" rtl="0" eaLnBrk="0" fontAlgn="base" hangingPunct="0">
        <a:spcBef>
          <a:spcPct val="0"/>
        </a:spcBef>
        <a:spcAft>
          <a:spcPct val="0"/>
        </a:spcAft>
        <a:defRPr sz="40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0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0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000">
          <a:solidFill>
            <a:schemeClr val="tx2"/>
          </a:solidFill>
          <a:latin typeface="Arial" charset="0"/>
          <a:ea typeface="ヒラギノ角ゴ Pro W3" charset="0"/>
          <a:cs typeface="ヒラギノ角ゴ Pro W3" charset="0"/>
        </a:defRPr>
      </a:lvl5pPr>
      <a:lvl6pPr marL="455563" algn="ctr" rtl="0" fontAlgn="base">
        <a:spcBef>
          <a:spcPct val="0"/>
        </a:spcBef>
        <a:spcAft>
          <a:spcPct val="0"/>
        </a:spcAft>
        <a:defRPr sz="4000">
          <a:solidFill>
            <a:schemeClr val="tx2"/>
          </a:solidFill>
          <a:latin typeface="Arial" charset="0"/>
        </a:defRPr>
      </a:lvl6pPr>
      <a:lvl7pPr marL="911140" algn="ctr" rtl="0" fontAlgn="base">
        <a:spcBef>
          <a:spcPct val="0"/>
        </a:spcBef>
        <a:spcAft>
          <a:spcPct val="0"/>
        </a:spcAft>
        <a:defRPr sz="4000">
          <a:solidFill>
            <a:schemeClr val="tx2"/>
          </a:solidFill>
          <a:latin typeface="Arial" charset="0"/>
        </a:defRPr>
      </a:lvl7pPr>
      <a:lvl8pPr marL="1366713" algn="ctr" rtl="0" fontAlgn="base">
        <a:spcBef>
          <a:spcPct val="0"/>
        </a:spcBef>
        <a:spcAft>
          <a:spcPct val="0"/>
        </a:spcAft>
        <a:defRPr sz="4000">
          <a:solidFill>
            <a:schemeClr val="tx2"/>
          </a:solidFill>
          <a:latin typeface="Arial" charset="0"/>
        </a:defRPr>
      </a:lvl8pPr>
      <a:lvl9pPr marL="1822280" algn="ctr" rtl="0" fontAlgn="base">
        <a:spcBef>
          <a:spcPct val="0"/>
        </a:spcBef>
        <a:spcAft>
          <a:spcPct val="0"/>
        </a:spcAft>
        <a:defRPr sz="4000">
          <a:solidFill>
            <a:schemeClr val="tx2"/>
          </a:solidFill>
          <a:latin typeface="Arial" charset="0"/>
        </a:defRPr>
      </a:lvl9pPr>
    </p:titleStyle>
    <p:bodyStyle>
      <a:lvl1pPr marL="340338" indent="-340338" algn="l" rtl="0" eaLnBrk="0" fontAlgn="base" hangingPunct="0">
        <a:spcBef>
          <a:spcPct val="20000"/>
        </a:spcBef>
        <a:spcAft>
          <a:spcPct val="0"/>
        </a:spcAft>
        <a:buChar char="•"/>
        <a:defRPr sz="2400">
          <a:solidFill>
            <a:schemeClr val="tx1"/>
          </a:solidFill>
          <a:latin typeface="+mn-lt"/>
          <a:ea typeface="ヒラギノ角ゴ Pro W3" charset="0"/>
          <a:cs typeface="ヒラギノ角ゴ Pro W3" charset="0"/>
        </a:defRPr>
      </a:lvl1pPr>
      <a:lvl2pPr marL="739249" indent="-283354" algn="l" rtl="0" eaLnBrk="0" fontAlgn="base" hangingPunct="0">
        <a:spcBef>
          <a:spcPct val="20000"/>
        </a:spcBef>
        <a:spcAft>
          <a:spcPct val="0"/>
        </a:spcAft>
        <a:buChar char="–"/>
        <a:defRPr sz="2000">
          <a:solidFill>
            <a:schemeClr val="tx1"/>
          </a:solidFill>
          <a:latin typeface="+mn-lt"/>
          <a:ea typeface="ヒラギノ角ゴ Pro W3" charset="-128"/>
          <a:cs typeface="ヒラギノ角ゴ Pro W3" charset="0"/>
        </a:defRPr>
      </a:lvl2pPr>
      <a:lvl3pPr marL="1138158" indent="-226366" algn="l" rtl="0" eaLnBrk="0" fontAlgn="base" hangingPunct="0">
        <a:spcBef>
          <a:spcPct val="20000"/>
        </a:spcBef>
        <a:spcAft>
          <a:spcPct val="0"/>
        </a:spcAft>
        <a:buChar char="•"/>
        <a:defRPr>
          <a:solidFill>
            <a:schemeClr val="tx1"/>
          </a:solidFill>
          <a:latin typeface="+mn-lt"/>
          <a:ea typeface="ヒラギノ角ゴ Pro W3" charset="-128"/>
          <a:cs typeface="ヒラギノ角ゴ Pro W3" charset="0"/>
        </a:defRPr>
      </a:lvl3pPr>
      <a:lvl4pPr marL="1594050" indent="-226366" algn="l" rtl="0" eaLnBrk="0" fontAlgn="base" hangingPunct="0">
        <a:spcBef>
          <a:spcPct val="20000"/>
        </a:spcBef>
        <a:spcAft>
          <a:spcPct val="0"/>
        </a:spcAft>
        <a:buChar char="–"/>
        <a:defRPr>
          <a:solidFill>
            <a:schemeClr val="tx1"/>
          </a:solidFill>
          <a:latin typeface="+mn-lt"/>
          <a:ea typeface="ヒラギノ角ゴ Pro W3" charset="-128"/>
          <a:cs typeface="ヒラギノ角ゴ Pro W3" charset="0"/>
        </a:defRPr>
      </a:lvl4pPr>
      <a:lvl5pPr marL="2049950" indent="-226366" algn="l" rtl="0" eaLnBrk="0" fontAlgn="base" hangingPunct="0">
        <a:spcBef>
          <a:spcPct val="20000"/>
        </a:spcBef>
        <a:spcAft>
          <a:spcPct val="0"/>
        </a:spcAft>
        <a:buChar char="»"/>
        <a:defRPr sz="2000">
          <a:solidFill>
            <a:schemeClr val="tx1"/>
          </a:solidFill>
          <a:latin typeface="+mn-lt"/>
          <a:ea typeface="ヒラギノ角ゴ Pro W3" charset="-128"/>
          <a:cs typeface="ヒラギノ角ゴ Pro W3" charset="0"/>
        </a:defRPr>
      </a:lvl5pPr>
      <a:lvl6pPr marL="2505635" indent="-227783" algn="l" rtl="0" fontAlgn="base">
        <a:spcBef>
          <a:spcPct val="20000"/>
        </a:spcBef>
        <a:spcAft>
          <a:spcPct val="0"/>
        </a:spcAft>
        <a:buChar char="»"/>
        <a:defRPr sz="2000">
          <a:solidFill>
            <a:schemeClr val="tx1"/>
          </a:solidFill>
          <a:latin typeface="+mn-lt"/>
          <a:ea typeface="ヒラギノ角ゴ Pro W3" charset="-128"/>
        </a:defRPr>
      </a:lvl6pPr>
      <a:lvl7pPr marL="2961200" indent="-227783" algn="l" rtl="0" fontAlgn="base">
        <a:spcBef>
          <a:spcPct val="20000"/>
        </a:spcBef>
        <a:spcAft>
          <a:spcPct val="0"/>
        </a:spcAft>
        <a:buChar char="»"/>
        <a:defRPr sz="2000">
          <a:solidFill>
            <a:schemeClr val="tx1"/>
          </a:solidFill>
          <a:latin typeface="+mn-lt"/>
          <a:ea typeface="ヒラギノ角ゴ Pro W3" charset="-128"/>
        </a:defRPr>
      </a:lvl7pPr>
      <a:lvl8pPr marL="3416775" indent="-227783" algn="l" rtl="0" fontAlgn="base">
        <a:spcBef>
          <a:spcPct val="20000"/>
        </a:spcBef>
        <a:spcAft>
          <a:spcPct val="0"/>
        </a:spcAft>
        <a:buChar char="»"/>
        <a:defRPr sz="2000">
          <a:solidFill>
            <a:schemeClr val="tx1"/>
          </a:solidFill>
          <a:latin typeface="+mn-lt"/>
          <a:ea typeface="ヒラギノ角ゴ Pro W3" charset="-128"/>
        </a:defRPr>
      </a:lvl8pPr>
      <a:lvl9pPr marL="3872342" indent="-227783" algn="l" rtl="0" fontAlgn="base">
        <a:spcBef>
          <a:spcPct val="20000"/>
        </a:spcBef>
        <a:spcAft>
          <a:spcPct val="0"/>
        </a:spcAft>
        <a:buChar char="»"/>
        <a:defRPr sz="2000">
          <a:solidFill>
            <a:schemeClr val="tx1"/>
          </a:solidFill>
          <a:latin typeface="+mn-lt"/>
          <a:ea typeface="ヒラギノ角ゴ Pro W3" charset="-128"/>
        </a:defRPr>
      </a:lvl9pPr>
    </p:bodyStyle>
    <p:otherStyle>
      <a:defPPr>
        <a:defRPr lang="en-US"/>
      </a:defPPr>
      <a:lvl1pPr marL="0" algn="l" defTabSz="455563" rtl="0" eaLnBrk="1" latinLnBrk="0" hangingPunct="1">
        <a:defRPr sz="1800" kern="1200">
          <a:solidFill>
            <a:schemeClr val="tx1"/>
          </a:solidFill>
          <a:latin typeface="+mn-lt"/>
          <a:ea typeface="+mn-ea"/>
          <a:cs typeface="+mn-cs"/>
        </a:defRPr>
      </a:lvl1pPr>
      <a:lvl2pPr marL="455563" algn="l" defTabSz="455563" rtl="0" eaLnBrk="1" latinLnBrk="0" hangingPunct="1">
        <a:defRPr sz="1800" kern="1200">
          <a:solidFill>
            <a:schemeClr val="tx1"/>
          </a:solidFill>
          <a:latin typeface="+mn-lt"/>
          <a:ea typeface="+mn-ea"/>
          <a:cs typeface="+mn-cs"/>
        </a:defRPr>
      </a:lvl2pPr>
      <a:lvl3pPr marL="911140" algn="l" defTabSz="455563" rtl="0" eaLnBrk="1" latinLnBrk="0" hangingPunct="1">
        <a:defRPr sz="1800" kern="1200">
          <a:solidFill>
            <a:schemeClr val="tx1"/>
          </a:solidFill>
          <a:latin typeface="+mn-lt"/>
          <a:ea typeface="+mn-ea"/>
          <a:cs typeface="+mn-cs"/>
        </a:defRPr>
      </a:lvl3pPr>
      <a:lvl4pPr marL="1366713" algn="l" defTabSz="455563" rtl="0" eaLnBrk="1" latinLnBrk="0" hangingPunct="1">
        <a:defRPr sz="1800" kern="1200">
          <a:solidFill>
            <a:schemeClr val="tx1"/>
          </a:solidFill>
          <a:latin typeface="+mn-lt"/>
          <a:ea typeface="+mn-ea"/>
          <a:cs typeface="+mn-cs"/>
        </a:defRPr>
      </a:lvl4pPr>
      <a:lvl5pPr marL="1822280" algn="l" defTabSz="455563" rtl="0" eaLnBrk="1" latinLnBrk="0" hangingPunct="1">
        <a:defRPr sz="1800" kern="1200">
          <a:solidFill>
            <a:schemeClr val="tx1"/>
          </a:solidFill>
          <a:latin typeface="+mn-lt"/>
          <a:ea typeface="+mn-ea"/>
          <a:cs typeface="+mn-cs"/>
        </a:defRPr>
      </a:lvl5pPr>
      <a:lvl6pPr marL="2277848" algn="l" defTabSz="455563" rtl="0" eaLnBrk="1" latinLnBrk="0" hangingPunct="1">
        <a:defRPr sz="1800" kern="1200">
          <a:solidFill>
            <a:schemeClr val="tx1"/>
          </a:solidFill>
          <a:latin typeface="+mn-lt"/>
          <a:ea typeface="+mn-ea"/>
          <a:cs typeface="+mn-cs"/>
        </a:defRPr>
      </a:lvl6pPr>
      <a:lvl7pPr marL="2733422" algn="l" defTabSz="455563" rtl="0" eaLnBrk="1" latinLnBrk="0" hangingPunct="1">
        <a:defRPr sz="1800" kern="1200">
          <a:solidFill>
            <a:schemeClr val="tx1"/>
          </a:solidFill>
          <a:latin typeface="+mn-lt"/>
          <a:ea typeface="+mn-ea"/>
          <a:cs typeface="+mn-cs"/>
        </a:defRPr>
      </a:lvl7pPr>
      <a:lvl8pPr marL="3188984" algn="l" defTabSz="455563" rtl="0" eaLnBrk="1" latinLnBrk="0" hangingPunct="1">
        <a:defRPr sz="1800" kern="1200">
          <a:solidFill>
            <a:schemeClr val="tx1"/>
          </a:solidFill>
          <a:latin typeface="+mn-lt"/>
          <a:ea typeface="+mn-ea"/>
          <a:cs typeface="+mn-cs"/>
        </a:defRPr>
      </a:lvl8pPr>
      <a:lvl9pPr marL="3644560" algn="l" defTabSz="455563"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238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27238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741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spcBef>
                <a:spcPct val="0"/>
              </a:spcBef>
              <a:defRPr sz="1400">
                <a:solidFill>
                  <a:srgbClr val="000000"/>
                </a:solidFill>
              </a:defRPr>
            </a:lvl1pPr>
          </a:lstStyle>
          <a:p>
            <a:pPr defTabSz="914400" fontAlgn="base">
              <a:spcAft>
                <a:spcPct val="0"/>
              </a:spcAft>
              <a:defRPr/>
            </a:pPr>
            <a:fld id="{C2AE6890-4EC1-4673-9E70-2126ACAE9960}" type="datetimeFigureOut">
              <a:rPr lang="en-GB">
                <a:latin typeface="Arial" charset="0"/>
                <a:ea typeface="ＭＳ Ｐゴシック"/>
                <a:cs typeface="ＭＳ Ｐゴシック"/>
              </a:rPr>
              <a:pPr defTabSz="914400" fontAlgn="base">
                <a:spcAft>
                  <a:spcPct val="0"/>
                </a:spcAft>
                <a:defRPr/>
              </a:pPr>
              <a:t>21/05/15</a:t>
            </a:fld>
            <a:endParaRPr lang="en-GB">
              <a:latin typeface="Arial" charset="0"/>
              <a:ea typeface="ＭＳ Ｐゴシック"/>
              <a:cs typeface="ＭＳ Ｐゴシック"/>
            </a:endParaRPr>
          </a:p>
        </p:txBody>
      </p:sp>
      <p:sp>
        <p:nvSpPr>
          <p:cNvPr id="1741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spcBef>
                <a:spcPct val="0"/>
              </a:spcBef>
              <a:defRPr sz="1400">
                <a:solidFill>
                  <a:srgbClr val="000000"/>
                </a:solidFill>
              </a:defRPr>
            </a:lvl1pPr>
          </a:lstStyle>
          <a:p>
            <a:pPr defTabSz="914400" fontAlgn="base">
              <a:spcAft>
                <a:spcPct val="0"/>
              </a:spcAft>
              <a:defRPr/>
            </a:pPr>
            <a:endParaRPr lang="en-US">
              <a:latin typeface="Arial" charset="0"/>
              <a:ea typeface="ＭＳ Ｐゴシック"/>
              <a:cs typeface="ＭＳ Ｐゴシック"/>
            </a:endParaRPr>
          </a:p>
        </p:txBody>
      </p:sp>
      <p:sp>
        <p:nvSpPr>
          <p:cNvPr id="1741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spcBef>
                <a:spcPct val="0"/>
              </a:spcBef>
              <a:defRPr sz="1400">
                <a:solidFill>
                  <a:srgbClr val="000000"/>
                </a:solidFill>
              </a:defRPr>
            </a:lvl1pPr>
          </a:lstStyle>
          <a:p>
            <a:pPr defTabSz="914400" fontAlgn="base">
              <a:spcAft>
                <a:spcPct val="0"/>
              </a:spcAft>
              <a:defRPr/>
            </a:pPr>
            <a:fld id="{9125279A-738D-4BEB-BC56-808BB195CD0D}" type="slidenum">
              <a:rPr lang="en-GB">
                <a:latin typeface="Arial" charset="0"/>
                <a:ea typeface="ＭＳ Ｐゴシック"/>
                <a:cs typeface="ＭＳ Ｐゴシック"/>
              </a:rPr>
              <a:pPr defTabSz="914400" fontAlgn="base">
                <a:spcAft>
                  <a:spcPct val="0"/>
                </a:spcAft>
                <a:defRPr/>
              </a:pPr>
              <a:t>‹#›</a:t>
            </a:fld>
            <a:endParaRPr lang="en-GB">
              <a:latin typeface="Arial" charset="0"/>
              <a:ea typeface="ＭＳ Ｐゴシック"/>
              <a:cs typeface="ＭＳ Ｐゴシック"/>
            </a:endParaRPr>
          </a:p>
        </p:txBody>
      </p:sp>
      <p:grpSp>
        <p:nvGrpSpPr>
          <p:cNvPr id="272391" name="Group 30"/>
          <p:cNvGrpSpPr>
            <a:grpSpLocks/>
          </p:cNvGrpSpPr>
          <p:nvPr userDrawn="1"/>
        </p:nvGrpSpPr>
        <p:grpSpPr bwMode="auto">
          <a:xfrm>
            <a:off x="7092950" y="9525"/>
            <a:ext cx="2025650" cy="1474788"/>
            <a:chOff x="0" y="0"/>
            <a:chExt cx="1835" cy="1246"/>
          </a:xfrm>
        </p:grpSpPr>
        <p:grpSp>
          <p:nvGrpSpPr>
            <p:cNvPr id="272392" name="Group 31"/>
            <p:cNvGrpSpPr>
              <a:grpSpLocks/>
            </p:cNvGrpSpPr>
            <p:nvPr/>
          </p:nvGrpSpPr>
          <p:grpSpPr bwMode="auto">
            <a:xfrm>
              <a:off x="0" y="0"/>
              <a:ext cx="1835" cy="657"/>
              <a:chOff x="0" y="0"/>
              <a:chExt cx="1835" cy="657"/>
            </a:xfrm>
          </p:grpSpPr>
          <p:pic>
            <p:nvPicPr>
              <p:cNvPr id="272396" name="Picture 32"/>
              <p:cNvPicPr>
                <a:picLocks noChangeArrowheads="1"/>
              </p:cNvPicPr>
              <p:nvPr/>
            </p:nvPicPr>
            <p:blipFill>
              <a:blip r:embed="rId13"/>
              <a:srcRect/>
              <a:stretch>
                <a:fillRect/>
              </a:stretch>
            </p:blipFill>
            <p:spPr bwMode="auto">
              <a:xfrm>
                <a:off x="821" y="171"/>
                <a:ext cx="1014" cy="319"/>
              </a:xfrm>
              <a:prstGeom prst="rect">
                <a:avLst/>
              </a:prstGeom>
              <a:noFill/>
              <a:ln w="9525">
                <a:noFill/>
                <a:miter lim="800000"/>
                <a:headEnd/>
                <a:tailEnd/>
              </a:ln>
            </p:spPr>
          </p:pic>
          <p:pic>
            <p:nvPicPr>
              <p:cNvPr id="272397" name="Picture 33"/>
              <p:cNvPicPr>
                <a:picLocks noChangeArrowheads="1"/>
              </p:cNvPicPr>
              <p:nvPr/>
            </p:nvPicPr>
            <p:blipFill>
              <a:blip r:embed="rId14"/>
              <a:srcRect/>
              <a:stretch>
                <a:fillRect/>
              </a:stretch>
            </p:blipFill>
            <p:spPr bwMode="auto">
              <a:xfrm>
                <a:off x="0" y="0"/>
                <a:ext cx="719" cy="657"/>
              </a:xfrm>
              <a:prstGeom prst="rect">
                <a:avLst/>
              </a:prstGeom>
              <a:noFill/>
              <a:ln w="9525">
                <a:noFill/>
                <a:miter lim="800000"/>
                <a:headEnd/>
                <a:tailEnd/>
              </a:ln>
            </p:spPr>
          </p:pic>
        </p:grpSp>
        <p:sp>
          <p:nvSpPr>
            <p:cNvPr id="17419" name="Rectangle 34"/>
            <p:cNvSpPr>
              <a:spLocks/>
            </p:cNvSpPr>
            <p:nvPr/>
          </p:nvSpPr>
          <p:spPr bwMode="auto">
            <a:xfrm>
              <a:off x="40" y="685"/>
              <a:ext cx="1776" cy="561"/>
            </a:xfrm>
            <a:prstGeom prst="rect">
              <a:avLst/>
            </a:prstGeom>
            <a:noFill/>
            <a:ln w="9525">
              <a:noFill/>
              <a:miter lim="800000"/>
              <a:headEnd/>
              <a:tailEnd/>
            </a:ln>
          </p:spPr>
          <p:txBody>
            <a:bodyPr lIns="0" tIns="0" rIns="0" bIns="0" anchor="ctr"/>
            <a:lstStyle/>
            <a:p>
              <a:pPr fontAlgn="base">
                <a:spcBef>
                  <a:spcPts val="775"/>
                </a:spcBef>
                <a:spcAft>
                  <a:spcPct val="0"/>
                </a:spcAft>
                <a:defRPr/>
              </a:pPr>
              <a:r>
                <a:rPr lang="en-US" sz="1300">
                  <a:solidFill>
                    <a:srgbClr val="000000"/>
                  </a:solidFill>
                  <a:latin typeface="Arial" charset="0"/>
                  <a:ea typeface="ＭＳ Ｐゴシック"/>
                  <a:cs typeface="Arial" charset="0"/>
                  <a:sym typeface="Arial" charset="0"/>
                </a:rPr>
                <a:t>Joint Weather and Climate</a:t>
              </a:r>
              <a:br>
                <a:rPr lang="en-US" sz="1300">
                  <a:solidFill>
                    <a:srgbClr val="000000"/>
                  </a:solidFill>
                  <a:latin typeface="Arial" charset="0"/>
                  <a:ea typeface="ＭＳ Ｐゴシック"/>
                  <a:cs typeface="Arial" charset="0"/>
                  <a:sym typeface="Arial" charset="0"/>
                </a:rPr>
              </a:br>
              <a:r>
                <a:rPr lang="en-US" sz="1300">
                  <a:solidFill>
                    <a:srgbClr val="000000"/>
                  </a:solidFill>
                  <a:latin typeface="Arial" charset="0"/>
                  <a:ea typeface="ＭＳ Ｐゴシック"/>
                  <a:cs typeface="Arial" charset="0"/>
                  <a:sym typeface="Arial" charset="0"/>
                </a:rPr>
                <a:t>Research Programme</a:t>
              </a:r>
              <a:br>
                <a:rPr lang="en-US" sz="1300">
                  <a:solidFill>
                    <a:srgbClr val="000000"/>
                  </a:solidFill>
                  <a:latin typeface="Arial" charset="0"/>
                  <a:ea typeface="ＭＳ Ｐゴシック"/>
                  <a:cs typeface="Arial" charset="0"/>
                  <a:sym typeface="Arial" charset="0"/>
                </a:rPr>
              </a:br>
              <a:r>
                <a:rPr lang="en-US" sz="1300">
                  <a:solidFill>
                    <a:srgbClr val="000000"/>
                  </a:solidFill>
                  <a:latin typeface="Arial" charset="0"/>
                  <a:ea typeface="ＭＳ Ｐゴシック"/>
                  <a:cs typeface="Arial" charset="0"/>
                  <a:sym typeface="Arial" charset="0"/>
                </a:rPr>
                <a:t> </a:t>
              </a:r>
              <a:r>
                <a:rPr lang="en-US" sz="800">
                  <a:solidFill>
                    <a:srgbClr val="000000"/>
                  </a:solidFill>
                  <a:latin typeface="Arial" charset="0"/>
                  <a:ea typeface="ＭＳ Ｐゴシック"/>
                  <a:cs typeface="Arial" charset="0"/>
                  <a:sym typeface="Arial" charset="0"/>
                </a:rPr>
                <a:t>A partnership in climate research </a:t>
              </a:r>
            </a:p>
          </p:txBody>
        </p:sp>
        <p:sp>
          <p:nvSpPr>
            <p:cNvPr id="17420" name="Line 35"/>
            <p:cNvSpPr>
              <a:spLocks noChangeShapeType="1"/>
            </p:cNvSpPr>
            <p:nvPr/>
          </p:nvSpPr>
          <p:spPr bwMode="auto">
            <a:xfrm>
              <a:off x="22" y="653"/>
              <a:ext cx="1799" cy="1"/>
            </a:xfrm>
            <a:prstGeom prst="line">
              <a:avLst/>
            </a:prstGeom>
            <a:noFill/>
            <a:ln w="19050">
              <a:solidFill>
                <a:srgbClr val="132647"/>
              </a:solidFill>
              <a:round/>
              <a:headEnd/>
              <a:tailEnd/>
            </a:ln>
          </p:spPr>
          <p:txBody>
            <a:bodyPr lIns="0" tIns="0" rIns="0" bIns="0"/>
            <a:lstStyle/>
            <a:p>
              <a:pPr fontAlgn="base">
                <a:spcBef>
                  <a:spcPct val="0"/>
                </a:spcBef>
                <a:spcAft>
                  <a:spcPct val="0"/>
                </a:spcAft>
                <a:defRPr/>
              </a:pPr>
              <a:endParaRPr lang="en-US">
                <a:solidFill>
                  <a:srgbClr val="000000"/>
                </a:solidFill>
                <a:latin typeface="Arial" charset="0"/>
                <a:ea typeface="ＭＳ Ｐゴシック"/>
                <a:cs typeface="ＭＳ Ｐゴシック"/>
              </a:endParaRPr>
            </a:p>
          </p:txBody>
        </p:sp>
        <p:sp>
          <p:nvSpPr>
            <p:cNvPr id="17421" name="Line 36"/>
            <p:cNvSpPr>
              <a:spLocks noChangeShapeType="1"/>
            </p:cNvSpPr>
            <p:nvPr/>
          </p:nvSpPr>
          <p:spPr bwMode="auto">
            <a:xfrm>
              <a:off x="755" y="47"/>
              <a:ext cx="1" cy="557"/>
            </a:xfrm>
            <a:prstGeom prst="line">
              <a:avLst/>
            </a:prstGeom>
            <a:noFill/>
            <a:ln w="19050">
              <a:solidFill>
                <a:srgbClr val="132647"/>
              </a:solidFill>
              <a:round/>
              <a:headEnd/>
              <a:tailEnd/>
            </a:ln>
          </p:spPr>
          <p:txBody>
            <a:bodyPr lIns="0" tIns="0" rIns="0" bIns="0"/>
            <a:lstStyle/>
            <a:p>
              <a:pPr fontAlgn="base">
                <a:spcBef>
                  <a:spcPct val="0"/>
                </a:spcBef>
                <a:spcAft>
                  <a:spcPct val="0"/>
                </a:spcAft>
                <a:defRPr/>
              </a:pPr>
              <a:endParaRPr lang="en-US">
                <a:solidFill>
                  <a:srgbClr val="000000"/>
                </a:solidFill>
                <a:latin typeface="Arial" charset="0"/>
                <a:ea typeface="ＭＳ Ｐゴシック"/>
                <a:cs typeface="ＭＳ Ｐゴシック"/>
              </a:endParaRPr>
            </a:p>
          </p:txBody>
        </p:sp>
      </p:grpSp>
    </p:spTree>
    <p:extLst>
      <p:ext uri="{BB962C8B-B14F-4D97-AF65-F5344CB8AC3E}">
        <p14:creationId xmlns:p14="http://schemas.microsoft.com/office/powerpoint/2010/main" val="2860187388"/>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Lst>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charset="0"/>
        </a:defRPr>
      </a:lvl2pPr>
      <a:lvl3pPr algn="ctr" rtl="0" eaLnBrk="0" fontAlgn="base" hangingPunct="0">
        <a:spcBef>
          <a:spcPct val="0"/>
        </a:spcBef>
        <a:spcAft>
          <a:spcPct val="0"/>
        </a:spcAft>
        <a:defRPr sz="4000">
          <a:solidFill>
            <a:schemeClr val="tx2"/>
          </a:solidFill>
          <a:latin typeface="Arial" charset="0"/>
        </a:defRPr>
      </a:lvl3pPr>
      <a:lvl4pPr algn="ctr" rtl="0" eaLnBrk="0" fontAlgn="base" hangingPunct="0">
        <a:spcBef>
          <a:spcPct val="0"/>
        </a:spcBef>
        <a:spcAft>
          <a:spcPct val="0"/>
        </a:spcAft>
        <a:defRPr sz="4000">
          <a:solidFill>
            <a:schemeClr val="tx2"/>
          </a:solidFill>
          <a:latin typeface="Arial" charset="0"/>
        </a:defRPr>
      </a:lvl4pPr>
      <a:lvl5pPr algn="ctr" rtl="0" eaLnBrk="0" fontAlgn="base" hangingPunct="0">
        <a:spcBef>
          <a:spcPct val="0"/>
        </a:spcBef>
        <a:spcAft>
          <a:spcPct val="0"/>
        </a:spcAft>
        <a:defRPr sz="4000">
          <a:solidFill>
            <a:schemeClr val="tx2"/>
          </a:solidFill>
          <a:latin typeface="Arial" charset="0"/>
        </a:defRPr>
      </a:lvl5pPr>
      <a:lvl6pPr marL="457200" algn="ctr" rtl="0" fontAlgn="base">
        <a:spcBef>
          <a:spcPct val="0"/>
        </a:spcBef>
        <a:spcAft>
          <a:spcPct val="0"/>
        </a:spcAft>
        <a:defRPr sz="4000">
          <a:solidFill>
            <a:schemeClr val="tx2"/>
          </a:solidFill>
          <a:latin typeface="Arial" charset="0"/>
        </a:defRPr>
      </a:lvl6pPr>
      <a:lvl7pPr marL="914400" algn="ctr" rtl="0" fontAlgn="base">
        <a:spcBef>
          <a:spcPct val="0"/>
        </a:spcBef>
        <a:spcAft>
          <a:spcPct val="0"/>
        </a:spcAft>
        <a:defRPr sz="4000">
          <a:solidFill>
            <a:schemeClr val="tx2"/>
          </a:solidFill>
          <a:latin typeface="Arial" charset="0"/>
        </a:defRPr>
      </a:lvl7pPr>
      <a:lvl8pPr marL="1371600" algn="ctr" rtl="0" fontAlgn="base">
        <a:spcBef>
          <a:spcPct val="0"/>
        </a:spcBef>
        <a:spcAft>
          <a:spcPct val="0"/>
        </a:spcAft>
        <a:defRPr sz="4000">
          <a:solidFill>
            <a:schemeClr val="tx2"/>
          </a:solidFill>
          <a:latin typeface="Arial" charset="0"/>
        </a:defRPr>
      </a:lvl8pPr>
      <a:lvl9pPr marL="1828800" algn="ctr" rtl="0" fontAlgn="base">
        <a:spcBef>
          <a:spcPct val="0"/>
        </a:spcBef>
        <a:spcAft>
          <a:spcPct val="0"/>
        </a:spcAft>
        <a:defRPr sz="4000">
          <a:solidFill>
            <a:schemeClr val="tx2"/>
          </a:solidFill>
          <a:latin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741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lvl1pPr>
          </a:lstStyle>
          <a:p>
            <a:pPr fontAlgn="base">
              <a:spcAft>
                <a:spcPct val="0"/>
              </a:spcAft>
              <a:defRPr/>
            </a:pPr>
            <a:fld id="{58EEE4C6-30B8-4634-B400-B559D63FE740}" type="datetimeFigureOut">
              <a:rPr lang="en-GB">
                <a:solidFill>
                  <a:srgbClr val="000000"/>
                </a:solidFill>
              </a:rPr>
              <a:pPr fontAlgn="base">
                <a:spcAft>
                  <a:spcPct val="0"/>
                </a:spcAft>
                <a:defRPr/>
              </a:pPr>
              <a:t>21/05/15</a:t>
            </a:fld>
            <a:endParaRPr lang="en-GB">
              <a:solidFill>
                <a:srgbClr val="000000"/>
              </a:solidFill>
            </a:endParaRPr>
          </a:p>
        </p:txBody>
      </p:sp>
      <p:sp>
        <p:nvSpPr>
          <p:cNvPr id="1741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lvl1pPr>
          </a:lstStyle>
          <a:p>
            <a:pPr fontAlgn="base">
              <a:spcAft>
                <a:spcPct val="0"/>
              </a:spcAft>
              <a:defRPr/>
            </a:pPr>
            <a:endParaRPr lang="en-GB">
              <a:solidFill>
                <a:srgbClr val="000000"/>
              </a:solidFill>
            </a:endParaRPr>
          </a:p>
        </p:txBody>
      </p:sp>
      <p:sp>
        <p:nvSpPr>
          <p:cNvPr id="1741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lvl1pPr>
          </a:lstStyle>
          <a:p>
            <a:pPr fontAlgn="base">
              <a:spcAft>
                <a:spcPct val="0"/>
              </a:spcAft>
              <a:defRPr/>
            </a:pPr>
            <a:fld id="{DA1CF305-1C73-4323-9DB5-A1B5C284771A}" type="slidenum">
              <a:rPr lang="en-GB">
                <a:solidFill>
                  <a:srgbClr val="000000"/>
                </a:solidFill>
              </a:rPr>
              <a:pPr fontAlgn="base">
                <a:spcAft>
                  <a:spcPct val="0"/>
                </a:spcAft>
                <a:defRPr/>
              </a:pPr>
              <a:t>‹#›</a:t>
            </a:fld>
            <a:endParaRPr lang="en-GB">
              <a:solidFill>
                <a:srgbClr val="000000"/>
              </a:solidFill>
            </a:endParaRPr>
          </a:p>
        </p:txBody>
      </p:sp>
      <p:grpSp>
        <p:nvGrpSpPr>
          <p:cNvPr id="2" name="Group 30"/>
          <p:cNvGrpSpPr>
            <a:grpSpLocks/>
          </p:cNvGrpSpPr>
          <p:nvPr userDrawn="1"/>
        </p:nvGrpSpPr>
        <p:grpSpPr bwMode="auto">
          <a:xfrm>
            <a:off x="7092950" y="9525"/>
            <a:ext cx="2025650" cy="1474788"/>
            <a:chOff x="0" y="0"/>
            <a:chExt cx="1835" cy="1246"/>
          </a:xfrm>
        </p:grpSpPr>
        <p:grpSp>
          <p:nvGrpSpPr>
            <p:cNvPr id="3" name="Group 31"/>
            <p:cNvGrpSpPr>
              <a:grpSpLocks/>
            </p:cNvGrpSpPr>
            <p:nvPr/>
          </p:nvGrpSpPr>
          <p:grpSpPr bwMode="auto">
            <a:xfrm>
              <a:off x="0" y="0"/>
              <a:ext cx="1835" cy="657"/>
              <a:chOff x="0" y="0"/>
              <a:chExt cx="1835" cy="657"/>
            </a:xfrm>
          </p:grpSpPr>
          <p:pic>
            <p:nvPicPr>
              <p:cNvPr id="1036" name="Picture 32"/>
              <p:cNvPicPr>
                <a:picLocks noChangeArrowheads="1"/>
              </p:cNvPicPr>
              <p:nvPr/>
            </p:nvPicPr>
            <p:blipFill>
              <a:blip r:embed="rId14"/>
              <a:srcRect/>
              <a:stretch>
                <a:fillRect/>
              </a:stretch>
            </p:blipFill>
            <p:spPr bwMode="auto">
              <a:xfrm>
                <a:off x="821" y="171"/>
                <a:ext cx="1014" cy="319"/>
              </a:xfrm>
              <a:prstGeom prst="rect">
                <a:avLst/>
              </a:prstGeom>
              <a:noFill/>
              <a:ln w="9525">
                <a:noFill/>
                <a:miter lim="800000"/>
                <a:headEnd/>
                <a:tailEnd/>
              </a:ln>
            </p:spPr>
          </p:pic>
          <p:pic>
            <p:nvPicPr>
              <p:cNvPr id="1037" name="Picture 33"/>
              <p:cNvPicPr>
                <a:picLocks noChangeArrowheads="1"/>
              </p:cNvPicPr>
              <p:nvPr/>
            </p:nvPicPr>
            <p:blipFill>
              <a:blip r:embed="rId15"/>
              <a:srcRect/>
              <a:stretch>
                <a:fillRect/>
              </a:stretch>
            </p:blipFill>
            <p:spPr bwMode="auto">
              <a:xfrm>
                <a:off x="0" y="0"/>
                <a:ext cx="719" cy="657"/>
              </a:xfrm>
              <a:prstGeom prst="rect">
                <a:avLst/>
              </a:prstGeom>
              <a:noFill/>
              <a:ln w="9525">
                <a:noFill/>
                <a:miter lim="800000"/>
                <a:headEnd/>
                <a:tailEnd/>
              </a:ln>
            </p:spPr>
          </p:pic>
        </p:grpSp>
        <p:sp>
          <p:nvSpPr>
            <p:cNvPr id="17419" name="Rectangle 34"/>
            <p:cNvSpPr>
              <a:spLocks/>
            </p:cNvSpPr>
            <p:nvPr/>
          </p:nvSpPr>
          <p:spPr bwMode="auto">
            <a:xfrm>
              <a:off x="40" y="685"/>
              <a:ext cx="1776" cy="561"/>
            </a:xfrm>
            <a:prstGeom prst="rect">
              <a:avLst/>
            </a:prstGeom>
            <a:noFill/>
            <a:ln w="9525">
              <a:noFill/>
              <a:miter lim="800000"/>
              <a:headEnd/>
              <a:tailEnd/>
            </a:ln>
          </p:spPr>
          <p:txBody>
            <a:bodyPr lIns="0" tIns="0" rIns="0" bIns="0" anchor="ctr"/>
            <a:lstStyle/>
            <a:p>
              <a:pPr fontAlgn="base">
                <a:spcBef>
                  <a:spcPts val="775"/>
                </a:spcBef>
                <a:spcAft>
                  <a:spcPct val="0"/>
                </a:spcAft>
                <a:defRPr/>
              </a:pPr>
              <a:r>
                <a:rPr lang="en-US" sz="1300">
                  <a:solidFill>
                    <a:srgbClr val="000000"/>
                  </a:solidFill>
                  <a:cs typeface="Arial" charset="0"/>
                  <a:sym typeface="Arial" charset="0"/>
                </a:rPr>
                <a:t>Joint Weather and Climate</a:t>
              </a:r>
              <a:br>
                <a:rPr lang="en-US" sz="1300">
                  <a:solidFill>
                    <a:srgbClr val="000000"/>
                  </a:solidFill>
                  <a:cs typeface="Arial" charset="0"/>
                  <a:sym typeface="Arial" charset="0"/>
                </a:rPr>
              </a:br>
              <a:r>
                <a:rPr lang="en-US" sz="1300">
                  <a:solidFill>
                    <a:srgbClr val="000000"/>
                  </a:solidFill>
                  <a:cs typeface="Arial" charset="0"/>
                  <a:sym typeface="Arial" charset="0"/>
                </a:rPr>
                <a:t>Research Programme</a:t>
              </a:r>
              <a:br>
                <a:rPr lang="en-US" sz="1300">
                  <a:solidFill>
                    <a:srgbClr val="000000"/>
                  </a:solidFill>
                  <a:cs typeface="Arial" charset="0"/>
                  <a:sym typeface="Arial" charset="0"/>
                </a:rPr>
              </a:br>
              <a:r>
                <a:rPr lang="en-US" sz="1300">
                  <a:solidFill>
                    <a:srgbClr val="000000"/>
                  </a:solidFill>
                  <a:cs typeface="Arial" charset="0"/>
                  <a:sym typeface="Arial" charset="0"/>
                </a:rPr>
                <a:t> </a:t>
              </a:r>
              <a:r>
                <a:rPr lang="en-US" sz="800">
                  <a:solidFill>
                    <a:srgbClr val="000000"/>
                  </a:solidFill>
                  <a:cs typeface="Arial" charset="0"/>
                  <a:sym typeface="Arial" charset="0"/>
                </a:rPr>
                <a:t>A partnership in climate research </a:t>
              </a:r>
            </a:p>
          </p:txBody>
        </p:sp>
        <p:sp>
          <p:nvSpPr>
            <p:cNvPr id="17420" name="Line 35"/>
            <p:cNvSpPr>
              <a:spLocks noChangeShapeType="1"/>
            </p:cNvSpPr>
            <p:nvPr/>
          </p:nvSpPr>
          <p:spPr bwMode="auto">
            <a:xfrm>
              <a:off x="22" y="653"/>
              <a:ext cx="1799" cy="1"/>
            </a:xfrm>
            <a:prstGeom prst="line">
              <a:avLst/>
            </a:prstGeom>
            <a:noFill/>
            <a:ln w="19050">
              <a:solidFill>
                <a:srgbClr val="132647"/>
              </a:solidFill>
              <a:round/>
              <a:headEnd/>
              <a:tailEnd/>
            </a:ln>
          </p:spPr>
          <p:txBody>
            <a:bodyPr lIns="0" tIns="0" rIns="0" bIns="0"/>
            <a:lstStyle/>
            <a:p>
              <a:pPr fontAlgn="base">
                <a:spcBef>
                  <a:spcPct val="20000"/>
                </a:spcBef>
                <a:spcAft>
                  <a:spcPct val="0"/>
                </a:spcAft>
                <a:defRPr/>
              </a:pPr>
              <a:endParaRPr lang="en-US" sz="2400">
                <a:solidFill>
                  <a:srgbClr val="000000"/>
                </a:solidFill>
              </a:endParaRPr>
            </a:p>
          </p:txBody>
        </p:sp>
        <p:sp>
          <p:nvSpPr>
            <p:cNvPr id="17421" name="Line 36"/>
            <p:cNvSpPr>
              <a:spLocks noChangeShapeType="1"/>
            </p:cNvSpPr>
            <p:nvPr/>
          </p:nvSpPr>
          <p:spPr bwMode="auto">
            <a:xfrm>
              <a:off x="755" y="47"/>
              <a:ext cx="1" cy="557"/>
            </a:xfrm>
            <a:prstGeom prst="line">
              <a:avLst/>
            </a:prstGeom>
            <a:noFill/>
            <a:ln w="19050">
              <a:solidFill>
                <a:srgbClr val="132647"/>
              </a:solidFill>
              <a:round/>
              <a:headEnd/>
              <a:tailEnd/>
            </a:ln>
          </p:spPr>
          <p:txBody>
            <a:bodyPr lIns="0" tIns="0" rIns="0" bIns="0"/>
            <a:lstStyle/>
            <a:p>
              <a:pPr fontAlgn="base">
                <a:spcBef>
                  <a:spcPct val="20000"/>
                </a:spcBef>
                <a:spcAft>
                  <a:spcPct val="0"/>
                </a:spcAft>
                <a:defRPr/>
              </a:pPr>
              <a:endParaRPr lang="en-US" sz="2400">
                <a:solidFill>
                  <a:srgbClr val="000000"/>
                </a:solidFill>
              </a:endParaRPr>
            </a:p>
          </p:txBody>
        </p:sp>
      </p:grpSp>
    </p:spTree>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 id="2147483892" r:id="rId12"/>
  </p:sldLayoutIdLst>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charset="0"/>
        </a:defRPr>
      </a:lvl2pPr>
      <a:lvl3pPr algn="ctr" rtl="0" eaLnBrk="0" fontAlgn="base" hangingPunct="0">
        <a:spcBef>
          <a:spcPct val="0"/>
        </a:spcBef>
        <a:spcAft>
          <a:spcPct val="0"/>
        </a:spcAft>
        <a:defRPr sz="4000">
          <a:solidFill>
            <a:schemeClr val="tx2"/>
          </a:solidFill>
          <a:latin typeface="Arial" charset="0"/>
        </a:defRPr>
      </a:lvl3pPr>
      <a:lvl4pPr algn="ctr" rtl="0" eaLnBrk="0" fontAlgn="base" hangingPunct="0">
        <a:spcBef>
          <a:spcPct val="0"/>
        </a:spcBef>
        <a:spcAft>
          <a:spcPct val="0"/>
        </a:spcAft>
        <a:defRPr sz="4000">
          <a:solidFill>
            <a:schemeClr val="tx2"/>
          </a:solidFill>
          <a:latin typeface="Arial" charset="0"/>
        </a:defRPr>
      </a:lvl4pPr>
      <a:lvl5pPr algn="ctr" rtl="0" eaLnBrk="0" fontAlgn="base" hangingPunct="0">
        <a:spcBef>
          <a:spcPct val="0"/>
        </a:spcBef>
        <a:spcAft>
          <a:spcPct val="0"/>
        </a:spcAft>
        <a:defRPr sz="4000">
          <a:solidFill>
            <a:schemeClr val="tx2"/>
          </a:solidFill>
          <a:latin typeface="Arial" charset="0"/>
        </a:defRPr>
      </a:lvl5pPr>
      <a:lvl6pPr marL="457200" algn="ctr" rtl="0" fontAlgn="base">
        <a:spcBef>
          <a:spcPct val="0"/>
        </a:spcBef>
        <a:spcAft>
          <a:spcPct val="0"/>
        </a:spcAft>
        <a:defRPr sz="4000">
          <a:solidFill>
            <a:schemeClr val="tx2"/>
          </a:solidFill>
          <a:latin typeface="Arial" charset="0"/>
        </a:defRPr>
      </a:lvl6pPr>
      <a:lvl7pPr marL="914400" algn="ctr" rtl="0" fontAlgn="base">
        <a:spcBef>
          <a:spcPct val="0"/>
        </a:spcBef>
        <a:spcAft>
          <a:spcPct val="0"/>
        </a:spcAft>
        <a:defRPr sz="4000">
          <a:solidFill>
            <a:schemeClr val="tx2"/>
          </a:solidFill>
          <a:latin typeface="Arial" charset="0"/>
        </a:defRPr>
      </a:lvl7pPr>
      <a:lvl8pPr marL="1371600" algn="ctr" rtl="0" fontAlgn="base">
        <a:spcBef>
          <a:spcPct val="0"/>
        </a:spcBef>
        <a:spcAft>
          <a:spcPct val="0"/>
        </a:spcAft>
        <a:defRPr sz="4000">
          <a:solidFill>
            <a:schemeClr val="tx2"/>
          </a:solidFill>
          <a:latin typeface="Arial" charset="0"/>
        </a:defRPr>
      </a:lvl8pPr>
      <a:lvl9pPr marL="1828800" algn="ctr" rtl="0" fontAlgn="base">
        <a:spcBef>
          <a:spcPct val="0"/>
        </a:spcBef>
        <a:spcAft>
          <a:spcPct val="0"/>
        </a:spcAft>
        <a:defRPr sz="4000">
          <a:solidFill>
            <a:schemeClr val="tx2"/>
          </a:solidFill>
          <a:latin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089F62-E296-6648-AC55-180A19D53880}" type="datetimeFigureOut">
              <a:rPr lang="en-US" smtClean="0">
                <a:solidFill>
                  <a:prstClr val="black">
                    <a:tint val="75000"/>
                  </a:prstClr>
                </a:solidFill>
                <a:ea typeface="ＭＳ Ｐゴシック"/>
              </a:rPr>
              <a:pPr/>
              <a:t>21/05/15</a:t>
            </a:fld>
            <a:endParaRPr lang="en-US">
              <a:solidFill>
                <a:prstClr val="black">
                  <a:tint val="75000"/>
                </a:prstClr>
              </a:solidFill>
              <a:ea typeface="ＭＳ Ｐゴシック"/>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a typeface="ＭＳ Ｐゴシック"/>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290A58-C559-6949-B78A-B7D25F2106FB}" type="slidenum">
              <a:rPr lang="en-US" smtClean="0">
                <a:solidFill>
                  <a:prstClr val="black">
                    <a:tint val="75000"/>
                  </a:prstClr>
                </a:solidFill>
                <a:ea typeface="ＭＳ Ｐゴシック"/>
              </a:rPr>
              <a:pPr/>
              <a:t>‹#›</a:t>
            </a:fld>
            <a:endParaRPr lang="en-US">
              <a:solidFill>
                <a:prstClr val="black">
                  <a:tint val="75000"/>
                </a:prstClr>
              </a:solidFill>
              <a:ea typeface="ＭＳ Ｐゴシック"/>
            </a:endParaRPr>
          </a:p>
        </p:txBody>
      </p:sp>
    </p:spTree>
    <p:extLst>
      <p:ext uri="{BB962C8B-B14F-4D97-AF65-F5344CB8AC3E}">
        <p14:creationId xmlns:p14="http://schemas.microsoft.com/office/powerpoint/2010/main" val="2163075200"/>
      </p:ext>
    </p:extLst>
  </p:cSld>
  <p:clrMap bg1="lt1" tx1="dk1" bg2="lt2" tx2="dk2" accent1="accent1" accent2="accent2" accent3="accent3" accent4="accent4" accent5="accent5" accent6="accent6" hlink="hlink" folHlink="folHlink"/>
  <p:sldLayoutIdLst>
    <p:sldLayoutId id="2147483894" r:id="rId1"/>
    <p:sldLayoutId id="2147483895" r:id="rId2"/>
    <p:sldLayoutId id="2147483896" r:id="rId3"/>
    <p:sldLayoutId id="2147483897" r:id="rId4"/>
    <p:sldLayoutId id="2147483898" r:id="rId5"/>
    <p:sldLayoutId id="2147483899" r:id="rId6"/>
    <p:sldLayoutId id="2147483900" r:id="rId7"/>
    <p:sldLayoutId id="2147483901" r:id="rId8"/>
    <p:sldLayoutId id="2147483902" r:id="rId9"/>
    <p:sldLayoutId id="2147483903" r:id="rId10"/>
    <p:sldLayoutId id="2147483904"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089F62-E296-6648-AC55-180A19D53880}" type="datetimeFigureOut">
              <a:rPr lang="en-US" smtClean="0">
                <a:solidFill>
                  <a:prstClr val="black">
                    <a:tint val="75000"/>
                  </a:prstClr>
                </a:solidFill>
                <a:ea typeface="ＭＳ Ｐゴシック"/>
              </a:rPr>
              <a:pPr/>
              <a:t>21/05/15</a:t>
            </a:fld>
            <a:endParaRPr lang="en-US">
              <a:solidFill>
                <a:prstClr val="black">
                  <a:tint val="75000"/>
                </a:prstClr>
              </a:solidFill>
              <a:ea typeface="ＭＳ Ｐゴシック"/>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a typeface="ＭＳ Ｐゴシック"/>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290A58-C559-6949-B78A-B7D25F2106FB}" type="slidenum">
              <a:rPr lang="en-US" smtClean="0">
                <a:solidFill>
                  <a:prstClr val="black">
                    <a:tint val="75000"/>
                  </a:prstClr>
                </a:solidFill>
                <a:ea typeface="ＭＳ Ｐゴシック"/>
              </a:rPr>
              <a:pPr/>
              <a:t>‹#›</a:t>
            </a:fld>
            <a:endParaRPr lang="en-US">
              <a:solidFill>
                <a:prstClr val="black">
                  <a:tint val="75000"/>
                </a:prstClr>
              </a:solidFill>
              <a:ea typeface="ＭＳ Ｐゴシック"/>
            </a:endParaRPr>
          </a:p>
        </p:txBody>
      </p:sp>
    </p:spTree>
    <p:extLst>
      <p:ext uri="{BB962C8B-B14F-4D97-AF65-F5344CB8AC3E}">
        <p14:creationId xmlns:p14="http://schemas.microsoft.com/office/powerpoint/2010/main" val="2163075200"/>
      </p:ext>
    </p:extLst>
  </p:cSld>
  <p:clrMap bg1="lt1" tx1="dk1" bg2="lt2" tx2="dk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 id="2147483915" r:id="rId10"/>
    <p:sldLayoutId id="2147483916"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jpeg"/><Relationship Id="rId6" Type="http://schemas.openxmlformats.org/officeDocument/2006/relationships/image" Target="../media/image8.emf"/><Relationship Id="rId7" Type="http://schemas.openxmlformats.org/officeDocument/2006/relationships/image" Target="../media/image9.jpeg"/><Relationship Id="rId8" Type="http://schemas.openxmlformats.org/officeDocument/2006/relationships/image" Target="../media/image10.png"/><Relationship Id="rId1" Type="http://schemas.openxmlformats.org/officeDocument/2006/relationships/slideLayout" Target="../slideLayouts/slideLayout146.xml"/><Relationship Id="rId2" Type="http://schemas.openxmlformats.org/officeDocument/2006/relationships/image" Target="../media/image4.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5.xml"/><Relationship Id="rId2" Type="http://schemas.openxmlformats.org/officeDocument/2006/relationships/image" Target="../media/image8.emf"/><Relationship Id="rId3" Type="http://schemas.openxmlformats.org/officeDocument/2006/relationships/image" Target="../media/image9.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5.xml"/><Relationship Id="rId2" Type="http://schemas.openxmlformats.org/officeDocument/2006/relationships/image" Target="../media/image8.emf"/><Relationship Id="rId3" Type="http://schemas.openxmlformats.org/officeDocument/2006/relationships/image" Target="../media/image9.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5.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169.xml"/><Relationship Id="rId2" Type="http://schemas.openxmlformats.org/officeDocument/2006/relationships/notesSlide" Target="../notesSlides/notesSlide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9.xml"/><Relationship Id="rId2" Type="http://schemas.openxmlformats.org/officeDocument/2006/relationships/notesSlide" Target="../notesSlides/notesSlide4.xml"/><Relationship Id="rId3"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7.wmf"/><Relationship Id="rId4" Type="http://schemas.openxmlformats.org/officeDocument/2006/relationships/image" Target="../media/image38.png"/><Relationship Id="rId1" Type="http://schemas.openxmlformats.org/officeDocument/2006/relationships/slideLayout" Target="../slideLayouts/slideLayout174.xml"/><Relationship Id="rId2" Type="http://schemas.openxmlformats.org/officeDocument/2006/relationships/notesSlide" Target="../notesSlides/notesSlide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1" Type="http://schemas.openxmlformats.org/officeDocument/2006/relationships/slideLayout" Target="../slideLayouts/slideLayout180.xml"/><Relationship Id="rId2" Type="http://schemas.openxmlformats.org/officeDocument/2006/relationships/notesSlide" Target="../notesSlides/notesSlide6.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png"/><Relationship Id="rId1" Type="http://schemas.openxmlformats.org/officeDocument/2006/relationships/slideLayout" Target="../slideLayouts/slideLayout180.xml"/><Relationship Id="rId2" Type="http://schemas.openxmlformats.org/officeDocument/2006/relationships/notesSlide" Target="../notesSlides/notesSlide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7.xml"/><Relationship Id="rId2" Type="http://schemas.openxmlformats.org/officeDocument/2006/relationships/image" Target="../media/image8.emf"/><Relationship Id="rId3" Type="http://schemas.openxmlformats.org/officeDocument/2006/relationships/image" Target="../media/image9.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0.xml"/><Relationship Id="rId2" Type="http://schemas.openxmlformats.org/officeDocument/2006/relationships/image" Target="../media/image44.png"/><Relationship Id="rId3" Type="http://schemas.openxmlformats.org/officeDocument/2006/relationships/image" Target="../media/image4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0.xml"/><Relationship Id="rId2" Type="http://schemas.openxmlformats.org/officeDocument/2006/relationships/image" Target="../media/image4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0.xml"/><Relationship Id="rId2" Type="http://schemas.openxmlformats.org/officeDocument/2006/relationships/notesSlide" Target="../notesSlides/notesSlide8.xml"/><Relationship Id="rId3" Type="http://schemas.openxmlformats.org/officeDocument/2006/relationships/image" Target="../media/image4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48.jpeg"/><Relationship Id="rId3" Type="http://schemas.openxmlformats.org/officeDocument/2006/relationships/image" Target="../media/image49.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96.xml"/><Relationship Id="rId2" Type="http://schemas.openxmlformats.org/officeDocument/2006/relationships/image" Target="../media/image5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5.xml"/><Relationship Id="rId2" Type="http://schemas.openxmlformats.org/officeDocument/2006/relationships/notesSlide" Target="../notesSlides/notesSlide9.xml"/></Relationships>
</file>

<file path=ppt/slides/_rels/slide3.xml.rels><?xml version="1.0" encoding="UTF-8" standalone="yes"?>
<Relationships xmlns="http://schemas.openxmlformats.org/package/2006/relationships"><Relationship Id="rId9" Type="http://schemas.openxmlformats.org/officeDocument/2006/relationships/image" Target="../media/image12.jpeg"/><Relationship Id="rId20" Type="http://schemas.openxmlformats.org/officeDocument/2006/relationships/image" Target="../media/image22.jpeg"/><Relationship Id="rId21" Type="http://schemas.openxmlformats.org/officeDocument/2006/relationships/image" Target="../media/image23.png"/><Relationship Id="rId22" Type="http://schemas.openxmlformats.org/officeDocument/2006/relationships/image" Target="../media/image24.png"/><Relationship Id="rId23" Type="http://schemas.openxmlformats.org/officeDocument/2006/relationships/image" Target="../media/image25.jpeg"/><Relationship Id="rId24" Type="http://schemas.openxmlformats.org/officeDocument/2006/relationships/image" Target="../media/image9.jpeg"/><Relationship Id="rId25" Type="http://schemas.openxmlformats.org/officeDocument/2006/relationships/image" Target="../media/image26.gif"/><Relationship Id="rId26" Type="http://schemas.openxmlformats.org/officeDocument/2006/relationships/image" Target="../media/image8.emf"/><Relationship Id="rId10" Type="http://schemas.openxmlformats.org/officeDocument/2006/relationships/image" Target="../media/image13.jpeg"/><Relationship Id="rId11" Type="http://schemas.openxmlformats.org/officeDocument/2006/relationships/image" Target="../media/image10.png"/><Relationship Id="rId12" Type="http://schemas.openxmlformats.org/officeDocument/2006/relationships/image" Target="../media/image14.jpeg"/><Relationship Id="rId13" Type="http://schemas.openxmlformats.org/officeDocument/2006/relationships/image" Target="../media/image15.gif"/><Relationship Id="rId14" Type="http://schemas.openxmlformats.org/officeDocument/2006/relationships/image" Target="../media/image16.jpeg"/><Relationship Id="rId15" Type="http://schemas.openxmlformats.org/officeDocument/2006/relationships/image" Target="../media/image17.png"/><Relationship Id="rId16" Type="http://schemas.openxmlformats.org/officeDocument/2006/relationships/image" Target="../media/image18.jpeg"/><Relationship Id="rId17" Type="http://schemas.openxmlformats.org/officeDocument/2006/relationships/image" Target="../media/image19.jpeg"/><Relationship Id="rId18" Type="http://schemas.openxmlformats.org/officeDocument/2006/relationships/image" Target="../media/image20.png"/><Relationship Id="rId19" Type="http://schemas.openxmlformats.org/officeDocument/2006/relationships/image" Target="../media/image21.png"/><Relationship Id="rId1" Type="http://schemas.openxmlformats.org/officeDocument/2006/relationships/slideLayout" Target="../slideLayouts/slideLayout90.xml"/><Relationship Id="rId2" Type="http://schemas.openxmlformats.org/officeDocument/2006/relationships/notesSlide" Target="../notesSlides/notesSlide1.xml"/><Relationship Id="rId3" Type="http://schemas.openxmlformats.org/officeDocument/2006/relationships/hyperlink" Target="proj.badc.rl.ac.uk%5Cprimavera" TargetMode="External"/><Relationship Id="rId4" Type="http://schemas.openxmlformats.org/officeDocument/2006/relationships/hyperlink" Target="http://www.wcrp-climate.org/index.php/modelling-wgcm-mip-catalogue/429-wgcm-hiresmip" TargetMode="External"/><Relationship Id="rId5" Type="http://schemas.openxmlformats.org/officeDocument/2006/relationships/image" Target="../media/image4.jpe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11.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5.xml"/><Relationship Id="rId2" Type="http://schemas.openxmlformats.org/officeDocument/2006/relationships/image" Target="../media/image51.png"/><Relationship Id="rId3" Type="http://schemas.openxmlformats.org/officeDocument/2006/relationships/image" Target="../media/image5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3.png"/><Relationship Id="rId3" Type="http://schemas.openxmlformats.org/officeDocument/2006/relationships/image" Target="../media/image5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5.png"/><Relationship Id="rId3" Type="http://schemas.openxmlformats.org/officeDocument/2006/relationships/image" Target="../media/image5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jpeg"/><Relationship Id="rId5" Type="http://schemas.openxmlformats.org/officeDocument/2006/relationships/image" Target="../media/image57.png"/><Relationship Id="rId6" Type="http://schemas.openxmlformats.org/officeDocument/2006/relationships/image" Target="../media/image58.png"/><Relationship Id="rId7" Type="http://schemas.openxmlformats.org/officeDocument/2006/relationships/image" Target="../media/image59.png"/><Relationship Id="rId8" Type="http://schemas.openxmlformats.org/officeDocument/2006/relationships/image" Target="../media/image60.jpeg"/><Relationship Id="rId1" Type="http://schemas.openxmlformats.org/officeDocument/2006/relationships/themeOverride" Target="../theme/themeOverride1.xml"/><Relationship Id="rId2" Type="http://schemas.openxmlformats.org/officeDocument/2006/relationships/slideLayout" Target="../slideLayouts/slideLayout12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4.xml.rels><?xml version="1.0" encoding="UTF-8" standalone="yes"?>
<Relationships xmlns="http://schemas.openxmlformats.org/package/2006/relationships"><Relationship Id="rId3" Type="http://schemas.openxmlformats.org/officeDocument/2006/relationships/hyperlink" Target="http://www.wcrp-climate.org/index.php/modelling-wgcm-mip-catalogue/429-wgcm-hiresmip" TargetMode="External"/><Relationship Id="rId4" Type="http://schemas.openxmlformats.org/officeDocument/2006/relationships/image" Target="../media/image27.jpeg"/><Relationship Id="rId5" Type="http://schemas.openxmlformats.org/officeDocument/2006/relationships/image" Target="../media/image28.jpeg"/><Relationship Id="rId6" Type="http://schemas.openxmlformats.org/officeDocument/2006/relationships/image" Target="../media/image29.jpeg"/><Relationship Id="rId7" Type="http://schemas.openxmlformats.org/officeDocument/2006/relationships/image" Target="../media/image30.jpeg"/><Relationship Id="rId1" Type="http://schemas.openxmlformats.org/officeDocument/2006/relationships/slideLayout" Target="../slideLayouts/slideLayout79.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5.xml"/><Relationship Id="rId2" Type="http://schemas.openxmlformats.org/officeDocument/2006/relationships/image" Target="../media/image6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3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package" Target="../embeddings/Microsoft_Word_Document1.docx"/><Relationship Id="rId4" Type="http://schemas.openxmlformats.org/officeDocument/2006/relationships/image" Target="../media/image32.emf"/><Relationship Id="rId5" Type="http://schemas.openxmlformats.org/officeDocument/2006/relationships/image" Target="../media/image8.emf"/><Relationship Id="rId6" Type="http://schemas.openxmlformats.org/officeDocument/2006/relationships/image" Target="../media/image9.jpeg"/><Relationship Id="rId1" Type="http://schemas.openxmlformats.org/officeDocument/2006/relationships/vmlDrawing" Target="../drawings/vmlDrawing1.vml"/><Relationship Id="rId2" Type="http://schemas.openxmlformats.org/officeDocument/2006/relationships/slideLayout" Target="../slideLayouts/slideLayout91.xml"/></Relationships>
</file>

<file path=ppt/slides/_rels/slide9.xml.rels><?xml version="1.0" encoding="UTF-8" standalone="yes"?>
<Relationships xmlns="http://schemas.openxmlformats.org/package/2006/relationships"><Relationship Id="rId3" Type="http://schemas.openxmlformats.org/officeDocument/2006/relationships/image" Target="../media/image8.emf"/><Relationship Id="rId4" Type="http://schemas.openxmlformats.org/officeDocument/2006/relationships/image" Target="../media/image9.jpeg"/><Relationship Id="rId1" Type="http://schemas.openxmlformats.org/officeDocument/2006/relationships/slideLayout" Target="../slideLayouts/slideLayout80.xml"/><Relationship Id="rId2" Type="http://schemas.openxmlformats.org/officeDocument/2006/relationships/image" Target="../media/image33.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ext Box 9"/>
          <p:cNvSpPr txBox="1">
            <a:spLocks noChangeArrowheads="1"/>
          </p:cNvSpPr>
          <p:nvPr/>
        </p:nvSpPr>
        <p:spPr bwMode="auto">
          <a:xfrm>
            <a:off x="107950" y="1341438"/>
            <a:ext cx="9144000" cy="5416863"/>
          </a:xfrm>
          <a:prstGeom prst="rect">
            <a:avLst/>
          </a:prstGeom>
          <a:noFill/>
          <a:ln w="9525">
            <a:noFill/>
            <a:miter lim="800000"/>
            <a:headEnd/>
            <a:tailEnd/>
          </a:ln>
        </p:spPr>
        <p:txBody>
          <a:bodyPr lIns="91435" tIns="45718" rIns="91435" bIns="45718">
            <a:spAutoFit/>
          </a:bodyPr>
          <a:lstStyle/>
          <a:p>
            <a:pPr defTabSz="914400" fontAlgn="base">
              <a:spcBef>
                <a:spcPct val="50000"/>
              </a:spcBef>
              <a:spcAft>
                <a:spcPct val="0"/>
              </a:spcAft>
            </a:pPr>
            <a:r>
              <a:rPr lang="en-GB" sz="2400" b="1" dirty="0" smtClean="0">
                <a:solidFill>
                  <a:srgbClr val="000000"/>
                </a:solidFill>
              </a:rPr>
              <a:t>Malcolm Roberts</a:t>
            </a:r>
            <a:r>
              <a:rPr lang="en-GB" sz="1600" dirty="0" smtClean="0">
                <a:solidFill>
                  <a:srgbClr val="000000"/>
                </a:solidFill>
              </a:rPr>
              <a:t>, </a:t>
            </a:r>
            <a:endParaRPr lang="en-GB" sz="1600" dirty="0">
              <a:solidFill>
                <a:srgbClr val="000000"/>
              </a:solidFill>
            </a:endParaRPr>
          </a:p>
          <a:p>
            <a:pPr defTabSz="914400" fontAlgn="base">
              <a:spcBef>
                <a:spcPct val="50000"/>
              </a:spcBef>
              <a:spcAft>
                <a:spcPct val="0"/>
              </a:spcAft>
            </a:pPr>
            <a:r>
              <a:rPr lang="en-GB" dirty="0" smtClean="0">
                <a:solidFill>
                  <a:srgbClr val="000000"/>
                </a:solidFill>
              </a:rPr>
              <a:t>Met Office Hadley Centre</a:t>
            </a:r>
          </a:p>
          <a:p>
            <a:pPr defTabSz="914400" fontAlgn="base">
              <a:spcBef>
                <a:spcPct val="50000"/>
              </a:spcBef>
              <a:spcAft>
                <a:spcPct val="0"/>
              </a:spcAft>
            </a:pPr>
            <a:endParaRPr lang="en-GB" sz="2000" dirty="0" smtClean="0">
              <a:solidFill>
                <a:srgbClr val="000000"/>
              </a:solidFill>
            </a:endParaRPr>
          </a:p>
          <a:p>
            <a:pPr defTabSz="914400" fontAlgn="base">
              <a:spcBef>
                <a:spcPct val="50000"/>
              </a:spcBef>
              <a:spcAft>
                <a:spcPct val="0"/>
              </a:spcAft>
            </a:pPr>
            <a:r>
              <a:rPr lang="en-GB" sz="2000" b="1" dirty="0" smtClean="0">
                <a:solidFill>
                  <a:srgbClr val="000000"/>
                </a:solidFill>
              </a:rPr>
              <a:t>Pier </a:t>
            </a:r>
            <a:r>
              <a:rPr lang="en-GB" sz="2000" b="1" dirty="0">
                <a:solidFill>
                  <a:srgbClr val="000000"/>
                </a:solidFill>
              </a:rPr>
              <a:t>Luigi Vidale</a:t>
            </a:r>
            <a:r>
              <a:rPr lang="en-GB" sz="2000" dirty="0">
                <a:solidFill>
                  <a:srgbClr val="000000"/>
                </a:solidFill>
              </a:rPr>
              <a:t>, </a:t>
            </a:r>
            <a:endParaRPr lang="en-GB" sz="1600" dirty="0" smtClean="0">
              <a:solidFill>
                <a:srgbClr val="000000"/>
              </a:solidFill>
            </a:endParaRPr>
          </a:p>
          <a:p>
            <a:pPr defTabSz="914400" fontAlgn="base">
              <a:spcBef>
                <a:spcPct val="50000"/>
              </a:spcBef>
              <a:spcAft>
                <a:spcPct val="0"/>
              </a:spcAft>
            </a:pPr>
            <a:r>
              <a:rPr lang="en-GB" sz="1600" dirty="0" smtClean="0">
                <a:solidFill>
                  <a:srgbClr val="000000"/>
                </a:solidFill>
              </a:rPr>
              <a:t>NCAS-Climate, University of Reading</a:t>
            </a:r>
            <a:r>
              <a:rPr lang="en-GB" sz="1600" dirty="0">
                <a:solidFill>
                  <a:srgbClr val="000000"/>
                </a:solidFill>
              </a:rPr>
              <a:t/>
            </a:r>
            <a:br>
              <a:rPr lang="en-GB" sz="1600" dirty="0">
                <a:solidFill>
                  <a:srgbClr val="000000"/>
                </a:solidFill>
              </a:rPr>
            </a:br>
            <a:endParaRPr lang="en-GB" sz="1600" dirty="0" smtClean="0">
              <a:solidFill>
                <a:srgbClr val="000000"/>
              </a:solidFill>
            </a:endParaRPr>
          </a:p>
          <a:p>
            <a:pPr defTabSz="914400" fontAlgn="base">
              <a:spcBef>
                <a:spcPct val="50000"/>
              </a:spcBef>
              <a:spcAft>
                <a:spcPct val="0"/>
              </a:spcAft>
            </a:pPr>
            <a:r>
              <a:rPr lang="en-GB" b="1" dirty="0" smtClean="0">
                <a:solidFill>
                  <a:srgbClr val="000000"/>
                </a:solidFill>
              </a:rPr>
              <a:t>Rein Haarsma</a:t>
            </a:r>
            <a:r>
              <a:rPr lang="en-GB" sz="1600" dirty="0" smtClean="0">
                <a:solidFill>
                  <a:srgbClr val="000000"/>
                </a:solidFill>
              </a:rPr>
              <a:t>, KNMI</a:t>
            </a:r>
          </a:p>
          <a:p>
            <a:pPr defTabSz="914400" fontAlgn="base">
              <a:spcBef>
                <a:spcPct val="50000"/>
              </a:spcBef>
              <a:spcAft>
                <a:spcPct val="0"/>
              </a:spcAft>
            </a:pPr>
            <a:endParaRPr lang="en-GB" sz="1600" dirty="0" smtClean="0">
              <a:solidFill>
                <a:srgbClr val="000000"/>
              </a:solidFill>
            </a:endParaRPr>
          </a:p>
          <a:p>
            <a:pPr defTabSz="914400" fontAlgn="base">
              <a:spcBef>
                <a:spcPct val="50000"/>
              </a:spcBef>
              <a:spcAft>
                <a:spcPct val="0"/>
              </a:spcAft>
            </a:pPr>
            <a:r>
              <a:rPr lang="en-GB" sz="1600" dirty="0" smtClean="0">
                <a:solidFill>
                  <a:srgbClr val="000000"/>
                </a:solidFill>
              </a:rPr>
              <a:t>With thanks to many other contributors, including:</a:t>
            </a:r>
          </a:p>
          <a:p>
            <a:pPr defTabSz="914400" fontAlgn="base">
              <a:spcBef>
                <a:spcPct val="50000"/>
              </a:spcBef>
              <a:spcAft>
                <a:spcPct val="0"/>
              </a:spcAft>
            </a:pPr>
            <a:r>
              <a:rPr lang="en-GB" sz="1600" dirty="0" smtClean="0">
                <a:solidFill>
                  <a:srgbClr val="000000"/>
                </a:solidFill>
              </a:rPr>
              <a:t>A. Shelly, P. Hyder, T. Johns, N. Rayner, C. Birch</a:t>
            </a:r>
          </a:p>
          <a:p>
            <a:pPr defTabSz="914400" fontAlgn="base">
              <a:spcBef>
                <a:spcPct val="50000"/>
              </a:spcBef>
              <a:spcAft>
                <a:spcPct val="0"/>
              </a:spcAft>
            </a:pPr>
            <a:r>
              <a:rPr lang="en-GB" sz="1600" dirty="0" smtClean="0">
                <a:solidFill>
                  <a:srgbClr val="000000"/>
                </a:solidFill>
              </a:rPr>
              <a:t>M.-E. Demory, R. Schiemann</a:t>
            </a:r>
          </a:p>
          <a:p>
            <a:pPr defTabSz="914400" fontAlgn="base">
              <a:spcBef>
                <a:spcPct val="50000"/>
              </a:spcBef>
              <a:spcAft>
                <a:spcPct val="0"/>
              </a:spcAft>
            </a:pPr>
            <a:r>
              <a:rPr lang="en-GB" sz="1600" dirty="0" smtClean="0">
                <a:solidFill>
                  <a:srgbClr val="000000"/>
                </a:solidFill>
              </a:rPr>
              <a:t>T. </a:t>
            </a:r>
            <a:r>
              <a:rPr lang="en-GB" sz="1600" dirty="0" err="1" smtClean="0">
                <a:solidFill>
                  <a:srgbClr val="000000"/>
                </a:solidFill>
              </a:rPr>
              <a:t>Koenick</a:t>
            </a:r>
            <a:r>
              <a:rPr lang="en-GB" sz="1600" dirty="0" smtClean="0">
                <a:solidFill>
                  <a:srgbClr val="000000"/>
                </a:solidFill>
              </a:rPr>
              <a:t>, P. </a:t>
            </a:r>
            <a:r>
              <a:rPr lang="en-GB" sz="1600" dirty="0" err="1" smtClean="0">
                <a:solidFill>
                  <a:srgbClr val="000000"/>
                </a:solidFill>
              </a:rPr>
              <a:t>Doblas</a:t>
            </a:r>
            <a:r>
              <a:rPr lang="en-GB" sz="1600" dirty="0" smtClean="0">
                <a:solidFill>
                  <a:srgbClr val="000000"/>
                </a:solidFill>
              </a:rPr>
              <a:t>-Reyes, O. </a:t>
            </a:r>
            <a:r>
              <a:rPr lang="en-GB" sz="1600" dirty="0" err="1" smtClean="0">
                <a:solidFill>
                  <a:srgbClr val="000000"/>
                </a:solidFill>
              </a:rPr>
              <a:t>Bellprat</a:t>
            </a:r>
            <a:r>
              <a:rPr lang="en-GB" sz="1600" dirty="0" smtClean="0">
                <a:solidFill>
                  <a:srgbClr val="000000"/>
                </a:solidFill>
              </a:rPr>
              <a:t>, </a:t>
            </a:r>
          </a:p>
          <a:p>
            <a:pPr defTabSz="914400" fontAlgn="base">
              <a:spcBef>
                <a:spcPct val="50000"/>
              </a:spcBef>
              <a:spcAft>
                <a:spcPct val="0"/>
              </a:spcAft>
            </a:pPr>
            <a:r>
              <a:rPr lang="en-GB" sz="1600" dirty="0" smtClean="0">
                <a:solidFill>
                  <a:srgbClr val="000000"/>
                </a:solidFill>
              </a:rPr>
              <a:t>C. </a:t>
            </a:r>
            <a:r>
              <a:rPr lang="en-GB" sz="1600" dirty="0" err="1" smtClean="0">
                <a:solidFill>
                  <a:srgbClr val="000000"/>
                </a:solidFill>
              </a:rPr>
              <a:t>Prodhomme</a:t>
            </a:r>
            <a:endParaRPr lang="en-GB" sz="1600" dirty="0" smtClean="0">
              <a:solidFill>
                <a:srgbClr val="000000"/>
              </a:solidFill>
            </a:endParaRPr>
          </a:p>
          <a:p>
            <a:pPr defTabSz="914400" fontAlgn="base">
              <a:spcBef>
                <a:spcPct val="50000"/>
              </a:spcBef>
              <a:spcAft>
                <a:spcPct val="0"/>
              </a:spcAft>
            </a:pPr>
            <a:endParaRPr lang="en-GB" sz="1600" dirty="0" smtClean="0">
              <a:solidFill>
                <a:srgbClr val="000000"/>
              </a:solidFill>
            </a:endParaRPr>
          </a:p>
        </p:txBody>
      </p:sp>
      <p:pic>
        <p:nvPicPr>
          <p:cNvPr id="77826" name="Picture 8" descr="MO_Landscape_B"/>
          <p:cNvPicPr>
            <a:picLocks noChangeAspect="1" noChangeArrowheads="1"/>
          </p:cNvPicPr>
          <p:nvPr/>
        </p:nvPicPr>
        <p:blipFill>
          <a:blip r:embed="rId2"/>
          <a:srcRect/>
          <a:stretch>
            <a:fillRect/>
          </a:stretch>
        </p:blipFill>
        <p:spPr bwMode="auto">
          <a:xfrm>
            <a:off x="2751139" y="1341438"/>
            <a:ext cx="1749610" cy="537362"/>
          </a:xfrm>
          <a:prstGeom prst="rect">
            <a:avLst/>
          </a:prstGeom>
          <a:noFill/>
          <a:ln w="9525">
            <a:noFill/>
            <a:miter lim="800000"/>
            <a:headEnd/>
            <a:tailEnd/>
          </a:ln>
        </p:spPr>
      </p:pic>
      <p:pic>
        <p:nvPicPr>
          <p:cNvPr id="77834" name="Picture 13"/>
          <p:cNvPicPr>
            <a:picLocks noChangeAspect="1" noChangeArrowheads="1"/>
          </p:cNvPicPr>
          <p:nvPr/>
        </p:nvPicPr>
        <p:blipFill>
          <a:blip r:embed="rId3"/>
          <a:srcRect/>
          <a:stretch>
            <a:fillRect/>
          </a:stretch>
        </p:blipFill>
        <p:spPr bwMode="auto">
          <a:xfrm>
            <a:off x="2433882" y="2589852"/>
            <a:ext cx="1354348" cy="329669"/>
          </a:xfrm>
          <a:prstGeom prst="rect">
            <a:avLst/>
          </a:prstGeom>
          <a:noFill/>
          <a:ln w="9525">
            <a:noFill/>
            <a:miter lim="800000"/>
            <a:headEnd/>
            <a:tailEnd/>
          </a:ln>
        </p:spPr>
      </p:pic>
      <p:pic>
        <p:nvPicPr>
          <p:cNvPr id="77835" name="Picture 10"/>
          <p:cNvPicPr>
            <a:picLocks noChangeAspect="1" noChangeArrowheads="1"/>
          </p:cNvPicPr>
          <p:nvPr/>
        </p:nvPicPr>
        <p:blipFill>
          <a:blip r:embed="rId4"/>
          <a:srcRect/>
          <a:stretch>
            <a:fillRect/>
          </a:stretch>
        </p:blipFill>
        <p:spPr bwMode="auto">
          <a:xfrm>
            <a:off x="3788230" y="2609391"/>
            <a:ext cx="1016537" cy="310130"/>
          </a:xfrm>
          <a:prstGeom prst="rect">
            <a:avLst/>
          </a:prstGeom>
          <a:noFill/>
          <a:ln w="9525">
            <a:noFill/>
            <a:miter lim="800000"/>
            <a:headEnd/>
            <a:tailEnd/>
          </a:ln>
        </p:spPr>
      </p:pic>
      <p:pic>
        <p:nvPicPr>
          <p:cNvPr id="77836" name="Picture 15" descr="file"/>
          <p:cNvPicPr>
            <a:picLocks noChangeAspect="1" noChangeArrowheads="1"/>
          </p:cNvPicPr>
          <p:nvPr/>
        </p:nvPicPr>
        <p:blipFill>
          <a:blip r:embed="rId5"/>
          <a:srcRect/>
          <a:stretch>
            <a:fillRect/>
          </a:stretch>
        </p:blipFill>
        <p:spPr bwMode="auto">
          <a:xfrm>
            <a:off x="4932363" y="2303463"/>
            <a:ext cx="4211637" cy="4195762"/>
          </a:xfrm>
          <a:prstGeom prst="rect">
            <a:avLst/>
          </a:prstGeom>
          <a:noFill/>
          <a:ln w="9525">
            <a:noFill/>
            <a:miter lim="800000"/>
            <a:headEnd/>
            <a:tailEnd/>
          </a:ln>
        </p:spPr>
      </p:pic>
      <p:grpSp>
        <p:nvGrpSpPr>
          <p:cNvPr id="14" name="Group 13"/>
          <p:cNvGrpSpPr/>
          <p:nvPr/>
        </p:nvGrpSpPr>
        <p:grpSpPr>
          <a:xfrm>
            <a:off x="5913912" y="-1"/>
            <a:ext cx="3226910" cy="819398"/>
            <a:chOff x="6404070" y="-1"/>
            <a:chExt cx="2736752" cy="594911"/>
          </a:xfrm>
        </p:grpSpPr>
        <p:pic>
          <p:nvPicPr>
            <p:cNvPr id="15" name="Picture 14" descr="pv_logo_sun_simple.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89172" y="-1"/>
              <a:ext cx="1951650" cy="594911"/>
            </a:xfrm>
            <a:prstGeom prst="rect">
              <a:avLst/>
            </a:prstGeom>
          </p:spPr>
        </p:pic>
        <p:pic>
          <p:nvPicPr>
            <p:cNvPr id="16" name="Picture 15" descr="eu_logo.jpeg"/>
            <p:cNvPicPr>
              <a:picLocks noChangeAspect="1"/>
            </p:cNvPicPr>
            <p:nvPr/>
          </p:nvPicPr>
          <p:blipFill>
            <a:blip r:embed="rId7"/>
            <a:stretch>
              <a:fillRect/>
            </a:stretch>
          </p:blipFill>
          <p:spPr>
            <a:xfrm>
              <a:off x="6404070" y="-1"/>
              <a:ext cx="785102" cy="534240"/>
            </a:xfrm>
            <a:prstGeom prst="rect">
              <a:avLst/>
            </a:prstGeom>
          </p:spPr>
        </p:pic>
      </p:grpSp>
      <p:sp>
        <p:nvSpPr>
          <p:cNvPr id="17" name="TextBox 16"/>
          <p:cNvSpPr txBox="1"/>
          <p:nvPr/>
        </p:nvSpPr>
        <p:spPr>
          <a:xfrm>
            <a:off x="-1" y="0"/>
            <a:ext cx="5913913" cy="1200329"/>
          </a:xfrm>
          <a:prstGeom prst="rect">
            <a:avLst/>
          </a:prstGeom>
          <a:noFill/>
        </p:spPr>
        <p:txBody>
          <a:bodyPr wrap="square" rtlCol="0">
            <a:spAutoFit/>
          </a:bodyPr>
          <a:lstStyle/>
          <a:p>
            <a:pPr>
              <a:buNone/>
            </a:pPr>
            <a:r>
              <a:rPr lang="en-GB" sz="2400" dirty="0" smtClean="0"/>
              <a:t>PRIMAVERA: </a:t>
            </a:r>
            <a:r>
              <a:rPr lang="en-GB" sz="2400" dirty="0" smtClean="0">
                <a:solidFill>
                  <a:srgbClr val="000000"/>
                </a:solidFill>
                <a:cs typeface="Arial" charset="0"/>
              </a:rPr>
              <a:t>High resolution climate modelling – what are the requirements from ECVs?</a:t>
            </a:r>
            <a:endParaRPr lang="en-GB" sz="2400" dirty="0"/>
          </a:p>
        </p:txBody>
      </p:sp>
      <p:sp>
        <p:nvSpPr>
          <p:cNvPr id="18" name="TextBox 17"/>
          <p:cNvSpPr txBox="1"/>
          <p:nvPr/>
        </p:nvSpPr>
        <p:spPr>
          <a:xfrm>
            <a:off x="107950" y="6499225"/>
            <a:ext cx="5121915" cy="646331"/>
          </a:xfrm>
          <a:prstGeom prst="rect">
            <a:avLst/>
          </a:prstGeom>
          <a:noFill/>
        </p:spPr>
        <p:txBody>
          <a:bodyPr wrap="none" rtlCol="0">
            <a:spAutoFit/>
          </a:bodyPr>
          <a:lstStyle/>
          <a:p>
            <a:r>
              <a:rPr lang="en-GB" dirty="0" smtClean="0"/>
              <a:t>CCI-</a:t>
            </a:r>
            <a:r>
              <a:rPr lang="en-GB" dirty="0" smtClean="0">
                <a:solidFill>
                  <a:srgbClr val="000000"/>
                </a:solidFill>
              </a:rPr>
              <a:t>CCI-CMUG meeting, </a:t>
            </a:r>
            <a:r>
              <a:rPr lang="en-GB" dirty="0" err="1" smtClean="0">
                <a:solidFill>
                  <a:srgbClr val="000000"/>
                </a:solidFill>
              </a:rPr>
              <a:t>Norrköping</a:t>
            </a:r>
            <a:r>
              <a:rPr lang="en-GB" dirty="0" smtClean="0">
                <a:solidFill>
                  <a:srgbClr val="000000"/>
                </a:solidFill>
              </a:rPr>
              <a:t>, May 2015</a:t>
            </a:r>
          </a:p>
          <a:p>
            <a:pPr>
              <a:buNone/>
            </a:pPr>
            <a:r>
              <a:rPr lang="en-GB" dirty="0" smtClean="0"/>
              <a:t> </a:t>
            </a:r>
            <a:endParaRPr lang="en-GB" dirty="0"/>
          </a:p>
        </p:txBody>
      </p:sp>
      <p:pic>
        <p:nvPicPr>
          <p:cNvPr id="19" name="Picture 18" descr="KNMI logo.png"/>
          <p:cNvPicPr>
            <a:picLocks noChangeAspect="1"/>
          </p:cNvPicPr>
          <p:nvPr/>
        </p:nvPicPr>
        <p:blipFill>
          <a:blip r:embed="rId8"/>
          <a:stretch>
            <a:fillRect/>
          </a:stretch>
        </p:blipFill>
        <p:spPr>
          <a:xfrm>
            <a:off x="2500204" y="3801392"/>
            <a:ext cx="1288026" cy="379629"/>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6311735" cy="783771"/>
          </a:xfrm>
        </p:spPr>
        <p:txBody>
          <a:bodyPr/>
          <a:lstStyle/>
          <a:p>
            <a:r>
              <a:rPr lang="en-GB" dirty="0" smtClean="0"/>
              <a:t>PRIMAVERA work areas</a:t>
            </a:r>
            <a:endParaRPr lang="en-GB" dirty="0"/>
          </a:p>
        </p:txBody>
      </p:sp>
      <p:sp>
        <p:nvSpPr>
          <p:cNvPr id="3" name="Content Placeholder 2"/>
          <p:cNvSpPr>
            <a:spLocks noGrp="1"/>
          </p:cNvSpPr>
          <p:nvPr>
            <p:ph idx="1"/>
          </p:nvPr>
        </p:nvSpPr>
        <p:spPr>
          <a:xfrm>
            <a:off x="457200" y="936626"/>
            <a:ext cx="8229600" cy="5189552"/>
          </a:xfrm>
        </p:spPr>
        <p:txBody>
          <a:bodyPr/>
          <a:lstStyle/>
          <a:p>
            <a:r>
              <a:rPr lang="en-GB" dirty="0" smtClean="0"/>
              <a:t>European climate process focus</a:t>
            </a:r>
          </a:p>
          <a:p>
            <a:r>
              <a:rPr lang="en-GB" dirty="0" smtClean="0"/>
              <a:t>Development of metrics for model assessment</a:t>
            </a:r>
          </a:p>
          <a:p>
            <a:pPr lvl="1"/>
            <a:r>
              <a:rPr lang="en-GB" dirty="0" smtClean="0"/>
              <a:t>Work on UK Auto-assess package</a:t>
            </a:r>
          </a:p>
          <a:p>
            <a:pPr lvl="1"/>
            <a:r>
              <a:rPr lang="en-GB" dirty="0" smtClean="0"/>
              <a:t>Plan to merge with </a:t>
            </a:r>
            <a:r>
              <a:rPr lang="en-GB" dirty="0" err="1" smtClean="0"/>
              <a:t>ESMValTool</a:t>
            </a:r>
            <a:r>
              <a:rPr lang="en-GB" dirty="0" smtClean="0"/>
              <a:t> later in 2016</a:t>
            </a:r>
          </a:p>
          <a:p>
            <a:r>
              <a:rPr lang="en-GB" dirty="0" smtClean="0"/>
              <a:t>Requirements</a:t>
            </a:r>
          </a:p>
          <a:p>
            <a:pPr lvl="1"/>
            <a:r>
              <a:rPr lang="en-GB" dirty="0" smtClean="0"/>
              <a:t>Assess impact of model resolution, model physics and sub-grid scale processes (parameterisations)</a:t>
            </a:r>
          </a:p>
          <a:p>
            <a:pPr lvl="1"/>
            <a:r>
              <a:rPr lang="en-GB" dirty="0" smtClean="0"/>
              <a:t>Range of timescales – hours to decades</a:t>
            </a:r>
          </a:p>
          <a:p>
            <a:pPr lvl="1"/>
            <a:r>
              <a:rPr lang="en-GB" dirty="0" smtClean="0"/>
              <a:t>Focus on variability and extremes</a:t>
            </a:r>
          </a:p>
          <a:p>
            <a:pPr lvl="1"/>
            <a:r>
              <a:rPr lang="en-GB" dirty="0" smtClean="0"/>
              <a:t>Use them to understand and constrain spread in climate projections (interactions between processes)</a:t>
            </a:r>
          </a:p>
          <a:p>
            <a:pPr lvl="1"/>
            <a:r>
              <a:rPr lang="en-GB" dirty="0" smtClean="0"/>
              <a:t>Provide policy-relevant climate information</a:t>
            </a:r>
          </a:p>
        </p:txBody>
      </p:sp>
      <p:grpSp>
        <p:nvGrpSpPr>
          <p:cNvPr id="4" name="Group 3"/>
          <p:cNvGrpSpPr/>
          <p:nvPr/>
        </p:nvGrpSpPr>
        <p:grpSpPr>
          <a:xfrm>
            <a:off x="6404070" y="-1"/>
            <a:ext cx="2736752" cy="594911"/>
            <a:chOff x="6404070" y="-1"/>
            <a:chExt cx="2736752" cy="594911"/>
          </a:xfrm>
        </p:grpSpPr>
        <p:pic>
          <p:nvPicPr>
            <p:cNvPr id="5" name="Picture 4" descr="pv_logo_sun_simple.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9172" y="-1"/>
              <a:ext cx="1951650" cy="594911"/>
            </a:xfrm>
            <a:prstGeom prst="rect">
              <a:avLst/>
            </a:prstGeom>
          </p:spPr>
        </p:pic>
        <p:pic>
          <p:nvPicPr>
            <p:cNvPr id="6" name="Picture 5" descr="eu_logo.jpeg"/>
            <p:cNvPicPr>
              <a:picLocks noChangeAspect="1"/>
            </p:cNvPicPr>
            <p:nvPr/>
          </p:nvPicPr>
          <p:blipFill>
            <a:blip r:embed="rId3"/>
            <a:stretch>
              <a:fillRect/>
            </a:stretch>
          </p:blipFill>
          <p:spPr>
            <a:xfrm>
              <a:off x="6404070" y="-1"/>
              <a:ext cx="785102" cy="534240"/>
            </a:xfrm>
            <a:prstGeom prst="rect">
              <a:avLst/>
            </a:prstGeom>
          </p:spPr>
        </p:pic>
      </p:gr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6256421" cy="806017"/>
          </a:xfrm>
        </p:spPr>
        <p:txBody>
          <a:bodyPr/>
          <a:lstStyle/>
          <a:p>
            <a:r>
              <a:rPr lang="en-GB" dirty="0" smtClean="0"/>
              <a:t>Process understanding</a:t>
            </a:r>
            <a:endParaRPr lang="en-GB" dirty="0"/>
          </a:p>
        </p:txBody>
      </p:sp>
      <p:sp>
        <p:nvSpPr>
          <p:cNvPr id="3" name="Content Placeholder 2"/>
          <p:cNvSpPr>
            <a:spLocks noGrp="1"/>
          </p:cNvSpPr>
          <p:nvPr>
            <p:ph idx="1"/>
          </p:nvPr>
        </p:nvSpPr>
        <p:spPr>
          <a:xfrm>
            <a:off x="457200" y="1012874"/>
            <a:ext cx="8229600" cy="5845126"/>
          </a:xfrm>
        </p:spPr>
        <p:txBody>
          <a:bodyPr/>
          <a:lstStyle/>
          <a:p>
            <a:r>
              <a:rPr lang="en-GB" dirty="0" smtClean="0"/>
              <a:t>Precipitation and energy</a:t>
            </a:r>
          </a:p>
          <a:p>
            <a:pPr lvl="1"/>
            <a:r>
              <a:rPr lang="en-GB" dirty="0" err="1" smtClean="0"/>
              <a:t>Precip</a:t>
            </a:r>
            <a:r>
              <a:rPr lang="en-GB" dirty="0" smtClean="0"/>
              <a:t> over land, sea, </a:t>
            </a:r>
            <a:r>
              <a:rPr lang="en-GB" dirty="0" err="1" smtClean="0"/>
              <a:t>orography</a:t>
            </a:r>
            <a:endParaRPr lang="en-GB" dirty="0" smtClean="0"/>
          </a:p>
          <a:p>
            <a:pPr lvl="1"/>
            <a:r>
              <a:rPr lang="en-GB" dirty="0" smtClean="0"/>
              <a:t>Using models to try and interpret observations, constraints</a:t>
            </a:r>
          </a:p>
          <a:p>
            <a:pPr lvl="1"/>
            <a:r>
              <a:rPr lang="en-GB" dirty="0" smtClean="0"/>
              <a:t>Understand whether model or observational biases</a:t>
            </a:r>
          </a:p>
          <a:p>
            <a:pPr lvl="1"/>
            <a:r>
              <a:rPr lang="en-GB" dirty="0" smtClean="0"/>
              <a:t>Demory-</a:t>
            </a:r>
            <a:r>
              <a:rPr lang="en-GB" dirty="0" err="1" smtClean="0"/>
              <a:t>ogram</a:t>
            </a:r>
            <a:r>
              <a:rPr lang="en-GB" dirty="0" smtClean="0"/>
              <a:t> – hydrological cycle, tying together energy and water</a:t>
            </a:r>
          </a:p>
          <a:p>
            <a:r>
              <a:rPr lang="en-GB" dirty="0" smtClean="0"/>
              <a:t>Air sea interactions</a:t>
            </a:r>
          </a:p>
          <a:p>
            <a:pPr lvl="1"/>
            <a:r>
              <a:rPr lang="en-GB" dirty="0" smtClean="0"/>
              <a:t>Models typically have weaker coupling than “observed”</a:t>
            </a:r>
          </a:p>
          <a:p>
            <a:pPr lvl="1"/>
            <a:r>
              <a:rPr lang="en-GB" dirty="0" smtClean="0"/>
              <a:t>Possibly relates to weak signal to noise – e.g. Large ensembles required</a:t>
            </a:r>
          </a:p>
          <a:p>
            <a:pPr lvl="1"/>
            <a:r>
              <a:rPr lang="en-GB" dirty="0" smtClean="0"/>
              <a:t>Need co-located SST, wind, flux, moisture in order to understand interactions, at high frequency</a:t>
            </a:r>
          </a:p>
          <a:p>
            <a:r>
              <a:rPr lang="en-GB" dirty="0" smtClean="0"/>
              <a:t>Diurnal cycle</a:t>
            </a:r>
          </a:p>
          <a:p>
            <a:pPr lvl="1"/>
            <a:r>
              <a:rPr lang="en-GB" dirty="0" smtClean="0"/>
              <a:t>Cloud, soil moisture, water vapour, temperature, precipitation</a:t>
            </a:r>
          </a:p>
        </p:txBody>
      </p:sp>
      <p:grpSp>
        <p:nvGrpSpPr>
          <p:cNvPr id="4" name="Group 3"/>
          <p:cNvGrpSpPr/>
          <p:nvPr/>
        </p:nvGrpSpPr>
        <p:grpSpPr>
          <a:xfrm>
            <a:off x="6404070" y="-1"/>
            <a:ext cx="2736752" cy="594911"/>
            <a:chOff x="6404070" y="-1"/>
            <a:chExt cx="2736752" cy="594911"/>
          </a:xfrm>
        </p:grpSpPr>
        <p:pic>
          <p:nvPicPr>
            <p:cNvPr id="5" name="Picture 4" descr="pv_logo_sun_simple.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9172" y="-1"/>
              <a:ext cx="1951650" cy="594911"/>
            </a:xfrm>
            <a:prstGeom prst="rect">
              <a:avLst/>
            </a:prstGeom>
          </p:spPr>
        </p:pic>
        <p:pic>
          <p:nvPicPr>
            <p:cNvPr id="6" name="Picture 5" descr="eu_logo.jpeg"/>
            <p:cNvPicPr>
              <a:picLocks noChangeAspect="1"/>
            </p:cNvPicPr>
            <p:nvPr/>
          </p:nvPicPr>
          <p:blipFill>
            <a:blip r:embed="rId3"/>
            <a:stretch>
              <a:fillRect/>
            </a:stretch>
          </p:blipFill>
          <p:spPr>
            <a:xfrm>
              <a:off x="6404070" y="-1"/>
              <a:ext cx="785102" cy="534240"/>
            </a:xfrm>
            <a:prstGeom prst="rect">
              <a:avLst/>
            </a:prstGeom>
          </p:spPr>
        </p:pic>
      </p:gr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a:solidFill>
            <a:schemeClr val="bg1"/>
          </a:solidFill>
        </p:spPr>
        <p:txBody>
          <a:bodyPr/>
          <a:lstStyle/>
          <a:p>
            <a:r>
              <a:rPr lang="en-GB" dirty="0" smtClean="0"/>
              <a:t>Constraining the global energy and water budgets and transport</a:t>
            </a:r>
            <a:endParaRPr lang="en-GB" dirty="0"/>
          </a:p>
        </p:txBody>
      </p:sp>
      <p:sp>
        <p:nvSpPr>
          <p:cNvPr id="3" name="Content Placeholder 2"/>
          <p:cNvSpPr>
            <a:spLocks noGrp="1"/>
          </p:cNvSpPr>
          <p:nvPr>
            <p:ph idx="1"/>
          </p:nvPr>
        </p:nvSpPr>
        <p:spPr>
          <a:xfrm>
            <a:off x="457200" y="1600200"/>
            <a:ext cx="8229600" cy="5137484"/>
          </a:xfrm>
        </p:spPr>
        <p:txBody>
          <a:bodyPr/>
          <a:lstStyle/>
          <a:p>
            <a:r>
              <a:rPr lang="en-GB" dirty="0" smtClean="0"/>
              <a:t>How well do models compare with observations</a:t>
            </a:r>
          </a:p>
          <a:p>
            <a:pPr lvl="1"/>
            <a:r>
              <a:rPr lang="en-GB" dirty="0" smtClean="0"/>
              <a:t>Can observations “rule out” any models</a:t>
            </a:r>
          </a:p>
          <a:p>
            <a:r>
              <a:rPr lang="en-GB" dirty="0" smtClean="0"/>
              <a:t>Models are energetically consistent </a:t>
            </a:r>
          </a:p>
          <a:p>
            <a:pPr lvl="1"/>
            <a:r>
              <a:rPr lang="en-GB" dirty="0" smtClean="0"/>
              <a:t>unlike different observational datasets</a:t>
            </a:r>
          </a:p>
          <a:p>
            <a:pPr lvl="1"/>
            <a:r>
              <a:rPr lang="en-GB" dirty="0" smtClean="0"/>
              <a:t>Can models help to understand and constrain observations</a:t>
            </a:r>
          </a:p>
          <a:p>
            <a:r>
              <a:rPr lang="en-GB" dirty="0" smtClean="0"/>
              <a:t>Transport of water and its change (either via variability or global warming) key for impacts </a:t>
            </a:r>
          </a:p>
          <a:p>
            <a:r>
              <a:rPr lang="en-GB" dirty="0" smtClean="0"/>
              <a:t>What impact does horizontal </a:t>
            </a:r>
            <a:r>
              <a:rPr lang="en-GB" dirty="0" smtClean="0"/>
              <a:t>resolution </a:t>
            </a:r>
            <a:r>
              <a:rPr lang="en-GB" dirty="0" smtClean="0"/>
              <a:t>have </a:t>
            </a:r>
          </a:p>
          <a:p>
            <a:r>
              <a:rPr lang="en-GB" dirty="0" smtClean="0"/>
              <a:t>Want models to be able to represent correct budgets and transports</a:t>
            </a:r>
          </a:p>
          <a:p>
            <a:pPr lvl="1"/>
            <a:r>
              <a:rPr lang="en-GB" dirty="0" smtClean="0"/>
              <a:t>To give confidence in any changes they may project</a:t>
            </a:r>
          </a:p>
          <a:p>
            <a:pPr lvl="1"/>
            <a:r>
              <a:rPr lang="en-GB" dirty="0" smtClean="0"/>
              <a:t>Changes will be much smaller than means – challenging problem</a:t>
            </a:r>
            <a:endParaRPr lang="en-GB" dirty="0"/>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R09_UM_energy_budget_HadGEM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06" y="2336653"/>
            <a:ext cx="6138088" cy="4499997"/>
          </a:xfrm>
          <a:prstGeom prst="rect">
            <a:avLst/>
          </a:prstGeom>
        </p:spPr>
      </p:pic>
      <p:sp>
        <p:nvSpPr>
          <p:cNvPr id="7" name="TextBox 6"/>
          <p:cNvSpPr txBox="1"/>
          <p:nvPr/>
        </p:nvSpPr>
        <p:spPr>
          <a:xfrm>
            <a:off x="6350000" y="4642406"/>
            <a:ext cx="2664659" cy="1600438"/>
          </a:xfrm>
          <a:prstGeom prst="rect">
            <a:avLst/>
          </a:prstGeom>
          <a:noFill/>
        </p:spPr>
        <p:txBody>
          <a:bodyPr wrap="square" rtlCol="0">
            <a:spAutoFit/>
          </a:bodyPr>
          <a:lstStyle/>
          <a:p>
            <a:r>
              <a:rPr lang="en-US" sz="1400" dirty="0">
                <a:solidFill>
                  <a:prstClr val="black"/>
                </a:solidFill>
              </a:rPr>
              <a:t>R</a:t>
            </a:r>
            <a:r>
              <a:rPr lang="en-US" sz="1400" dirty="0" smtClean="0">
                <a:solidFill>
                  <a:prstClr val="black"/>
                </a:solidFill>
              </a:rPr>
              <a:t>esolution at 50N:</a:t>
            </a:r>
          </a:p>
          <a:p>
            <a:r>
              <a:rPr lang="en-US" sz="1400" b="1" dirty="0" smtClean="0">
                <a:solidFill>
                  <a:prstClr val="black"/>
                </a:solidFill>
              </a:rPr>
              <a:t>270 km</a:t>
            </a:r>
          </a:p>
          <a:p>
            <a:r>
              <a:rPr lang="en-US" sz="1400" b="1" dirty="0" smtClean="0">
                <a:solidFill>
                  <a:srgbClr val="0000FF"/>
                </a:solidFill>
              </a:rPr>
              <a:t>135 km</a:t>
            </a:r>
          </a:p>
          <a:p>
            <a:r>
              <a:rPr lang="en-US" sz="1400" b="1" dirty="0" smtClean="0">
                <a:solidFill>
                  <a:srgbClr val="008000"/>
                </a:solidFill>
              </a:rPr>
              <a:t>90 km</a:t>
            </a:r>
          </a:p>
          <a:p>
            <a:r>
              <a:rPr lang="en-US" sz="1400" b="1" dirty="0" smtClean="0">
                <a:solidFill>
                  <a:srgbClr val="FF0000"/>
                </a:solidFill>
              </a:rPr>
              <a:t>60 km</a:t>
            </a:r>
          </a:p>
          <a:p>
            <a:r>
              <a:rPr lang="en-US" sz="1400" b="1" dirty="0" smtClean="0">
                <a:solidFill>
                  <a:srgbClr val="FF00FF"/>
                </a:solidFill>
              </a:rPr>
              <a:t>40 km</a:t>
            </a:r>
          </a:p>
          <a:p>
            <a:r>
              <a:rPr lang="en-US" sz="1400" b="1" dirty="0" smtClean="0">
                <a:solidFill>
                  <a:srgbClr val="FF8000"/>
                </a:solidFill>
              </a:rPr>
              <a:t>25 km</a:t>
            </a:r>
            <a:endParaRPr lang="en-US" sz="1400" b="1" dirty="0">
              <a:solidFill>
                <a:srgbClr val="FF8000"/>
              </a:solidFill>
            </a:endParaRPr>
          </a:p>
        </p:txBody>
      </p:sp>
      <p:sp>
        <p:nvSpPr>
          <p:cNvPr id="5" name="TextBox 4"/>
          <p:cNvSpPr txBox="1"/>
          <p:nvPr/>
        </p:nvSpPr>
        <p:spPr>
          <a:xfrm>
            <a:off x="6305854" y="6242844"/>
            <a:ext cx="2842426" cy="461665"/>
          </a:xfrm>
          <a:prstGeom prst="rect">
            <a:avLst/>
          </a:prstGeom>
          <a:noFill/>
        </p:spPr>
        <p:txBody>
          <a:bodyPr wrap="square" rtlCol="0">
            <a:spAutoFit/>
          </a:bodyPr>
          <a:lstStyle/>
          <a:p>
            <a:r>
              <a:rPr lang="en-US" sz="1200" dirty="0" smtClean="0">
                <a:solidFill>
                  <a:prstClr val="black"/>
                </a:solidFill>
              </a:rPr>
              <a:t>Demory et al., </a:t>
            </a:r>
            <a:r>
              <a:rPr lang="en-US" sz="1200" dirty="0" err="1" smtClean="0">
                <a:solidFill>
                  <a:prstClr val="black"/>
                </a:solidFill>
              </a:rPr>
              <a:t>Clim</a:t>
            </a:r>
            <a:r>
              <a:rPr lang="en-US" sz="1200" dirty="0" smtClean="0">
                <a:solidFill>
                  <a:prstClr val="black"/>
                </a:solidFill>
              </a:rPr>
              <a:t>. </a:t>
            </a:r>
            <a:r>
              <a:rPr lang="en-US" sz="1200" dirty="0" err="1" smtClean="0">
                <a:solidFill>
                  <a:prstClr val="black"/>
                </a:solidFill>
              </a:rPr>
              <a:t>Dyn</a:t>
            </a:r>
            <a:r>
              <a:rPr lang="en-US" sz="1200" dirty="0" smtClean="0">
                <a:solidFill>
                  <a:prstClr val="black"/>
                </a:solidFill>
              </a:rPr>
              <a:t>., 2014</a:t>
            </a:r>
          </a:p>
          <a:p>
            <a:r>
              <a:rPr lang="en-US" sz="1200" dirty="0" smtClean="0">
                <a:solidFill>
                  <a:prstClr val="black"/>
                </a:solidFill>
              </a:rPr>
              <a:t>Figure adapted from </a:t>
            </a:r>
            <a:r>
              <a:rPr lang="en-US" sz="1200" dirty="0" err="1" smtClean="0">
                <a:solidFill>
                  <a:prstClr val="black"/>
                </a:solidFill>
              </a:rPr>
              <a:t>Trenberth</a:t>
            </a:r>
            <a:r>
              <a:rPr lang="en-US" sz="1200" dirty="0" smtClean="0">
                <a:solidFill>
                  <a:prstClr val="black"/>
                </a:solidFill>
              </a:rPr>
              <a:t> et al, 2009</a:t>
            </a:r>
            <a:endParaRPr lang="en-US" sz="1200" dirty="0">
              <a:solidFill>
                <a:prstClr val="black"/>
              </a:solidFill>
            </a:endParaRPr>
          </a:p>
        </p:txBody>
      </p:sp>
      <p:pic>
        <p:nvPicPr>
          <p:cNvPr id="6" name="Picture 5" descr="Wildetal_2012_energy_budge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0977" y="446"/>
            <a:ext cx="4077303" cy="2700000"/>
          </a:xfrm>
          <a:prstGeom prst="rect">
            <a:avLst/>
          </a:prstGeom>
        </p:spPr>
      </p:pic>
      <p:sp>
        <p:nvSpPr>
          <p:cNvPr id="8" name="TextBox 7"/>
          <p:cNvSpPr txBox="1"/>
          <p:nvPr/>
        </p:nvSpPr>
        <p:spPr>
          <a:xfrm>
            <a:off x="7290116" y="2742386"/>
            <a:ext cx="1724543" cy="338554"/>
          </a:xfrm>
          <a:prstGeom prst="rect">
            <a:avLst/>
          </a:prstGeom>
          <a:noFill/>
        </p:spPr>
        <p:txBody>
          <a:bodyPr wrap="square" rtlCol="0">
            <a:spAutoFit/>
          </a:bodyPr>
          <a:lstStyle/>
          <a:p>
            <a:r>
              <a:rPr lang="en-US" sz="1600" dirty="0" smtClean="0">
                <a:solidFill>
                  <a:prstClr val="black"/>
                </a:solidFill>
              </a:rPr>
              <a:t>Wild et al, 2012</a:t>
            </a:r>
            <a:endParaRPr lang="en-US" sz="1600" dirty="0">
              <a:solidFill>
                <a:prstClr val="black"/>
              </a:solidFill>
            </a:endParaRPr>
          </a:p>
        </p:txBody>
      </p:sp>
      <p:sp>
        <p:nvSpPr>
          <p:cNvPr id="9" name="Rectangle 2"/>
          <p:cNvSpPr>
            <a:spLocks noGrp="1" noChangeArrowheads="1"/>
          </p:cNvSpPr>
          <p:nvPr>
            <p:ph type="title"/>
          </p:nvPr>
        </p:nvSpPr>
        <p:spPr>
          <a:xfrm>
            <a:off x="-16076" y="57724"/>
            <a:ext cx="5170782" cy="1350821"/>
          </a:xfrm>
        </p:spPr>
        <p:txBody>
          <a:bodyPr lIns="0" rIns="0">
            <a:noAutofit/>
          </a:bodyPr>
          <a:lstStyle/>
          <a:p>
            <a:pPr eaLnBrk="1" hangingPunct="1"/>
            <a:r>
              <a:rPr lang="en-GB" sz="4000" dirty="0" smtClean="0">
                <a:solidFill>
                  <a:schemeClr val="tx2"/>
                </a:solidFill>
                <a:latin typeface="Arial" charset="0"/>
                <a:ea typeface="ＭＳ Ｐゴシック" charset="0"/>
                <a:cs typeface="ＭＳ Ｐゴシック" charset="0"/>
              </a:rPr>
              <a:t>What does not change with resolution?</a:t>
            </a:r>
            <a:endParaRPr lang="en-GB" sz="4000" dirty="0">
              <a:solidFill>
                <a:schemeClr val="tx2"/>
              </a:solidFill>
              <a:latin typeface="Arial" charset="0"/>
              <a:ea typeface="ＭＳ Ｐゴシック" charset="0"/>
              <a:cs typeface="ＭＳ Ｐゴシック" charset="0"/>
            </a:endParaRPr>
          </a:p>
        </p:txBody>
      </p:sp>
      <p:sp>
        <p:nvSpPr>
          <p:cNvPr id="3" name="TextBox 2"/>
          <p:cNvSpPr txBox="1"/>
          <p:nvPr/>
        </p:nvSpPr>
        <p:spPr>
          <a:xfrm>
            <a:off x="211138" y="1547090"/>
            <a:ext cx="3994727" cy="461665"/>
          </a:xfrm>
          <a:prstGeom prst="rect">
            <a:avLst/>
          </a:prstGeom>
          <a:noFill/>
        </p:spPr>
        <p:txBody>
          <a:bodyPr wrap="square" rtlCol="0">
            <a:spAutoFit/>
          </a:bodyPr>
          <a:lstStyle/>
          <a:p>
            <a:r>
              <a:rPr lang="en-US" sz="2400" u="sng" dirty="0" smtClean="0">
                <a:solidFill>
                  <a:prstClr val="black"/>
                </a:solidFill>
              </a:rPr>
              <a:t>The global energy budget</a:t>
            </a:r>
            <a:endParaRPr lang="en-US" sz="2400" u="sng" dirty="0">
              <a:solidFill>
                <a:prstClr val="black"/>
              </a:solidFill>
            </a:endParaRPr>
          </a:p>
        </p:txBody>
      </p:sp>
      <p:sp>
        <p:nvSpPr>
          <p:cNvPr id="10" name="TextBox 9"/>
          <p:cNvSpPr txBox="1"/>
          <p:nvPr/>
        </p:nvSpPr>
        <p:spPr>
          <a:xfrm>
            <a:off x="4592302" y="6478661"/>
            <a:ext cx="1713552" cy="369332"/>
          </a:xfrm>
          <a:prstGeom prst="rect">
            <a:avLst/>
          </a:prstGeom>
          <a:noFill/>
        </p:spPr>
        <p:txBody>
          <a:bodyPr wrap="square" rtlCol="0">
            <a:spAutoFit/>
          </a:bodyPr>
          <a:lstStyle/>
          <a:p>
            <a:r>
              <a:rPr lang="en-US" dirty="0">
                <a:solidFill>
                  <a:prstClr val="black"/>
                </a:solidFill>
              </a:rPr>
              <a:t>Fluxes: W/</a:t>
            </a:r>
            <a:r>
              <a:rPr lang="en-US" dirty="0" smtClean="0">
                <a:solidFill>
                  <a:prstClr val="black"/>
                </a:solidFill>
              </a:rPr>
              <a:t>m</a:t>
            </a:r>
            <a:r>
              <a:rPr lang="en-US" baseline="30000" dirty="0" smtClean="0">
                <a:solidFill>
                  <a:prstClr val="black"/>
                </a:solidFill>
              </a:rPr>
              <a:t>2</a:t>
            </a:r>
            <a:endParaRPr lang="en-US" dirty="0">
              <a:solidFill>
                <a:prstClr val="black"/>
              </a:solidFill>
            </a:endParaRPr>
          </a:p>
        </p:txBody>
      </p:sp>
      <p:sp>
        <p:nvSpPr>
          <p:cNvPr id="4" name="TextBox 3"/>
          <p:cNvSpPr txBox="1"/>
          <p:nvPr/>
        </p:nvSpPr>
        <p:spPr>
          <a:xfrm>
            <a:off x="6511457" y="3231754"/>
            <a:ext cx="2360048" cy="646331"/>
          </a:xfrm>
          <a:prstGeom prst="rect">
            <a:avLst/>
          </a:prstGeom>
          <a:noFill/>
        </p:spPr>
        <p:txBody>
          <a:bodyPr wrap="square" rtlCol="0">
            <a:spAutoFit/>
          </a:bodyPr>
          <a:lstStyle/>
          <a:p>
            <a:r>
              <a:rPr lang="en-US" dirty="0" smtClean="0">
                <a:solidFill>
                  <a:prstClr val="black"/>
                </a:solidFill>
              </a:rPr>
              <a:t>Equivalent estimates in Stephens et al, 2012</a:t>
            </a:r>
            <a:endParaRPr lang="en-US" dirty="0">
              <a:solidFill>
                <a:prstClr val="black"/>
              </a:solidFill>
            </a:endParaRPr>
          </a:p>
        </p:txBody>
      </p:sp>
    </p:spTree>
    <p:extLst>
      <p:ext uri="{BB962C8B-B14F-4D97-AF65-F5344CB8AC3E}">
        <p14:creationId xmlns:p14="http://schemas.microsoft.com/office/powerpoint/2010/main" val="286308529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R07_UM_water_cycle_HadGEM3_same_fractio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405" y="1937223"/>
            <a:ext cx="5710902" cy="4680000"/>
          </a:xfrm>
          <a:prstGeom prst="rect">
            <a:avLst/>
          </a:prstGeom>
        </p:spPr>
      </p:pic>
      <p:sp>
        <p:nvSpPr>
          <p:cNvPr id="7" name="TextBox 6"/>
          <p:cNvSpPr txBox="1"/>
          <p:nvPr/>
        </p:nvSpPr>
        <p:spPr>
          <a:xfrm>
            <a:off x="6192982" y="5158940"/>
            <a:ext cx="2650836" cy="1600438"/>
          </a:xfrm>
          <a:prstGeom prst="rect">
            <a:avLst/>
          </a:prstGeom>
          <a:noFill/>
        </p:spPr>
        <p:txBody>
          <a:bodyPr wrap="square" rtlCol="0">
            <a:spAutoFit/>
          </a:bodyPr>
          <a:lstStyle/>
          <a:p>
            <a:r>
              <a:rPr lang="en-US" sz="1400" dirty="0">
                <a:solidFill>
                  <a:prstClr val="black"/>
                </a:solidFill>
                <a:ea typeface="ＭＳ Ｐゴシック" pitchFamily="34" charset="-128"/>
              </a:rPr>
              <a:t>R</a:t>
            </a:r>
            <a:r>
              <a:rPr lang="en-US" sz="1400" dirty="0" smtClean="0">
                <a:solidFill>
                  <a:prstClr val="black"/>
                </a:solidFill>
                <a:ea typeface="ＭＳ Ｐゴシック" pitchFamily="34" charset="-128"/>
              </a:rPr>
              <a:t>esolution </a:t>
            </a:r>
            <a:r>
              <a:rPr lang="en-US" sz="1400" dirty="0">
                <a:solidFill>
                  <a:prstClr val="black"/>
                </a:solidFill>
                <a:ea typeface="ＭＳ Ｐゴシック" pitchFamily="34" charset="-128"/>
              </a:rPr>
              <a:t>at 50N:</a:t>
            </a:r>
          </a:p>
          <a:p>
            <a:r>
              <a:rPr lang="en-US" sz="1400" b="1" dirty="0">
                <a:solidFill>
                  <a:prstClr val="black"/>
                </a:solidFill>
                <a:ea typeface="ＭＳ Ｐゴシック" pitchFamily="34" charset="-128"/>
              </a:rPr>
              <a:t>270 km</a:t>
            </a:r>
          </a:p>
          <a:p>
            <a:r>
              <a:rPr lang="en-US" sz="1400" b="1" dirty="0">
                <a:solidFill>
                  <a:srgbClr val="0000FF"/>
                </a:solidFill>
                <a:ea typeface="ＭＳ Ｐゴシック" pitchFamily="34" charset="-128"/>
              </a:rPr>
              <a:t>135 km</a:t>
            </a:r>
          </a:p>
          <a:p>
            <a:r>
              <a:rPr lang="en-US" sz="1400" b="1" dirty="0">
                <a:solidFill>
                  <a:srgbClr val="008000"/>
                </a:solidFill>
                <a:ea typeface="ＭＳ Ｐゴシック" pitchFamily="34" charset="-128"/>
              </a:rPr>
              <a:t>90 km</a:t>
            </a:r>
          </a:p>
          <a:p>
            <a:r>
              <a:rPr lang="en-US" sz="1400" b="1" dirty="0">
                <a:solidFill>
                  <a:srgbClr val="FF0000"/>
                </a:solidFill>
                <a:ea typeface="ＭＳ Ｐゴシック" pitchFamily="34" charset="-128"/>
              </a:rPr>
              <a:t>60 km</a:t>
            </a:r>
          </a:p>
          <a:p>
            <a:r>
              <a:rPr lang="en-US" sz="1400" b="1" dirty="0">
                <a:solidFill>
                  <a:srgbClr val="FF00FF"/>
                </a:solidFill>
                <a:ea typeface="ＭＳ Ｐゴシック" pitchFamily="34" charset="-128"/>
              </a:rPr>
              <a:t>40 km</a:t>
            </a:r>
          </a:p>
          <a:p>
            <a:r>
              <a:rPr lang="en-US" sz="1400" b="1" dirty="0">
                <a:solidFill>
                  <a:srgbClr val="FF8000"/>
                </a:solidFill>
                <a:ea typeface="ＭＳ Ｐゴシック" pitchFamily="34" charset="-128"/>
              </a:rPr>
              <a:t>25 km</a:t>
            </a:r>
          </a:p>
        </p:txBody>
      </p:sp>
      <p:sp>
        <p:nvSpPr>
          <p:cNvPr id="6" name="Rectangle 5"/>
          <p:cNvSpPr/>
          <p:nvPr/>
        </p:nvSpPr>
        <p:spPr>
          <a:xfrm>
            <a:off x="6038272" y="1984177"/>
            <a:ext cx="3105727" cy="2880000"/>
          </a:xfrm>
          <a:prstGeom prst="rect">
            <a:avLst/>
          </a:prstGeom>
        </p:spPr>
        <p:txBody>
          <a:bodyPr wrap="square">
            <a:spAutoFit/>
          </a:bodyPr>
          <a:lstStyle/>
          <a:p>
            <a:pPr marL="341982" indent="-341982">
              <a:buFont typeface="Arial"/>
              <a:buChar char="•"/>
              <a:defRPr/>
            </a:pPr>
            <a:r>
              <a:rPr lang="en-US" dirty="0">
                <a:solidFill>
                  <a:prstClr val="black"/>
                </a:solidFill>
                <a:ea typeface="ＭＳ Ｐゴシック" charset="0"/>
              </a:rPr>
              <a:t>Classic GCMs too dependent on physical </a:t>
            </a:r>
            <a:r>
              <a:rPr lang="en-US" dirty="0" err="1">
                <a:solidFill>
                  <a:prstClr val="black"/>
                </a:solidFill>
                <a:ea typeface="ＭＳ Ｐゴシック" charset="0"/>
              </a:rPr>
              <a:t>parameterisation</a:t>
            </a:r>
            <a:r>
              <a:rPr lang="en-US" dirty="0">
                <a:solidFill>
                  <a:prstClr val="black"/>
                </a:solidFill>
                <a:ea typeface="ＭＳ Ｐゴシック" charset="0"/>
              </a:rPr>
              <a:t> because of </a:t>
            </a:r>
            <a:r>
              <a:rPr lang="en-US" u="sng" dirty="0">
                <a:solidFill>
                  <a:srgbClr val="FF0000"/>
                </a:solidFill>
                <a:ea typeface="ＭＳ Ｐゴシック" charset="0"/>
              </a:rPr>
              <a:t>unresolved</a:t>
            </a:r>
            <a:r>
              <a:rPr lang="en-US" dirty="0">
                <a:solidFill>
                  <a:prstClr val="black"/>
                </a:solidFill>
                <a:ea typeface="ＭＳ Ｐゴシック" charset="0"/>
              </a:rPr>
              <a:t> atmospheric transports</a:t>
            </a:r>
          </a:p>
          <a:p>
            <a:pPr marL="342882" indent="-342882">
              <a:buFont typeface="Arial"/>
              <a:buChar char="•"/>
              <a:defRPr/>
            </a:pPr>
            <a:r>
              <a:rPr lang="en-US" dirty="0">
                <a:solidFill>
                  <a:prstClr val="black"/>
                </a:solidFill>
                <a:ea typeface="ＭＳ Ｐゴシック" charset="0"/>
              </a:rPr>
              <a:t>Role of </a:t>
            </a:r>
            <a:r>
              <a:rPr lang="en-US" u="sng" dirty="0">
                <a:solidFill>
                  <a:srgbClr val="0000FF"/>
                </a:solidFill>
                <a:ea typeface="ＭＳ Ｐゴシック" charset="0"/>
              </a:rPr>
              <a:t>resolved</a:t>
            </a:r>
            <a:r>
              <a:rPr lang="en-US" dirty="0">
                <a:solidFill>
                  <a:prstClr val="black"/>
                </a:solidFill>
                <a:ea typeface="ＭＳ Ｐゴシック" charset="0"/>
              </a:rPr>
              <a:t> </a:t>
            </a:r>
            <a:r>
              <a:rPr lang="en-US" dirty="0" smtClean="0">
                <a:solidFill>
                  <a:prstClr val="black"/>
                </a:solidFill>
                <a:ea typeface="ＭＳ Ｐゴシック" charset="0"/>
              </a:rPr>
              <a:t>sea</a:t>
            </a:r>
            <a:r>
              <a:rPr lang="en-US" dirty="0" smtClean="0">
                <a:solidFill>
                  <a:prstClr val="black"/>
                </a:solidFill>
                <a:ea typeface="ＭＳ Ｐゴシック" charset="0"/>
                <a:sym typeface="Wingdings"/>
              </a:rPr>
              <a:t>-&gt;land </a:t>
            </a:r>
            <a:r>
              <a:rPr lang="en-US" dirty="0">
                <a:solidFill>
                  <a:prstClr val="black"/>
                </a:solidFill>
                <a:ea typeface="ＭＳ Ｐゴシック" charset="0"/>
                <a:sym typeface="Wingdings"/>
              </a:rPr>
              <a:t>transport larger at high resolution</a:t>
            </a:r>
          </a:p>
          <a:p>
            <a:pPr marL="342882" indent="-342882">
              <a:buFont typeface="Arial"/>
              <a:buChar char="•"/>
              <a:defRPr/>
            </a:pPr>
            <a:r>
              <a:rPr lang="en-US" b="1" dirty="0">
                <a:solidFill>
                  <a:prstClr val="black"/>
                </a:solidFill>
                <a:ea typeface="ＭＳ Ｐゴシック" charset="0"/>
                <a:sym typeface="Wingdings"/>
              </a:rPr>
              <a:t>Hydrological cycle more intense </a:t>
            </a:r>
            <a:r>
              <a:rPr lang="en-US" dirty="0">
                <a:solidFill>
                  <a:prstClr val="black"/>
                </a:solidFill>
                <a:ea typeface="ＭＳ Ｐゴシック" charset="0"/>
                <a:sym typeface="Wingdings"/>
              </a:rPr>
              <a:t>at high resolution</a:t>
            </a:r>
            <a:endParaRPr lang="en-US" dirty="0">
              <a:solidFill>
                <a:prstClr val="black"/>
              </a:solidFill>
              <a:ea typeface="ＭＳ Ｐゴシック" charset="0"/>
            </a:endParaRPr>
          </a:p>
        </p:txBody>
      </p:sp>
      <p:sp>
        <p:nvSpPr>
          <p:cNvPr id="8" name="Rectangle 2"/>
          <p:cNvSpPr>
            <a:spLocks noGrp="1" noChangeArrowheads="1"/>
          </p:cNvSpPr>
          <p:nvPr>
            <p:ph type="title"/>
          </p:nvPr>
        </p:nvSpPr>
        <p:spPr>
          <a:xfrm>
            <a:off x="211138" y="115450"/>
            <a:ext cx="8932862" cy="685800"/>
          </a:xfrm>
        </p:spPr>
        <p:txBody>
          <a:bodyPr>
            <a:noAutofit/>
          </a:bodyPr>
          <a:lstStyle/>
          <a:p>
            <a:r>
              <a:rPr lang="en-GB" sz="4000" dirty="0">
                <a:solidFill>
                  <a:schemeClr val="tx2"/>
                </a:solidFill>
                <a:ea typeface="ＭＳ Ｐゴシック" charset="0"/>
                <a:cs typeface="ＭＳ Ｐゴシック" charset="0"/>
              </a:rPr>
              <a:t>What </a:t>
            </a:r>
            <a:r>
              <a:rPr lang="en-GB" sz="4000" dirty="0" smtClean="0">
                <a:solidFill>
                  <a:schemeClr val="tx2"/>
                </a:solidFill>
                <a:ea typeface="ＭＳ Ｐゴシック" charset="0"/>
                <a:cs typeface="ＭＳ Ｐゴシック" charset="0"/>
              </a:rPr>
              <a:t>does change </a:t>
            </a:r>
            <a:r>
              <a:rPr lang="en-GB" sz="4000" dirty="0">
                <a:solidFill>
                  <a:schemeClr val="tx2"/>
                </a:solidFill>
                <a:ea typeface="ＭＳ Ｐゴシック" charset="0"/>
                <a:cs typeface="ＭＳ Ｐゴシック" charset="0"/>
              </a:rPr>
              <a:t>with resolution?</a:t>
            </a:r>
          </a:p>
        </p:txBody>
      </p:sp>
      <p:sp>
        <p:nvSpPr>
          <p:cNvPr id="9" name="Rectangle 8"/>
          <p:cNvSpPr/>
          <p:nvPr/>
        </p:nvSpPr>
        <p:spPr>
          <a:xfrm>
            <a:off x="381000" y="936010"/>
            <a:ext cx="8268368" cy="461665"/>
          </a:xfrm>
          <a:prstGeom prst="rect">
            <a:avLst/>
          </a:prstGeom>
        </p:spPr>
        <p:txBody>
          <a:bodyPr wrap="square">
            <a:spAutoFit/>
          </a:bodyPr>
          <a:lstStyle/>
          <a:p>
            <a:pPr defTabSz="457177">
              <a:spcBef>
                <a:spcPct val="0"/>
              </a:spcBef>
            </a:pPr>
            <a:r>
              <a:rPr lang="en-US" sz="2400" u="sng" dirty="0" smtClean="0">
                <a:solidFill>
                  <a:prstClr val="black"/>
                </a:solidFill>
                <a:ea typeface="ＭＳ Ｐゴシック" pitchFamily="34" charset="-128"/>
              </a:rPr>
              <a:t>The </a:t>
            </a:r>
            <a:r>
              <a:rPr lang="en-US" sz="2400" u="sng" dirty="0">
                <a:solidFill>
                  <a:prstClr val="black"/>
                </a:solidFill>
                <a:ea typeface="ＭＳ Ｐゴシック" pitchFamily="34" charset="-128"/>
              </a:rPr>
              <a:t>global hydrological cycle</a:t>
            </a:r>
          </a:p>
        </p:txBody>
      </p:sp>
      <p:sp>
        <p:nvSpPr>
          <p:cNvPr id="5" name="TextBox 4"/>
          <p:cNvSpPr txBox="1"/>
          <p:nvPr/>
        </p:nvSpPr>
        <p:spPr>
          <a:xfrm>
            <a:off x="2526632" y="6554407"/>
            <a:ext cx="3502947" cy="276999"/>
          </a:xfrm>
          <a:prstGeom prst="rect">
            <a:avLst/>
          </a:prstGeom>
          <a:noFill/>
        </p:spPr>
        <p:txBody>
          <a:bodyPr wrap="square" rtlCol="0">
            <a:spAutoFit/>
          </a:bodyPr>
          <a:lstStyle/>
          <a:p>
            <a:r>
              <a:rPr lang="en-US" sz="1200" dirty="0">
                <a:solidFill>
                  <a:prstClr val="black"/>
                </a:solidFill>
                <a:ea typeface="ＭＳ Ｐゴシック" pitchFamily="34" charset="-128"/>
              </a:rPr>
              <a:t>Figure adapted from </a:t>
            </a:r>
            <a:r>
              <a:rPr lang="en-US" sz="1200" dirty="0" err="1">
                <a:solidFill>
                  <a:prstClr val="black"/>
                </a:solidFill>
                <a:ea typeface="ＭＳ Ｐゴシック" pitchFamily="34" charset="-128"/>
              </a:rPr>
              <a:t>Trenberth</a:t>
            </a:r>
            <a:r>
              <a:rPr lang="en-US" sz="1200" dirty="0">
                <a:solidFill>
                  <a:prstClr val="black"/>
                </a:solidFill>
                <a:ea typeface="ＭＳ Ｐゴシック" pitchFamily="34" charset="-128"/>
              </a:rPr>
              <a:t> et al, 2007, 2011</a:t>
            </a:r>
          </a:p>
        </p:txBody>
      </p:sp>
      <p:sp>
        <p:nvSpPr>
          <p:cNvPr id="10" name="TextBox 9"/>
          <p:cNvSpPr txBox="1"/>
          <p:nvPr/>
        </p:nvSpPr>
        <p:spPr>
          <a:xfrm>
            <a:off x="6820835" y="6577218"/>
            <a:ext cx="2323165" cy="276999"/>
          </a:xfrm>
          <a:prstGeom prst="rect">
            <a:avLst/>
          </a:prstGeom>
          <a:noFill/>
        </p:spPr>
        <p:txBody>
          <a:bodyPr wrap="square" rtlCol="0">
            <a:spAutoFit/>
          </a:bodyPr>
          <a:lstStyle/>
          <a:p>
            <a:r>
              <a:rPr lang="en-US" sz="1200" dirty="0">
                <a:solidFill>
                  <a:prstClr val="black"/>
                </a:solidFill>
                <a:ea typeface="ＭＳ Ｐゴシック" pitchFamily="34" charset="-128"/>
              </a:rPr>
              <a:t>Demory et al., </a:t>
            </a:r>
            <a:r>
              <a:rPr lang="en-US" sz="1200" dirty="0" err="1">
                <a:solidFill>
                  <a:prstClr val="black"/>
                </a:solidFill>
                <a:ea typeface="ＭＳ Ｐゴシック" pitchFamily="34" charset="-128"/>
              </a:rPr>
              <a:t>Clim</a:t>
            </a:r>
            <a:r>
              <a:rPr lang="en-US" sz="1200" dirty="0">
                <a:solidFill>
                  <a:prstClr val="black"/>
                </a:solidFill>
                <a:ea typeface="ＭＳ Ｐゴシック" pitchFamily="34" charset="-128"/>
              </a:rPr>
              <a:t>. </a:t>
            </a:r>
            <a:r>
              <a:rPr lang="en-US" sz="1200" dirty="0" err="1">
                <a:solidFill>
                  <a:prstClr val="black"/>
                </a:solidFill>
                <a:ea typeface="ＭＳ Ｐゴシック" pitchFamily="34" charset="-128"/>
              </a:rPr>
              <a:t>Dyn</a:t>
            </a:r>
            <a:r>
              <a:rPr lang="en-US" sz="1200" dirty="0">
                <a:solidFill>
                  <a:prstClr val="black"/>
                </a:solidFill>
                <a:ea typeface="ＭＳ Ｐゴシック" pitchFamily="34" charset="-128"/>
              </a:rPr>
              <a:t>., </a:t>
            </a:r>
            <a:r>
              <a:rPr lang="en-US" sz="1200" dirty="0" smtClean="0">
                <a:solidFill>
                  <a:prstClr val="black"/>
                </a:solidFill>
                <a:ea typeface="ＭＳ Ｐゴシック" pitchFamily="34" charset="-128"/>
              </a:rPr>
              <a:t>2014</a:t>
            </a:r>
            <a:endParaRPr lang="en-US" sz="1200" dirty="0">
              <a:solidFill>
                <a:prstClr val="black"/>
              </a:solidFill>
              <a:ea typeface="ＭＳ Ｐゴシック" pitchFamily="34" charset="-128"/>
            </a:endParaRPr>
          </a:p>
        </p:txBody>
      </p:sp>
      <p:sp>
        <p:nvSpPr>
          <p:cNvPr id="2" name="Oval 1"/>
          <p:cNvSpPr/>
          <p:nvPr/>
        </p:nvSpPr>
        <p:spPr>
          <a:xfrm>
            <a:off x="60755" y="4080895"/>
            <a:ext cx="1036585" cy="912345"/>
          </a:xfrm>
          <a:prstGeom prst="ellipse">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1" name="Oval 10"/>
          <p:cNvSpPr/>
          <p:nvPr/>
        </p:nvSpPr>
        <p:spPr>
          <a:xfrm>
            <a:off x="3801093" y="3612394"/>
            <a:ext cx="945835" cy="690423"/>
          </a:xfrm>
          <a:prstGeom prst="ellipse">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2" name="Oval 11"/>
          <p:cNvSpPr/>
          <p:nvPr/>
        </p:nvSpPr>
        <p:spPr>
          <a:xfrm>
            <a:off x="1775474" y="2971286"/>
            <a:ext cx="2025619" cy="727411"/>
          </a:xfrm>
          <a:prstGeom prst="ellipse">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597207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11" grpId="0" animBg="1"/>
      <p:bldP spid="11" grpId="1"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191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024" y="1046998"/>
            <a:ext cx="8353425" cy="5138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nvGrpSpPr>
          <p:cNvPr id="2" name="Group 3"/>
          <p:cNvGrpSpPr>
            <a:grpSpLocks/>
          </p:cNvGrpSpPr>
          <p:nvPr/>
        </p:nvGrpSpPr>
        <p:grpSpPr bwMode="auto">
          <a:xfrm>
            <a:off x="468314" y="5994767"/>
            <a:ext cx="8745537" cy="784225"/>
            <a:chOff x="295" y="308"/>
            <a:chExt cx="5509" cy="494"/>
          </a:xfrm>
        </p:grpSpPr>
        <p:sp>
          <p:nvSpPr>
            <p:cNvPr id="134149" name="TextBox 5"/>
            <p:cNvSpPr txBox="1">
              <a:spLocks noChangeArrowheads="1"/>
            </p:cNvSpPr>
            <p:nvPr/>
          </p:nvSpPr>
          <p:spPr bwMode="auto">
            <a:xfrm>
              <a:off x="295" y="436"/>
              <a:ext cx="1331" cy="366"/>
            </a:xfrm>
            <a:prstGeom prst="rect">
              <a:avLst/>
            </a:prstGeom>
            <a:noFill/>
            <a:ln w="9525">
              <a:noFill/>
              <a:miter lim="800000"/>
              <a:headEnd/>
              <a:tailEnd/>
            </a:ln>
          </p:spPr>
          <p:txBody>
            <a:bodyPr>
              <a:spAutoFit/>
            </a:bodyPr>
            <a:lstStyle/>
            <a:p>
              <a:pPr defTabSz="457177">
                <a:spcBef>
                  <a:spcPct val="0"/>
                </a:spcBef>
                <a:spcAft>
                  <a:spcPct val="0"/>
                </a:spcAft>
              </a:pPr>
              <a:r>
                <a:rPr lang="en-US" sz="1600" dirty="0">
                  <a:solidFill>
                    <a:prstClr val="black"/>
                  </a:solidFill>
                  <a:ea typeface="ＭＳ Ｐゴシック" pitchFamily="34" charset="-128"/>
                </a:rPr>
                <a:t>High local recycling</a:t>
              </a:r>
            </a:p>
            <a:p>
              <a:pPr defTabSz="457177">
                <a:spcBef>
                  <a:spcPct val="0"/>
                </a:spcBef>
                <a:spcAft>
                  <a:spcPct val="0"/>
                </a:spcAft>
              </a:pPr>
              <a:r>
                <a:rPr lang="en-US" sz="1600" dirty="0">
                  <a:solidFill>
                    <a:prstClr val="black"/>
                  </a:solidFill>
                  <a:ea typeface="ＭＳ Ｐゴシック" pitchFamily="34" charset="-128"/>
                </a:rPr>
                <a:t>Low transport</a:t>
              </a:r>
            </a:p>
          </p:txBody>
        </p:sp>
        <p:cxnSp>
          <p:nvCxnSpPr>
            <p:cNvPr id="15" name="Straight Arrow Connector 14"/>
            <p:cNvCxnSpPr/>
            <p:nvPr/>
          </p:nvCxnSpPr>
          <p:spPr>
            <a:xfrm>
              <a:off x="340" y="436"/>
              <a:ext cx="4714"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34151" name="TextBox 17"/>
            <p:cNvSpPr txBox="1">
              <a:spLocks noChangeArrowheads="1"/>
            </p:cNvSpPr>
            <p:nvPr/>
          </p:nvSpPr>
          <p:spPr bwMode="auto">
            <a:xfrm>
              <a:off x="4996" y="308"/>
              <a:ext cx="808" cy="233"/>
            </a:xfrm>
            <a:prstGeom prst="rect">
              <a:avLst/>
            </a:prstGeom>
            <a:noFill/>
            <a:ln w="9525">
              <a:noFill/>
              <a:miter lim="800000"/>
              <a:headEnd/>
              <a:tailEnd/>
            </a:ln>
          </p:spPr>
          <p:txBody>
            <a:bodyPr wrap="square">
              <a:spAutoFit/>
            </a:bodyPr>
            <a:lstStyle/>
            <a:p>
              <a:pPr defTabSz="457177">
                <a:spcBef>
                  <a:spcPct val="0"/>
                </a:spcBef>
                <a:spcAft>
                  <a:spcPct val="0"/>
                </a:spcAft>
              </a:pPr>
              <a:r>
                <a:rPr lang="en-US" dirty="0">
                  <a:solidFill>
                    <a:prstClr val="black"/>
                  </a:solidFill>
                  <a:ea typeface="ＭＳ Ｐゴシック" pitchFamily="34" charset="-128"/>
                </a:rPr>
                <a:t>Resolution</a:t>
              </a:r>
            </a:p>
          </p:txBody>
        </p:sp>
        <p:sp>
          <p:nvSpPr>
            <p:cNvPr id="134152" name="TextBox 21"/>
            <p:cNvSpPr txBox="1">
              <a:spLocks noChangeArrowheads="1"/>
            </p:cNvSpPr>
            <p:nvPr/>
          </p:nvSpPr>
          <p:spPr bwMode="auto">
            <a:xfrm>
              <a:off x="3923" y="436"/>
              <a:ext cx="1360" cy="366"/>
            </a:xfrm>
            <a:prstGeom prst="rect">
              <a:avLst/>
            </a:prstGeom>
            <a:noFill/>
            <a:ln w="9525">
              <a:noFill/>
              <a:miter lim="800000"/>
              <a:headEnd/>
              <a:tailEnd/>
            </a:ln>
          </p:spPr>
          <p:txBody>
            <a:bodyPr>
              <a:spAutoFit/>
            </a:bodyPr>
            <a:lstStyle/>
            <a:p>
              <a:pPr defTabSz="457177">
                <a:spcBef>
                  <a:spcPct val="0"/>
                </a:spcBef>
                <a:spcAft>
                  <a:spcPct val="0"/>
                </a:spcAft>
              </a:pPr>
              <a:r>
                <a:rPr lang="en-US" sz="1600">
                  <a:solidFill>
                    <a:prstClr val="black"/>
                  </a:solidFill>
                  <a:ea typeface="ＭＳ Ｐゴシック" pitchFamily="34" charset="-128"/>
                </a:rPr>
                <a:t>Lower local recycling</a:t>
              </a:r>
            </a:p>
            <a:p>
              <a:pPr defTabSz="457177">
                <a:spcBef>
                  <a:spcPct val="0"/>
                </a:spcBef>
                <a:spcAft>
                  <a:spcPct val="0"/>
                </a:spcAft>
              </a:pPr>
              <a:r>
                <a:rPr lang="en-US" sz="1600">
                  <a:solidFill>
                    <a:prstClr val="black"/>
                  </a:solidFill>
                  <a:ea typeface="ＭＳ Ｐゴシック" pitchFamily="34" charset="-128"/>
                </a:rPr>
                <a:t>Higher transport</a:t>
              </a:r>
            </a:p>
          </p:txBody>
        </p:sp>
      </p:grpSp>
      <p:sp>
        <p:nvSpPr>
          <p:cNvPr id="891912" name="Text Box 8"/>
          <p:cNvSpPr txBox="1">
            <a:spLocks noChangeArrowheads="1"/>
          </p:cNvSpPr>
          <p:nvPr/>
        </p:nvSpPr>
        <p:spPr bwMode="auto">
          <a:xfrm>
            <a:off x="1403649" y="6547186"/>
            <a:ext cx="5795963" cy="276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5" tIns="45718" rIns="91435" bIns="45718">
            <a:spAutoFit/>
          </a:bodyPr>
          <a:lstStyle>
            <a:lvl1pPr marL="261938" indent="-261938" algn="l">
              <a:spcBef>
                <a:spcPct val="0"/>
              </a:spcBef>
              <a:spcAft>
                <a:spcPct val="0"/>
              </a:spcAft>
              <a:defRPr>
                <a:solidFill>
                  <a:schemeClr val="tx1"/>
                </a:solidFill>
                <a:latin typeface="Arial" charset="0"/>
                <a:ea typeface="ＭＳ Ｐゴシック" charset="0"/>
              </a:defRPr>
            </a:lvl1pPr>
            <a:lvl2pPr algn="l">
              <a:spcBef>
                <a:spcPct val="0"/>
              </a:spcBef>
              <a:spcAft>
                <a:spcPct val="0"/>
              </a:spcAft>
              <a:defRPr>
                <a:solidFill>
                  <a:schemeClr val="tx1"/>
                </a:solidFill>
                <a:latin typeface="Arial" charset="0"/>
                <a:ea typeface="ＭＳ Ｐゴシック" charset="0"/>
              </a:defRPr>
            </a:lvl2pPr>
            <a:lvl3pPr algn="l">
              <a:spcBef>
                <a:spcPct val="0"/>
              </a:spcBef>
              <a:spcAft>
                <a:spcPct val="0"/>
              </a:spcAft>
              <a:defRPr>
                <a:solidFill>
                  <a:schemeClr val="tx1"/>
                </a:solidFill>
                <a:latin typeface="Arial" charset="0"/>
                <a:ea typeface="ＭＳ Ｐゴシック" charset="0"/>
              </a:defRPr>
            </a:lvl3pPr>
            <a:lvl4pPr algn="l">
              <a:spcBef>
                <a:spcPct val="0"/>
              </a:spcBef>
              <a:spcAft>
                <a:spcPct val="0"/>
              </a:spcAft>
              <a:defRPr>
                <a:solidFill>
                  <a:schemeClr val="tx1"/>
                </a:solidFill>
                <a:latin typeface="Arial" charset="0"/>
                <a:ea typeface="ＭＳ Ｐゴシック" charset="0"/>
              </a:defRPr>
            </a:lvl4pPr>
            <a:lvl5pPr algn="l">
              <a:spcBef>
                <a:spcPct val="0"/>
              </a:spcBef>
              <a:spcAft>
                <a:spcPct val="0"/>
              </a:spcAft>
              <a:defRPr>
                <a:solidFill>
                  <a:schemeClr val="tx1"/>
                </a:solidFill>
                <a:latin typeface="Arial" charset="0"/>
                <a:ea typeface="ＭＳ Ｐゴシック" charset="0"/>
              </a:defRPr>
            </a:lvl5pPr>
            <a:lvl6pPr fontAlgn="base">
              <a:spcBef>
                <a:spcPct val="0"/>
              </a:spcBef>
              <a:spcAft>
                <a:spcPct val="0"/>
              </a:spcAft>
              <a:defRPr>
                <a:solidFill>
                  <a:schemeClr val="tx1"/>
                </a:solidFill>
                <a:latin typeface="Arial" charset="0"/>
                <a:ea typeface="ＭＳ Ｐゴシック" charset="0"/>
              </a:defRPr>
            </a:lvl6pPr>
            <a:lvl7pPr fontAlgn="base">
              <a:spcBef>
                <a:spcPct val="0"/>
              </a:spcBef>
              <a:spcAft>
                <a:spcPct val="0"/>
              </a:spcAft>
              <a:defRPr>
                <a:solidFill>
                  <a:schemeClr val="tx1"/>
                </a:solidFill>
                <a:latin typeface="Arial" charset="0"/>
                <a:ea typeface="ＭＳ Ｐゴシック" charset="0"/>
              </a:defRPr>
            </a:lvl7pPr>
            <a:lvl8pPr fontAlgn="base">
              <a:spcBef>
                <a:spcPct val="0"/>
              </a:spcBef>
              <a:spcAft>
                <a:spcPct val="0"/>
              </a:spcAft>
              <a:defRPr>
                <a:solidFill>
                  <a:schemeClr val="tx1"/>
                </a:solidFill>
                <a:latin typeface="Arial" charset="0"/>
                <a:ea typeface="ＭＳ Ｐゴシック" charset="0"/>
              </a:defRPr>
            </a:lvl8pPr>
            <a:lvl9pPr fontAlgn="base">
              <a:spcBef>
                <a:spcPct val="0"/>
              </a:spcBef>
              <a:spcAft>
                <a:spcPct val="0"/>
              </a:spcAft>
              <a:defRPr>
                <a:solidFill>
                  <a:schemeClr val="tx1"/>
                </a:solidFill>
                <a:latin typeface="Arial" charset="0"/>
                <a:ea typeface="ＭＳ Ｐゴシック" charset="0"/>
              </a:defRPr>
            </a:lvl9pPr>
          </a:lstStyle>
          <a:p>
            <a:pPr algn="ctr">
              <a:spcBef>
                <a:spcPct val="50000"/>
              </a:spcBef>
              <a:spcAft>
                <a:spcPct val="35000"/>
              </a:spcAft>
              <a:defRPr/>
            </a:pPr>
            <a:r>
              <a:rPr lang="en-GB" sz="1200" dirty="0">
                <a:solidFill>
                  <a:srgbClr val="000000"/>
                </a:solidFill>
              </a:rPr>
              <a:t>Demory et al, </a:t>
            </a:r>
            <a:r>
              <a:rPr lang="en-GB" sz="1200" dirty="0" err="1" smtClean="0">
                <a:solidFill>
                  <a:srgbClr val="000000"/>
                </a:solidFill>
              </a:rPr>
              <a:t>Clim</a:t>
            </a:r>
            <a:r>
              <a:rPr lang="en-GB" sz="1200" dirty="0" smtClean="0">
                <a:solidFill>
                  <a:srgbClr val="000000"/>
                </a:solidFill>
              </a:rPr>
              <a:t>. </a:t>
            </a:r>
            <a:r>
              <a:rPr lang="en-GB" sz="1200" dirty="0" err="1" smtClean="0">
                <a:solidFill>
                  <a:srgbClr val="000000"/>
                </a:solidFill>
              </a:rPr>
              <a:t>Dyn</a:t>
            </a:r>
            <a:r>
              <a:rPr lang="en-GB" sz="1200" dirty="0" smtClean="0">
                <a:solidFill>
                  <a:srgbClr val="000000"/>
                </a:solidFill>
              </a:rPr>
              <a:t>., 2014</a:t>
            </a:r>
            <a:endParaRPr lang="en-GB" sz="1200" dirty="0">
              <a:solidFill>
                <a:srgbClr val="000000"/>
              </a:solidFill>
            </a:endParaRPr>
          </a:p>
        </p:txBody>
      </p:sp>
      <p:sp>
        <p:nvSpPr>
          <p:cNvPr id="3" name="TextBox 2"/>
          <p:cNvSpPr txBox="1"/>
          <p:nvPr/>
        </p:nvSpPr>
        <p:spPr>
          <a:xfrm rot="16200000">
            <a:off x="-1942327" y="2967067"/>
            <a:ext cx="4326912" cy="369328"/>
          </a:xfrm>
          <a:prstGeom prst="rect">
            <a:avLst/>
          </a:prstGeom>
          <a:noFill/>
        </p:spPr>
        <p:txBody>
          <a:bodyPr wrap="square" lIns="91435" tIns="45718" rIns="91435" bIns="45718" rtlCol="0">
            <a:spAutoFit/>
          </a:bodyPr>
          <a:lstStyle/>
          <a:p>
            <a:pPr algn="ctr"/>
            <a:r>
              <a:rPr lang="en-US" dirty="0">
                <a:solidFill>
                  <a:srgbClr val="C0504D"/>
                </a:solidFill>
                <a:ea typeface="ＭＳ Ｐゴシック" pitchFamily="34" charset="-128"/>
              </a:rPr>
              <a:t>Transport of water from ocean to land</a:t>
            </a:r>
          </a:p>
        </p:txBody>
      </p:sp>
      <p:sp>
        <p:nvSpPr>
          <p:cNvPr id="12" name="TextBox 11"/>
          <p:cNvSpPr txBox="1"/>
          <p:nvPr/>
        </p:nvSpPr>
        <p:spPr>
          <a:xfrm rot="16200000">
            <a:off x="6549971" y="3103683"/>
            <a:ext cx="4313753" cy="369328"/>
          </a:xfrm>
          <a:prstGeom prst="rect">
            <a:avLst/>
          </a:prstGeom>
          <a:noFill/>
        </p:spPr>
        <p:txBody>
          <a:bodyPr wrap="square" lIns="91435" tIns="45718" rIns="91435" bIns="45718" rtlCol="0">
            <a:spAutoFit/>
          </a:bodyPr>
          <a:lstStyle/>
          <a:p>
            <a:pPr algn="ctr"/>
            <a:r>
              <a:rPr lang="en-US" dirty="0">
                <a:solidFill>
                  <a:prstClr val="black"/>
                </a:solidFill>
                <a:ea typeface="ＭＳ Ｐゴシック" pitchFamily="34" charset="-128"/>
              </a:rPr>
              <a:t>Local recycling of precipitation</a:t>
            </a:r>
          </a:p>
        </p:txBody>
      </p:sp>
      <p:sp>
        <p:nvSpPr>
          <p:cNvPr id="134145" name="TextBox 19"/>
          <p:cNvSpPr txBox="1">
            <a:spLocks noChangeArrowheads="1"/>
          </p:cNvSpPr>
          <p:nvPr/>
        </p:nvSpPr>
        <p:spPr bwMode="auto">
          <a:xfrm>
            <a:off x="39688" y="-27383"/>
            <a:ext cx="7159923" cy="954103"/>
          </a:xfrm>
          <a:prstGeom prst="rect">
            <a:avLst/>
          </a:prstGeom>
          <a:noFill/>
          <a:ln w="9525">
            <a:noFill/>
            <a:miter lim="800000"/>
            <a:headEnd/>
            <a:tailEnd/>
          </a:ln>
        </p:spPr>
        <p:txBody>
          <a:bodyPr wrap="square" lIns="91435" tIns="45718" rIns="91435" bIns="45718">
            <a:spAutoFit/>
          </a:bodyPr>
          <a:lstStyle/>
          <a:p>
            <a:pPr defTabSz="457177">
              <a:spcBef>
                <a:spcPct val="0"/>
              </a:spcBef>
              <a:spcAft>
                <a:spcPct val="0"/>
              </a:spcAft>
            </a:pPr>
            <a:r>
              <a:rPr lang="en-US" sz="2800" dirty="0">
                <a:solidFill>
                  <a:srgbClr val="1F497D"/>
                </a:solidFill>
                <a:ea typeface="ＭＳ Ｐゴシック" pitchFamily="34" charset="-128"/>
              </a:rPr>
              <a:t>Relative roles of remote transport and local re-cycling in forming precipitation over land</a:t>
            </a:r>
          </a:p>
        </p:txBody>
      </p:sp>
      <p:pic>
        <p:nvPicPr>
          <p:cNvPr id="13" name="Picture 11" descr="Cliché 2009-10-29 12-35-09.tiff"/>
          <p:cNvPicPr>
            <a:picLocks noChangeAspect="1"/>
          </p:cNvPicPr>
          <p:nvPr/>
        </p:nvPicPr>
        <p:blipFill rotWithShape="1">
          <a:blip r:embed="rId4">
            <a:extLst>
              <a:ext uri="{28A0092B-C50C-407E-A947-70E740481C1C}">
                <a14:useLocalDpi xmlns:a14="http://schemas.microsoft.com/office/drawing/2010/main" val="0"/>
              </a:ext>
            </a:extLst>
          </a:blip>
          <a:srcRect b="31584"/>
          <a:stretch/>
        </p:blipFill>
        <p:spPr bwMode="auto">
          <a:xfrm>
            <a:off x="7224142" y="44744"/>
            <a:ext cx="1740346"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2123728" y="2689169"/>
            <a:ext cx="4176464" cy="830993"/>
          </a:xfrm>
          <a:prstGeom prst="rect">
            <a:avLst/>
          </a:prstGeom>
          <a:solidFill>
            <a:srgbClr val="C0504D"/>
          </a:solidFill>
          <a:ln>
            <a:solidFill>
              <a:schemeClr val="accent2"/>
            </a:solidFill>
          </a:ln>
        </p:spPr>
        <p:style>
          <a:lnRef idx="2">
            <a:schemeClr val="accent6">
              <a:shade val="50000"/>
            </a:schemeClr>
          </a:lnRef>
          <a:fillRef idx="1">
            <a:schemeClr val="accent6"/>
          </a:fillRef>
          <a:effectRef idx="0">
            <a:schemeClr val="accent6"/>
          </a:effectRef>
          <a:fontRef idx="minor">
            <a:schemeClr val="lt1"/>
          </a:fontRef>
        </p:style>
        <p:txBody>
          <a:bodyPr wrap="square" lIns="91435" tIns="45718" rIns="91435" bIns="45718" rtlCol="0">
            <a:spAutoFit/>
          </a:bodyPr>
          <a:lstStyle/>
          <a:p>
            <a:r>
              <a:rPr lang="en-US" sz="1600" dirty="0">
                <a:solidFill>
                  <a:prstClr val="white"/>
                </a:solidFill>
              </a:rPr>
              <a:t>For this aspect of the simulation of the Global Climate system, models are converging and we know what resolution is adequate. </a:t>
            </a:r>
          </a:p>
        </p:txBody>
      </p:sp>
    </p:spTree>
    <p:extLst>
      <p:ext uri="{BB962C8B-B14F-4D97-AF65-F5344CB8AC3E}">
        <p14:creationId xmlns:p14="http://schemas.microsoft.com/office/powerpoint/2010/main" val="32229388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Understanding causes of hydrological changes with model resolution</a:t>
            </a:r>
            <a:endParaRPr lang="en-US" sz="3600" dirty="0"/>
          </a:p>
        </p:txBody>
      </p:sp>
      <p:sp>
        <p:nvSpPr>
          <p:cNvPr id="3" name="Content Placeholder 2"/>
          <p:cNvSpPr>
            <a:spLocks noGrp="1"/>
          </p:cNvSpPr>
          <p:nvPr>
            <p:ph idx="1"/>
          </p:nvPr>
        </p:nvSpPr>
        <p:spPr/>
        <p:txBody>
          <a:bodyPr>
            <a:normAutofit/>
          </a:bodyPr>
          <a:lstStyle/>
          <a:p>
            <a:r>
              <a:rPr lang="en-US" sz="2400" dirty="0" smtClean="0"/>
              <a:t>ocean-to-land water transport and global land precipitation has been shown to increase with AGCM resolution (Demory et al., 2014)</a:t>
            </a:r>
          </a:p>
          <a:p>
            <a:pPr marL="857250" lvl="1" indent="-457200">
              <a:buFont typeface="+mj-lt"/>
              <a:buAutoNum type="arabicPeriod"/>
            </a:pPr>
            <a:r>
              <a:rPr lang="en-US" sz="2000" dirty="0" smtClean="0"/>
              <a:t>What is the role of better resolved orography at higher model resolution?</a:t>
            </a:r>
          </a:p>
          <a:p>
            <a:pPr marL="857250" lvl="1" indent="-457200">
              <a:buFont typeface="+mj-lt"/>
              <a:buAutoNum type="arabicPeriod"/>
            </a:pPr>
            <a:r>
              <a:rPr lang="en-US" sz="2000" dirty="0" smtClean="0"/>
              <a:t>How well is the amount of land precipitation (spatial averages over large areas) constrained by observations?</a:t>
            </a:r>
            <a:endParaRPr lang="en-US" sz="2000" dirty="0"/>
          </a:p>
        </p:txBody>
      </p:sp>
    </p:spTree>
    <p:extLst>
      <p:ext uri="{BB962C8B-B14F-4D97-AF65-F5344CB8AC3E}">
        <p14:creationId xmlns:p14="http://schemas.microsoft.com/office/powerpoint/2010/main" val="148933690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Global mean</a:t>
            </a:r>
            <a:endParaRPr lang="en-US" dirty="0"/>
          </a:p>
        </p:txBody>
      </p:sp>
      <p:grpSp>
        <p:nvGrpSpPr>
          <p:cNvPr id="3" name="Group 23"/>
          <p:cNvGrpSpPr>
            <a:grpSpLocks noChangeAspect="1"/>
          </p:cNvGrpSpPr>
          <p:nvPr/>
        </p:nvGrpSpPr>
        <p:grpSpPr bwMode="auto">
          <a:xfrm>
            <a:off x="457200" y="1417638"/>
            <a:ext cx="7920000" cy="4640253"/>
            <a:chOff x="1053046" y="13222965"/>
            <a:chExt cx="9000000" cy="5272549"/>
          </a:xfrm>
        </p:grpSpPr>
        <p:pic>
          <p:nvPicPr>
            <p:cNvPr id="5" name="Picture 19" descr="budget_upscal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53046" y="13222965"/>
              <a:ext cx="9000000" cy="5272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rugged_regions_globa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3363" y="14813300"/>
              <a:ext cx="2879365" cy="1499868"/>
            </a:xfrm>
            <a:prstGeom prst="rect">
              <a:avLst/>
            </a:prstGeom>
            <a:ln>
              <a:noFill/>
            </a:ln>
            <a:effectLst>
              <a:outerShdw blurRad="190500" algn="tl" rotWithShape="0">
                <a:srgbClr val="000000">
                  <a:alpha val="70000"/>
                </a:srgbClr>
              </a:outerShdw>
            </a:effectLst>
          </p:spPr>
        </p:pic>
      </p:grpSp>
      <p:sp>
        <p:nvSpPr>
          <p:cNvPr id="7" name="TextBox 6"/>
          <p:cNvSpPr txBox="1"/>
          <p:nvPr/>
        </p:nvSpPr>
        <p:spPr>
          <a:xfrm>
            <a:off x="6376738" y="6469352"/>
            <a:ext cx="2767262" cy="369332"/>
          </a:xfrm>
          <a:prstGeom prst="rect">
            <a:avLst/>
          </a:prstGeom>
          <a:noFill/>
        </p:spPr>
        <p:txBody>
          <a:bodyPr wrap="square" rtlCol="0">
            <a:spAutoFit/>
          </a:bodyPr>
          <a:lstStyle/>
          <a:p>
            <a:r>
              <a:rPr lang="en-GB" dirty="0" smtClean="0"/>
              <a:t>Schiemann et al., in prep</a:t>
            </a:r>
            <a:endParaRPr lang="en-GB" dirty="0"/>
          </a:p>
        </p:txBody>
      </p:sp>
    </p:spTree>
    <p:extLst>
      <p:ext uri="{BB962C8B-B14F-4D97-AF65-F5344CB8AC3E}">
        <p14:creationId xmlns:p14="http://schemas.microsoft.com/office/powerpoint/2010/main" val="422841178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Europe</a:t>
            </a:r>
            <a:endParaRPr lang="en-US" dirty="0"/>
          </a:p>
        </p:txBody>
      </p:sp>
      <p:grpSp>
        <p:nvGrpSpPr>
          <p:cNvPr id="3" name="Group 9"/>
          <p:cNvGrpSpPr/>
          <p:nvPr/>
        </p:nvGrpSpPr>
        <p:grpSpPr>
          <a:xfrm>
            <a:off x="430709" y="1386626"/>
            <a:ext cx="8282583" cy="2915911"/>
            <a:chOff x="710767" y="1386626"/>
            <a:chExt cx="8282583" cy="2915911"/>
          </a:xfrm>
        </p:grpSpPr>
        <p:pic>
          <p:nvPicPr>
            <p:cNvPr id="4" name="Picture 29" descr="european_mean_precip_DJF_N96.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0767" y="1386626"/>
              <a:ext cx="4140000" cy="2915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0" descr="european_mean_precip_JJA_N96.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53350" y="1386626"/>
              <a:ext cx="4140000" cy="2915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27" descr="rugged_regions_europe.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82465" y="4448647"/>
            <a:ext cx="2330827" cy="1618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ounded Rectangle 10"/>
          <p:cNvSpPr/>
          <p:nvPr/>
        </p:nvSpPr>
        <p:spPr bwMode="auto">
          <a:xfrm>
            <a:off x="800973" y="1529979"/>
            <a:ext cx="741002" cy="352853"/>
          </a:xfrm>
          <a:prstGeom prst="roundRect">
            <a:avLst/>
          </a:prstGeom>
          <a:ln>
            <a:headEnd type="none" w="med" len="med"/>
            <a:tailEnd type="none" w="med" len="med"/>
          </a:ln>
          <a:extLst/>
        </p:spPr>
        <p:style>
          <a:lnRef idx="1">
            <a:schemeClr val="dk1"/>
          </a:lnRef>
          <a:fillRef idx="2">
            <a:schemeClr val="dk1"/>
          </a:fillRef>
          <a:effectRef idx="1">
            <a:schemeClr val="dk1"/>
          </a:effectRef>
          <a:fontRef idx="minor">
            <a:schemeClr val="dk1"/>
          </a:fontRef>
        </p:style>
        <p:txBody>
          <a:bodyPr lIns="36000" tIns="36000" rIns="36000" bIns="36000">
            <a:spAutoFit/>
          </a:bodyPr>
          <a:lstStyle/>
          <a:p>
            <a:pPr algn="ctr" defTabSz="4176713">
              <a:defRPr/>
            </a:pPr>
            <a:r>
              <a:rPr lang="en-US" sz="1600" b="1" dirty="0">
                <a:solidFill>
                  <a:prstClr val="black"/>
                </a:solidFill>
                <a:latin typeface="Arial" charset="0"/>
                <a:ea typeface="ＭＳ Ｐゴシック" charset="0"/>
              </a:rPr>
              <a:t>DJF</a:t>
            </a:r>
          </a:p>
        </p:txBody>
      </p:sp>
      <p:sp>
        <p:nvSpPr>
          <p:cNvPr id="12" name="Rounded Rectangle 11"/>
          <p:cNvSpPr/>
          <p:nvPr/>
        </p:nvSpPr>
        <p:spPr bwMode="auto">
          <a:xfrm>
            <a:off x="4908308" y="1496014"/>
            <a:ext cx="741002" cy="352853"/>
          </a:xfrm>
          <a:prstGeom prst="roundRect">
            <a:avLst/>
          </a:prstGeom>
          <a:ln>
            <a:headEnd type="none" w="med" len="med"/>
            <a:tailEnd type="none" w="med" len="med"/>
          </a:ln>
          <a:extLst/>
        </p:spPr>
        <p:style>
          <a:lnRef idx="1">
            <a:schemeClr val="dk1"/>
          </a:lnRef>
          <a:fillRef idx="2">
            <a:schemeClr val="dk1"/>
          </a:fillRef>
          <a:effectRef idx="1">
            <a:schemeClr val="dk1"/>
          </a:effectRef>
          <a:fontRef idx="minor">
            <a:schemeClr val="dk1"/>
          </a:fontRef>
        </p:style>
        <p:txBody>
          <a:bodyPr lIns="36000" tIns="36000" rIns="36000" bIns="36000">
            <a:spAutoFit/>
          </a:bodyPr>
          <a:lstStyle/>
          <a:p>
            <a:pPr algn="ctr" defTabSz="4176713">
              <a:defRPr/>
            </a:pPr>
            <a:r>
              <a:rPr lang="en-US" sz="1600" b="1" dirty="0">
                <a:solidFill>
                  <a:prstClr val="black"/>
                </a:solidFill>
                <a:latin typeface="Arial" charset="0"/>
                <a:ea typeface="ＭＳ Ｐゴシック" charset="0"/>
              </a:rPr>
              <a:t>JJA</a:t>
            </a:r>
          </a:p>
        </p:txBody>
      </p:sp>
      <p:sp>
        <p:nvSpPr>
          <p:cNvPr id="9" name="TextBox 8"/>
          <p:cNvSpPr txBox="1"/>
          <p:nvPr/>
        </p:nvSpPr>
        <p:spPr>
          <a:xfrm>
            <a:off x="6382465" y="6469352"/>
            <a:ext cx="2761535" cy="369332"/>
          </a:xfrm>
          <a:prstGeom prst="rect">
            <a:avLst/>
          </a:prstGeom>
          <a:noFill/>
        </p:spPr>
        <p:txBody>
          <a:bodyPr wrap="square" rtlCol="0">
            <a:spAutoFit/>
          </a:bodyPr>
          <a:lstStyle/>
          <a:p>
            <a:r>
              <a:rPr lang="en-GB" dirty="0" smtClean="0"/>
              <a:t>Schiemann et al., in prep</a:t>
            </a:r>
            <a:endParaRPr lang="en-GB" dirty="0"/>
          </a:p>
        </p:txBody>
      </p:sp>
    </p:spTree>
    <p:extLst>
      <p:ext uri="{BB962C8B-B14F-4D97-AF65-F5344CB8AC3E}">
        <p14:creationId xmlns:p14="http://schemas.microsoft.com/office/powerpoint/2010/main" val="74099777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Air-sea interactions</a:t>
            </a:r>
            <a:endParaRPr lang="en-GB" dirty="0"/>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4649190" cy="641350"/>
          </a:xfrm>
          <a:ln>
            <a:solidFill>
              <a:schemeClr val="bg1"/>
            </a:solidFill>
          </a:ln>
        </p:spPr>
        <p:txBody>
          <a:bodyPr/>
          <a:lstStyle/>
          <a:p>
            <a:r>
              <a:rPr lang="en-GB" dirty="0" smtClean="0">
                <a:solidFill>
                  <a:schemeClr val="tx1"/>
                </a:solidFill>
              </a:rPr>
              <a:t>Talk outline</a:t>
            </a:r>
            <a:endParaRPr lang="en-GB" dirty="0"/>
          </a:p>
        </p:txBody>
      </p:sp>
      <p:sp>
        <p:nvSpPr>
          <p:cNvPr id="3" name="Content Placeholder 2"/>
          <p:cNvSpPr>
            <a:spLocks noGrp="1"/>
          </p:cNvSpPr>
          <p:nvPr>
            <p:ph idx="1"/>
          </p:nvPr>
        </p:nvSpPr>
        <p:spPr/>
        <p:txBody>
          <a:bodyPr/>
          <a:lstStyle/>
          <a:p>
            <a:r>
              <a:rPr lang="en-GB" dirty="0" smtClean="0"/>
              <a:t>Overview of H2020 PRIMAVERA and CMIP6 </a:t>
            </a:r>
            <a:r>
              <a:rPr lang="en-GB" dirty="0" err="1" smtClean="0"/>
              <a:t>HighResMIP</a:t>
            </a:r>
            <a:endParaRPr lang="en-GB" dirty="0" smtClean="0"/>
          </a:p>
          <a:p>
            <a:r>
              <a:rPr lang="en-GB" dirty="0" smtClean="0"/>
              <a:t>Examples of science questions</a:t>
            </a:r>
          </a:p>
          <a:p>
            <a:r>
              <a:rPr lang="en-GB" dirty="0" smtClean="0"/>
              <a:t>Requirements of ECVs</a:t>
            </a:r>
          </a:p>
          <a:p>
            <a:pPr lvl="1"/>
            <a:r>
              <a:rPr lang="en-GB" dirty="0" smtClean="0"/>
              <a:t>Examples of how ECVs are or could be used</a:t>
            </a:r>
          </a:p>
          <a:p>
            <a:r>
              <a:rPr lang="en-GB" dirty="0" smtClean="0"/>
              <a:t>Some initial Met Office work with CCI SST</a:t>
            </a:r>
          </a:p>
          <a:p>
            <a:endParaRPr lang="en-GB" dirty="0"/>
          </a:p>
        </p:txBody>
      </p:sp>
      <p:grpSp>
        <p:nvGrpSpPr>
          <p:cNvPr id="4" name="Group 3"/>
          <p:cNvGrpSpPr/>
          <p:nvPr/>
        </p:nvGrpSpPr>
        <p:grpSpPr>
          <a:xfrm>
            <a:off x="5913912" y="-1"/>
            <a:ext cx="3226910" cy="819398"/>
            <a:chOff x="6404070" y="-1"/>
            <a:chExt cx="2736752" cy="594911"/>
          </a:xfrm>
        </p:grpSpPr>
        <p:pic>
          <p:nvPicPr>
            <p:cNvPr id="5" name="Picture 4" descr="pv_logo_sun_simple.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9172" y="-1"/>
              <a:ext cx="1951650" cy="594911"/>
            </a:xfrm>
            <a:prstGeom prst="rect">
              <a:avLst/>
            </a:prstGeom>
          </p:spPr>
        </p:pic>
        <p:pic>
          <p:nvPicPr>
            <p:cNvPr id="6" name="Picture 5" descr="eu_logo.jpeg"/>
            <p:cNvPicPr>
              <a:picLocks noChangeAspect="1"/>
            </p:cNvPicPr>
            <p:nvPr/>
          </p:nvPicPr>
          <p:blipFill>
            <a:blip r:embed="rId3"/>
            <a:stretch>
              <a:fillRect/>
            </a:stretch>
          </p:blipFill>
          <p:spPr>
            <a:xfrm>
              <a:off x="6404070" y="-1"/>
              <a:ext cx="785102" cy="534240"/>
            </a:xfrm>
            <a:prstGeom prst="rect">
              <a:avLst/>
            </a:prstGeom>
          </p:spPr>
        </p:pic>
      </p:gr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649150" y="6457890"/>
            <a:ext cx="2494850" cy="400110"/>
          </a:xfrm>
          <a:prstGeom prst="rect">
            <a:avLst/>
          </a:prstGeom>
          <a:noFill/>
        </p:spPr>
        <p:txBody>
          <a:bodyPr wrap="none" rtlCol="0">
            <a:spAutoFit/>
          </a:bodyPr>
          <a:lstStyle/>
          <a:p>
            <a:pPr fontAlgn="base">
              <a:spcBef>
                <a:spcPct val="0"/>
              </a:spcBef>
              <a:spcAft>
                <a:spcPct val="0"/>
              </a:spcAft>
            </a:pPr>
            <a:r>
              <a:rPr lang="en-GB" sz="2000" dirty="0" smtClean="0">
                <a:solidFill>
                  <a:srgbClr val="000000"/>
                </a:solidFill>
              </a:rPr>
              <a:t>Courtesy Ann Shelly</a:t>
            </a:r>
            <a:endParaRPr lang="en-GB" sz="2000" dirty="0">
              <a:solidFill>
                <a:srgbClr val="000000"/>
              </a:solidFill>
            </a:endParaRPr>
          </a:p>
        </p:txBody>
      </p:sp>
      <p:sp>
        <p:nvSpPr>
          <p:cNvPr id="9" name="TextBox 8"/>
          <p:cNvSpPr txBox="1"/>
          <p:nvPr/>
        </p:nvSpPr>
        <p:spPr>
          <a:xfrm>
            <a:off x="297455" y="0"/>
            <a:ext cx="7198061" cy="400110"/>
          </a:xfrm>
          <a:prstGeom prst="rect">
            <a:avLst/>
          </a:prstGeom>
          <a:noFill/>
        </p:spPr>
        <p:txBody>
          <a:bodyPr wrap="none" rtlCol="0">
            <a:spAutoFit/>
          </a:bodyPr>
          <a:lstStyle/>
          <a:p>
            <a:r>
              <a:rPr lang="en-GB" sz="2000" dirty="0" smtClean="0"/>
              <a:t>SST-wind speed relationships at monthly and daily timescales</a:t>
            </a:r>
            <a:endParaRPr lang="en-GB" sz="2000" dirty="0"/>
          </a:p>
        </p:txBody>
      </p:sp>
      <p:grpSp>
        <p:nvGrpSpPr>
          <p:cNvPr id="15" name="Group 14"/>
          <p:cNvGrpSpPr/>
          <p:nvPr/>
        </p:nvGrpSpPr>
        <p:grpSpPr>
          <a:xfrm>
            <a:off x="0" y="677705"/>
            <a:ext cx="6103345" cy="5927505"/>
            <a:chOff x="0" y="677705"/>
            <a:chExt cx="6103345" cy="5927505"/>
          </a:xfrm>
        </p:grpSpPr>
        <p:grpSp>
          <p:nvGrpSpPr>
            <p:cNvPr id="6" name="Group 5"/>
            <p:cNvGrpSpPr/>
            <p:nvPr/>
          </p:nvGrpSpPr>
          <p:grpSpPr>
            <a:xfrm>
              <a:off x="0" y="677705"/>
              <a:ext cx="6103345" cy="5927505"/>
              <a:chOff x="0" y="606631"/>
              <a:chExt cx="6495802" cy="6251369"/>
            </a:xfrm>
          </p:grpSpPr>
          <p:pic>
            <p:nvPicPr>
              <p:cNvPr id="2" name="Picture 1" descr="regression_1981.png"/>
              <p:cNvPicPr>
                <a:picLocks noChangeAspect="1"/>
              </p:cNvPicPr>
              <p:nvPr/>
            </p:nvPicPr>
            <p:blipFill>
              <a:blip r:embed="rId2"/>
              <a:srcRect l="16234" r="12727"/>
              <a:stretch>
                <a:fillRect/>
              </a:stretch>
            </p:blipFill>
            <p:spPr>
              <a:xfrm>
                <a:off x="0" y="762000"/>
                <a:ext cx="6495802" cy="6096000"/>
              </a:xfrm>
              <a:prstGeom prst="rect">
                <a:avLst/>
              </a:prstGeom>
            </p:spPr>
          </p:pic>
          <p:sp>
            <p:nvSpPr>
              <p:cNvPr id="4" name="TextBox 3"/>
              <p:cNvSpPr txBox="1"/>
              <p:nvPr/>
            </p:nvSpPr>
            <p:spPr>
              <a:xfrm>
                <a:off x="793750" y="606631"/>
                <a:ext cx="3584598" cy="369332"/>
              </a:xfrm>
              <a:prstGeom prst="rect">
                <a:avLst/>
              </a:prstGeom>
              <a:noFill/>
            </p:spPr>
            <p:txBody>
              <a:bodyPr wrap="none" rtlCol="0">
                <a:spAutoFit/>
              </a:bodyPr>
              <a:lstStyle/>
              <a:p>
                <a:r>
                  <a:rPr lang="en-US" dirty="0" smtClean="0"/>
                  <a:t>Daily SST/wind speed regression </a:t>
                </a:r>
                <a:endParaRPr lang="en-US" dirty="0"/>
              </a:p>
            </p:txBody>
          </p:sp>
        </p:grpSp>
        <p:sp>
          <p:nvSpPr>
            <p:cNvPr id="12" name="TextBox 11"/>
            <p:cNvSpPr txBox="1"/>
            <p:nvPr/>
          </p:nvSpPr>
          <p:spPr>
            <a:xfrm>
              <a:off x="443019" y="3282199"/>
              <a:ext cx="1223476" cy="369332"/>
            </a:xfrm>
            <a:prstGeom prst="rect">
              <a:avLst/>
            </a:prstGeom>
            <a:solidFill>
              <a:srgbClr val="92D050"/>
            </a:solidFill>
          </p:spPr>
          <p:txBody>
            <a:bodyPr wrap="none" rtlCol="0">
              <a:spAutoFit/>
            </a:bodyPr>
            <a:lstStyle/>
            <a:p>
              <a:r>
                <a:rPr lang="en-GB" dirty="0" smtClean="0"/>
                <a:t>ORCA 1/4</a:t>
              </a:r>
              <a:endParaRPr lang="en-GB" dirty="0"/>
            </a:p>
          </p:txBody>
        </p:sp>
        <p:sp>
          <p:nvSpPr>
            <p:cNvPr id="13" name="TextBox 12"/>
            <p:cNvSpPr txBox="1"/>
            <p:nvPr/>
          </p:nvSpPr>
          <p:spPr>
            <a:xfrm>
              <a:off x="443019" y="6001284"/>
              <a:ext cx="1351717" cy="369332"/>
            </a:xfrm>
            <a:prstGeom prst="rect">
              <a:avLst/>
            </a:prstGeom>
            <a:solidFill>
              <a:srgbClr val="92D050"/>
            </a:solidFill>
          </p:spPr>
          <p:txBody>
            <a:bodyPr wrap="none" rtlCol="0">
              <a:spAutoFit/>
            </a:bodyPr>
            <a:lstStyle/>
            <a:p>
              <a:r>
                <a:rPr lang="en-GB" dirty="0" smtClean="0"/>
                <a:t>ORCA 1/12</a:t>
              </a:r>
              <a:endParaRPr lang="en-GB" dirty="0"/>
            </a:p>
          </p:txBody>
        </p:sp>
      </p:grpSp>
      <p:grpSp>
        <p:nvGrpSpPr>
          <p:cNvPr id="14" name="Group 13"/>
          <p:cNvGrpSpPr/>
          <p:nvPr/>
        </p:nvGrpSpPr>
        <p:grpSpPr>
          <a:xfrm>
            <a:off x="2925336" y="464906"/>
            <a:ext cx="6218664" cy="5956802"/>
            <a:chOff x="2925336" y="464906"/>
            <a:chExt cx="6218664" cy="5956802"/>
          </a:xfrm>
        </p:grpSpPr>
        <p:grpSp>
          <p:nvGrpSpPr>
            <p:cNvPr id="7" name="Group 6"/>
            <p:cNvGrpSpPr/>
            <p:nvPr/>
          </p:nvGrpSpPr>
          <p:grpSpPr>
            <a:xfrm>
              <a:off x="2925336" y="464906"/>
              <a:ext cx="6218664" cy="5956802"/>
              <a:chOff x="2671948" y="421965"/>
              <a:chExt cx="6472052" cy="6280666"/>
            </a:xfrm>
          </p:grpSpPr>
          <p:pic>
            <p:nvPicPr>
              <p:cNvPr id="3" name="Picture 2" descr="monthly_regression.png"/>
              <p:cNvPicPr>
                <a:picLocks noChangeAspect="1"/>
              </p:cNvPicPr>
              <p:nvPr/>
            </p:nvPicPr>
            <p:blipFill>
              <a:blip r:embed="rId3"/>
              <a:srcRect l="16623" r="12597"/>
              <a:stretch>
                <a:fillRect/>
              </a:stretch>
            </p:blipFill>
            <p:spPr>
              <a:xfrm>
                <a:off x="2671948" y="606631"/>
                <a:ext cx="6472052" cy="6096000"/>
              </a:xfrm>
              <a:prstGeom prst="rect">
                <a:avLst/>
              </a:prstGeom>
            </p:spPr>
          </p:pic>
          <p:sp>
            <p:nvSpPr>
              <p:cNvPr id="5" name="TextBox 4"/>
              <p:cNvSpPr txBox="1"/>
              <p:nvPr/>
            </p:nvSpPr>
            <p:spPr>
              <a:xfrm>
                <a:off x="3613150" y="421965"/>
                <a:ext cx="4521340" cy="369332"/>
              </a:xfrm>
              <a:prstGeom prst="rect">
                <a:avLst/>
              </a:prstGeom>
              <a:noFill/>
            </p:spPr>
            <p:txBody>
              <a:bodyPr wrap="none" rtlCol="0">
                <a:spAutoFit/>
              </a:bodyPr>
              <a:lstStyle/>
              <a:p>
                <a:r>
                  <a:rPr lang="en-US" dirty="0" smtClean="0"/>
                  <a:t>Monthly mean SST/wind speed regression </a:t>
                </a:r>
                <a:endParaRPr lang="en-US" dirty="0"/>
              </a:p>
            </p:txBody>
          </p:sp>
        </p:grpSp>
        <p:sp>
          <p:nvSpPr>
            <p:cNvPr id="10" name="TextBox 9"/>
            <p:cNvSpPr txBox="1"/>
            <p:nvPr/>
          </p:nvSpPr>
          <p:spPr>
            <a:xfrm>
              <a:off x="3316077" y="3089695"/>
              <a:ext cx="1223476" cy="369332"/>
            </a:xfrm>
            <a:prstGeom prst="rect">
              <a:avLst/>
            </a:prstGeom>
            <a:solidFill>
              <a:srgbClr val="92D050"/>
            </a:solidFill>
          </p:spPr>
          <p:txBody>
            <a:bodyPr wrap="none" rtlCol="0">
              <a:spAutoFit/>
            </a:bodyPr>
            <a:lstStyle/>
            <a:p>
              <a:r>
                <a:rPr lang="en-GB" dirty="0" smtClean="0"/>
                <a:t>ORCA 1/4</a:t>
              </a:r>
              <a:endParaRPr lang="en-GB" dirty="0"/>
            </a:p>
          </p:txBody>
        </p:sp>
        <p:sp>
          <p:nvSpPr>
            <p:cNvPr id="11" name="TextBox 10"/>
            <p:cNvSpPr txBox="1"/>
            <p:nvPr/>
          </p:nvSpPr>
          <p:spPr>
            <a:xfrm>
              <a:off x="3316077" y="5822148"/>
              <a:ext cx="1351717" cy="369332"/>
            </a:xfrm>
            <a:prstGeom prst="rect">
              <a:avLst/>
            </a:prstGeom>
            <a:solidFill>
              <a:srgbClr val="92D050"/>
            </a:solidFill>
          </p:spPr>
          <p:txBody>
            <a:bodyPr wrap="none" rtlCol="0">
              <a:spAutoFit/>
            </a:bodyPr>
            <a:lstStyle/>
            <a:p>
              <a:r>
                <a:rPr lang="en-GB" dirty="0" smtClean="0"/>
                <a:t>ORCA 1/12</a:t>
              </a:r>
              <a:endParaRPr lang="en-GB" dirty="0"/>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helly_scatter_ws_sst.png"/>
          <p:cNvPicPr>
            <a:picLocks noChangeAspect="1"/>
          </p:cNvPicPr>
          <p:nvPr/>
        </p:nvPicPr>
        <p:blipFill>
          <a:blip r:embed="rId2"/>
          <a:stretch>
            <a:fillRect/>
          </a:stretch>
        </p:blipFill>
        <p:spPr>
          <a:xfrm>
            <a:off x="0" y="1215851"/>
            <a:ext cx="9144000" cy="5303017"/>
          </a:xfrm>
          <a:prstGeom prst="rect">
            <a:avLst/>
          </a:prstGeom>
        </p:spPr>
      </p:pic>
      <p:sp>
        <p:nvSpPr>
          <p:cNvPr id="3" name="TextBox 2"/>
          <p:cNvSpPr txBox="1"/>
          <p:nvPr/>
        </p:nvSpPr>
        <p:spPr>
          <a:xfrm>
            <a:off x="6649150" y="6457890"/>
            <a:ext cx="2494850" cy="400110"/>
          </a:xfrm>
          <a:prstGeom prst="rect">
            <a:avLst/>
          </a:prstGeom>
          <a:noFill/>
        </p:spPr>
        <p:txBody>
          <a:bodyPr wrap="none" rtlCol="0">
            <a:spAutoFit/>
          </a:bodyPr>
          <a:lstStyle/>
          <a:p>
            <a:pPr fontAlgn="base">
              <a:spcBef>
                <a:spcPct val="0"/>
              </a:spcBef>
              <a:spcAft>
                <a:spcPct val="0"/>
              </a:spcAft>
            </a:pPr>
            <a:r>
              <a:rPr lang="en-GB" sz="2000" dirty="0" smtClean="0">
                <a:solidFill>
                  <a:srgbClr val="000000"/>
                </a:solidFill>
              </a:rPr>
              <a:t>Courtesy Ann Shelly</a:t>
            </a:r>
            <a:endParaRPr lang="en-GB" sz="2000" dirty="0">
              <a:solidFill>
                <a:srgbClr val="000000"/>
              </a:solidFill>
            </a:endParaRPr>
          </a:p>
        </p:txBody>
      </p:sp>
      <p:sp>
        <p:nvSpPr>
          <p:cNvPr id="4" name="TextBox 3"/>
          <p:cNvSpPr txBox="1"/>
          <p:nvPr/>
        </p:nvSpPr>
        <p:spPr>
          <a:xfrm>
            <a:off x="753626" y="1517301"/>
            <a:ext cx="803868" cy="830997"/>
          </a:xfrm>
          <a:prstGeom prst="rect">
            <a:avLst/>
          </a:prstGeom>
          <a:noFill/>
        </p:spPr>
        <p:txBody>
          <a:bodyPr wrap="square" rtlCol="0">
            <a:spAutoFit/>
          </a:bodyPr>
          <a:lstStyle/>
          <a:p>
            <a:pPr fontAlgn="base">
              <a:spcBef>
                <a:spcPct val="0"/>
              </a:spcBef>
              <a:spcAft>
                <a:spcPct val="0"/>
              </a:spcAft>
            </a:pPr>
            <a:r>
              <a:rPr lang="en-GB" sz="1600" dirty="0" smtClean="0">
                <a:solidFill>
                  <a:srgbClr val="0000FF"/>
                </a:solidFill>
              </a:rPr>
              <a:t>0.016</a:t>
            </a:r>
          </a:p>
          <a:p>
            <a:pPr fontAlgn="base">
              <a:spcBef>
                <a:spcPct val="0"/>
              </a:spcBef>
              <a:spcAft>
                <a:spcPct val="0"/>
              </a:spcAft>
            </a:pPr>
            <a:r>
              <a:rPr lang="en-GB" sz="1600" dirty="0" smtClean="0">
                <a:solidFill>
                  <a:srgbClr val="FF3300"/>
                </a:solidFill>
              </a:rPr>
              <a:t>0.006</a:t>
            </a:r>
          </a:p>
          <a:p>
            <a:pPr fontAlgn="base">
              <a:spcBef>
                <a:spcPct val="0"/>
              </a:spcBef>
              <a:spcAft>
                <a:spcPct val="0"/>
              </a:spcAft>
            </a:pPr>
            <a:r>
              <a:rPr lang="en-GB" sz="1600" dirty="0" smtClean="0">
                <a:solidFill>
                  <a:srgbClr val="000000"/>
                </a:solidFill>
              </a:rPr>
              <a:t>0.017 </a:t>
            </a:r>
            <a:endParaRPr lang="en-GB" sz="1600" dirty="0">
              <a:solidFill>
                <a:srgbClr val="000000"/>
              </a:solidFill>
            </a:endParaRPr>
          </a:p>
        </p:txBody>
      </p:sp>
      <p:sp>
        <p:nvSpPr>
          <p:cNvPr id="5" name="TextBox 4"/>
          <p:cNvSpPr txBox="1"/>
          <p:nvPr/>
        </p:nvSpPr>
        <p:spPr>
          <a:xfrm>
            <a:off x="0" y="200188"/>
            <a:ext cx="6699392" cy="1015663"/>
          </a:xfrm>
          <a:prstGeom prst="rect">
            <a:avLst/>
          </a:prstGeom>
          <a:noFill/>
        </p:spPr>
        <p:txBody>
          <a:bodyPr wrap="square" rtlCol="0">
            <a:spAutoFit/>
          </a:bodyPr>
          <a:lstStyle/>
          <a:p>
            <a:pPr fontAlgn="base">
              <a:spcBef>
                <a:spcPct val="0"/>
              </a:spcBef>
              <a:spcAft>
                <a:spcPct val="0"/>
              </a:spcAft>
            </a:pPr>
            <a:r>
              <a:rPr lang="en-GB" sz="2000" dirty="0" smtClean="0">
                <a:solidFill>
                  <a:srgbClr val="0000FF"/>
                </a:solidFill>
              </a:rPr>
              <a:t>N512-ORCA12</a:t>
            </a:r>
          </a:p>
          <a:p>
            <a:pPr fontAlgn="base">
              <a:spcBef>
                <a:spcPct val="0"/>
              </a:spcBef>
              <a:spcAft>
                <a:spcPct val="0"/>
              </a:spcAft>
            </a:pPr>
            <a:r>
              <a:rPr lang="en-GB" sz="2000" dirty="0" smtClean="0">
                <a:solidFill>
                  <a:srgbClr val="FF3300"/>
                </a:solidFill>
              </a:rPr>
              <a:t>N216-ORCA025</a:t>
            </a:r>
          </a:p>
          <a:p>
            <a:pPr fontAlgn="base">
              <a:spcBef>
                <a:spcPct val="0"/>
              </a:spcBef>
              <a:spcAft>
                <a:spcPct val="0"/>
              </a:spcAft>
            </a:pPr>
            <a:r>
              <a:rPr lang="en-GB" sz="2000" dirty="0" smtClean="0">
                <a:solidFill>
                  <a:srgbClr val="000000"/>
                </a:solidFill>
              </a:rPr>
              <a:t>OBS (Jan-Feb for AGUL and GS, 2003-2007 for KUR)</a:t>
            </a:r>
            <a:endParaRPr lang="en-GB" sz="2000" dirty="0">
              <a:solidFill>
                <a:srgbClr val="000000"/>
              </a:solidFill>
            </a:endParaRPr>
          </a:p>
        </p:txBody>
      </p:sp>
      <p:sp>
        <p:nvSpPr>
          <p:cNvPr id="6" name="TextBox 5"/>
          <p:cNvSpPr txBox="1"/>
          <p:nvPr/>
        </p:nvSpPr>
        <p:spPr>
          <a:xfrm>
            <a:off x="1026607" y="4142937"/>
            <a:ext cx="803868" cy="584775"/>
          </a:xfrm>
          <a:prstGeom prst="rect">
            <a:avLst/>
          </a:prstGeom>
          <a:noFill/>
        </p:spPr>
        <p:txBody>
          <a:bodyPr wrap="square" rtlCol="0">
            <a:spAutoFit/>
          </a:bodyPr>
          <a:lstStyle/>
          <a:p>
            <a:pPr fontAlgn="base">
              <a:spcBef>
                <a:spcPct val="0"/>
              </a:spcBef>
              <a:spcAft>
                <a:spcPct val="0"/>
              </a:spcAft>
            </a:pPr>
            <a:r>
              <a:rPr lang="en-GB" sz="1600" dirty="0" smtClean="0">
                <a:solidFill>
                  <a:srgbClr val="0000FF"/>
                </a:solidFill>
              </a:rPr>
              <a:t>0.026</a:t>
            </a:r>
          </a:p>
          <a:p>
            <a:pPr fontAlgn="base">
              <a:spcBef>
                <a:spcPct val="0"/>
              </a:spcBef>
              <a:spcAft>
                <a:spcPct val="0"/>
              </a:spcAft>
            </a:pPr>
            <a:r>
              <a:rPr lang="en-GB" sz="1600" dirty="0" smtClean="0">
                <a:solidFill>
                  <a:srgbClr val="FF3300"/>
                </a:solidFill>
              </a:rPr>
              <a:t>0.011</a:t>
            </a:r>
          </a:p>
        </p:txBody>
      </p:sp>
      <p:sp>
        <p:nvSpPr>
          <p:cNvPr id="7" name="TextBox 6"/>
          <p:cNvSpPr txBox="1"/>
          <p:nvPr/>
        </p:nvSpPr>
        <p:spPr>
          <a:xfrm>
            <a:off x="3669323" y="1517301"/>
            <a:ext cx="803868" cy="830997"/>
          </a:xfrm>
          <a:prstGeom prst="rect">
            <a:avLst/>
          </a:prstGeom>
          <a:noFill/>
        </p:spPr>
        <p:txBody>
          <a:bodyPr wrap="square" rtlCol="0">
            <a:spAutoFit/>
          </a:bodyPr>
          <a:lstStyle/>
          <a:p>
            <a:pPr fontAlgn="base">
              <a:spcBef>
                <a:spcPct val="0"/>
              </a:spcBef>
              <a:spcAft>
                <a:spcPct val="0"/>
              </a:spcAft>
            </a:pPr>
            <a:r>
              <a:rPr lang="en-GB" sz="1600" dirty="0" smtClean="0">
                <a:solidFill>
                  <a:srgbClr val="0000FF"/>
                </a:solidFill>
              </a:rPr>
              <a:t>0.011</a:t>
            </a:r>
          </a:p>
          <a:p>
            <a:pPr fontAlgn="base">
              <a:spcBef>
                <a:spcPct val="0"/>
              </a:spcBef>
              <a:spcAft>
                <a:spcPct val="0"/>
              </a:spcAft>
            </a:pPr>
            <a:r>
              <a:rPr lang="en-GB" sz="1600" dirty="0" smtClean="0">
                <a:solidFill>
                  <a:srgbClr val="FF3300"/>
                </a:solidFill>
              </a:rPr>
              <a:t>0.005</a:t>
            </a:r>
          </a:p>
          <a:p>
            <a:pPr fontAlgn="base">
              <a:spcBef>
                <a:spcPct val="0"/>
              </a:spcBef>
              <a:spcAft>
                <a:spcPct val="0"/>
              </a:spcAft>
            </a:pPr>
            <a:r>
              <a:rPr lang="en-GB" sz="1600" dirty="0" smtClean="0">
                <a:solidFill>
                  <a:srgbClr val="000000"/>
                </a:solidFill>
              </a:rPr>
              <a:t>0.014</a:t>
            </a:r>
            <a:endParaRPr lang="en-GB" sz="1600" dirty="0">
              <a:solidFill>
                <a:srgbClr val="000000"/>
              </a:solidFill>
            </a:endParaRPr>
          </a:p>
        </p:txBody>
      </p:sp>
      <p:sp>
        <p:nvSpPr>
          <p:cNvPr id="8" name="TextBox 7"/>
          <p:cNvSpPr txBox="1"/>
          <p:nvPr/>
        </p:nvSpPr>
        <p:spPr>
          <a:xfrm>
            <a:off x="3669323" y="4142937"/>
            <a:ext cx="803868" cy="584775"/>
          </a:xfrm>
          <a:prstGeom prst="rect">
            <a:avLst/>
          </a:prstGeom>
          <a:noFill/>
        </p:spPr>
        <p:txBody>
          <a:bodyPr wrap="square" rtlCol="0">
            <a:spAutoFit/>
          </a:bodyPr>
          <a:lstStyle/>
          <a:p>
            <a:pPr fontAlgn="base">
              <a:spcBef>
                <a:spcPct val="0"/>
              </a:spcBef>
              <a:spcAft>
                <a:spcPct val="0"/>
              </a:spcAft>
            </a:pPr>
            <a:r>
              <a:rPr lang="en-GB" sz="1600" dirty="0" smtClean="0">
                <a:solidFill>
                  <a:srgbClr val="0000FF"/>
                </a:solidFill>
              </a:rPr>
              <a:t>0.015</a:t>
            </a:r>
          </a:p>
          <a:p>
            <a:pPr fontAlgn="base">
              <a:spcBef>
                <a:spcPct val="0"/>
              </a:spcBef>
              <a:spcAft>
                <a:spcPct val="0"/>
              </a:spcAft>
            </a:pPr>
            <a:r>
              <a:rPr lang="en-GB" sz="1600" dirty="0" smtClean="0">
                <a:solidFill>
                  <a:srgbClr val="FF3300"/>
                </a:solidFill>
              </a:rPr>
              <a:t>0.007</a:t>
            </a:r>
          </a:p>
        </p:txBody>
      </p:sp>
      <p:sp>
        <p:nvSpPr>
          <p:cNvPr id="9" name="TextBox 8"/>
          <p:cNvSpPr txBox="1"/>
          <p:nvPr/>
        </p:nvSpPr>
        <p:spPr>
          <a:xfrm>
            <a:off x="6649150" y="1517301"/>
            <a:ext cx="803868" cy="830997"/>
          </a:xfrm>
          <a:prstGeom prst="rect">
            <a:avLst/>
          </a:prstGeom>
          <a:noFill/>
        </p:spPr>
        <p:txBody>
          <a:bodyPr wrap="square" rtlCol="0">
            <a:spAutoFit/>
          </a:bodyPr>
          <a:lstStyle/>
          <a:p>
            <a:pPr fontAlgn="base">
              <a:spcBef>
                <a:spcPct val="0"/>
              </a:spcBef>
              <a:spcAft>
                <a:spcPct val="0"/>
              </a:spcAft>
            </a:pPr>
            <a:r>
              <a:rPr lang="en-GB" sz="1600" dirty="0" smtClean="0">
                <a:solidFill>
                  <a:srgbClr val="0000FF"/>
                </a:solidFill>
              </a:rPr>
              <a:t>0.007</a:t>
            </a:r>
          </a:p>
          <a:p>
            <a:pPr fontAlgn="base">
              <a:spcBef>
                <a:spcPct val="0"/>
              </a:spcBef>
              <a:spcAft>
                <a:spcPct val="0"/>
              </a:spcAft>
            </a:pPr>
            <a:r>
              <a:rPr lang="en-GB" sz="1600" dirty="0" smtClean="0">
                <a:solidFill>
                  <a:srgbClr val="FF3300"/>
                </a:solidFill>
              </a:rPr>
              <a:t>0.006</a:t>
            </a:r>
          </a:p>
          <a:p>
            <a:pPr fontAlgn="base">
              <a:spcBef>
                <a:spcPct val="0"/>
              </a:spcBef>
              <a:spcAft>
                <a:spcPct val="0"/>
              </a:spcAft>
            </a:pPr>
            <a:r>
              <a:rPr lang="en-GB" sz="1600" dirty="0" smtClean="0">
                <a:solidFill>
                  <a:srgbClr val="000000"/>
                </a:solidFill>
              </a:rPr>
              <a:t>0.01</a:t>
            </a:r>
            <a:endParaRPr lang="en-GB" sz="1600" dirty="0">
              <a:solidFill>
                <a:srgbClr val="000000"/>
              </a:solidFill>
            </a:endParaRPr>
          </a:p>
        </p:txBody>
      </p:sp>
      <p:sp>
        <p:nvSpPr>
          <p:cNvPr id="10" name="TextBox 9"/>
          <p:cNvSpPr txBox="1"/>
          <p:nvPr/>
        </p:nvSpPr>
        <p:spPr>
          <a:xfrm>
            <a:off x="6649150" y="4142937"/>
            <a:ext cx="803868" cy="830997"/>
          </a:xfrm>
          <a:prstGeom prst="rect">
            <a:avLst/>
          </a:prstGeom>
          <a:noFill/>
        </p:spPr>
        <p:txBody>
          <a:bodyPr wrap="square" rtlCol="0">
            <a:spAutoFit/>
          </a:bodyPr>
          <a:lstStyle/>
          <a:p>
            <a:pPr fontAlgn="base">
              <a:spcBef>
                <a:spcPct val="0"/>
              </a:spcBef>
              <a:spcAft>
                <a:spcPct val="0"/>
              </a:spcAft>
            </a:pPr>
            <a:r>
              <a:rPr lang="en-GB" sz="1600" dirty="0" smtClean="0">
                <a:solidFill>
                  <a:srgbClr val="0000FF"/>
                </a:solidFill>
              </a:rPr>
              <a:t>0.007</a:t>
            </a:r>
          </a:p>
          <a:p>
            <a:pPr fontAlgn="base">
              <a:spcBef>
                <a:spcPct val="0"/>
              </a:spcBef>
              <a:spcAft>
                <a:spcPct val="0"/>
              </a:spcAft>
            </a:pPr>
            <a:r>
              <a:rPr lang="en-GB" sz="1600" dirty="0" smtClean="0">
                <a:solidFill>
                  <a:srgbClr val="FF3300"/>
                </a:solidFill>
              </a:rPr>
              <a:t>0.002</a:t>
            </a:r>
            <a:endParaRPr lang="en-GB" sz="1600" dirty="0" smtClean="0">
              <a:solidFill>
                <a:srgbClr val="000000"/>
              </a:solidFill>
            </a:endParaRPr>
          </a:p>
          <a:p>
            <a:pPr fontAlgn="base">
              <a:spcBef>
                <a:spcPct val="0"/>
              </a:spcBef>
              <a:spcAft>
                <a:spcPct val="0"/>
              </a:spcAft>
            </a:pPr>
            <a:r>
              <a:rPr lang="en-GB" sz="1600" dirty="0" smtClean="0">
                <a:solidFill>
                  <a:srgbClr val="000000"/>
                </a:solidFill>
              </a:rPr>
              <a:t>0.01</a:t>
            </a:r>
          </a:p>
        </p:txBody>
      </p:sp>
      <p:sp>
        <p:nvSpPr>
          <p:cNvPr id="11" name="TextBox 10"/>
          <p:cNvSpPr txBox="1"/>
          <p:nvPr/>
        </p:nvSpPr>
        <p:spPr>
          <a:xfrm>
            <a:off x="2282047" y="178241"/>
            <a:ext cx="4840428" cy="461665"/>
          </a:xfrm>
          <a:prstGeom prst="rect">
            <a:avLst/>
          </a:prstGeom>
          <a:noFill/>
        </p:spPr>
        <p:txBody>
          <a:bodyPr wrap="none" rtlCol="0">
            <a:spAutoFit/>
          </a:bodyPr>
          <a:lstStyle/>
          <a:p>
            <a:pPr fontAlgn="base">
              <a:spcBef>
                <a:spcPct val="0"/>
              </a:spcBef>
              <a:spcAft>
                <a:spcPct val="0"/>
              </a:spcAft>
            </a:pPr>
            <a:r>
              <a:rPr lang="en-GB" sz="2400" dirty="0" smtClean="0">
                <a:solidFill>
                  <a:srgbClr val="000000"/>
                </a:solidFill>
              </a:rPr>
              <a:t>SST-wind stress coupling strength</a:t>
            </a:r>
            <a:endParaRPr lang="en-GB" sz="2400" dirty="0">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kirtman_sst_netflux_regr_4up_cmug.png"/>
          <p:cNvPicPr>
            <a:picLocks noChangeAspect="1"/>
          </p:cNvPicPr>
          <p:nvPr/>
        </p:nvPicPr>
        <p:blipFill>
          <a:blip r:embed="rId3"/>
          <a:srcRect l="4675" t="5033" r="6883" b="4642"/>
          <a:stretch>
            <a:fillRect/>
          </a:stretch>
        </p:blipFill>
        <p:spPr>
          <a:xfrm>
            <a:off x="0" y="1742727"/>
            <a:ext cx="9124204" cy="4957949"/>
          </a:xfrm>
          <a:prstGeom prst="rect">
            <a:avLst/>
          </a:prstGeom>
        </p:spPr>
      </p:pic>
      <p:sp>
        <p:nvSpPr>
          <p:cNvPr id="3" name="TextBox 2"/>
          <p:cNvSpPr txBox="1"/>
          <p:nvPr/>
        </p:nvSpPr>
        <p:spPr>
          <a:xfrm>
            <a:off x="0" y="0"/>
            <a:ext cx="6911439" cy="646331"/>
          </a:xfrm>
          <a:prstGeom prst="rect">
            <a:avLst/>
          </a:prstGeom>
          <a:noFill/>
        </p:spPr>
        <p:txBody>
          <a:bodyPr wrap="square" rtlCol="0">
            <a:spAutoFit/>
          </a:bodyPr>
          <a:lstStyle/>
          <a:p>
            <a:r>
              <a:rPr lang="en-GB" dirty="0" smtClean="0"/>
              <a:t>Regression between monthly SST anomaly and monthly net heat flux anomaly</a:t>
            </a:r>
          </a:p>
        </p:txBody>
      </p:sp>
      <p:sp>
        <p:nvSpPr>
          <p:cNvPr id="4" name="TextBox 3"/>
          <p:cNvSpPr txBox="1"/>
          <p:nvPr/>
        </p:nvSpPr>
        <p:spPr>
          <a:xfrm>
            <a:off x="142504" y="819397"/>
            <a:ext cx="7077963" cy="923330"/>
          </a:xfrm>
          <a:prstGeom prst="rect">
            <a:avLst/>
          </a:prstGeom>
          <a:noFill/>
        </p:spPr>
        <p:txBody>
          <a:bodyPr wrap="none" rtlCol="0">
            <a:spAutoFit/>
          </a:bodyPr>
          <a:lstStyle/>
          <a:p>
            <a:r>
              <a:rPr lang="en-GB" dirty="0" smtClean="0"/>
              <a:t>Different model resolutions</a:t>
            </a:r>
          </a:p>
          <a:p>
            <a:r>
              <a:rPr lang="en-GB" dirty="0" smtClean="0"/>
              <a:t>Observations = Reynolds OI SST and fluxes derived from TOA and </a:t>
            </a:r>
          </a:p>
          <a:p>
            <a:r>
              <a:rPr lang="en-GB" dirty="0" smtClean="0"/>
              <a:t>ERAI (Liu et al, submitted)</a:t>
            </a:r>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Text Box 2"/>
          <p:cNvSpPr txBox="1">
            <a:spLocks noChangeArrowheads="1"/>
          </p:cNvSpPr>
          <p:nvPr/>
        </p:nvSpPr>
        <p:spPr bwMode="auto">
          <a:xfrm>
            <a:off x="179388" y="0"/>
            <a:ext cx="6985000" cy="581025"/>
          </a:xfrm>
          <a:prstGeom prst="rect">
            <a:avLst/>
          </a:prstGeom>
          <a:noFill/>
          <a:ln w="9525">
            <a:noFill/>
            <a:miter lim="800000"/>
            <a:headEnd/>
            <a:tailEnd/>
          </a:ln>
        </p:spPr>
        <p:txBody>
          <a:bodyPr lIns="91435" tIns="45718" rIns="91435" bIns="45718">
            <a:spAutoFit/>
          </a:bodyPr>
          <a:lstStyle/>
          <a:p>
            <a:pPr marL="260350" indent="-260350" algn="ctr" defTabSz="914400" fontAlgn="base">
              <a:lnSpc>
                <a:spcPct val="80000"/>
              </a:lnSpc>
              <a:spcBef>
                <a:spcPct val="50000"/>
              </a:spcBef>
              <a:spcAft>
                <a:spcPct val="35000"/>
              </a:spcAft>
            </a:pPr>
            <a:r>
              <a:rPr lang="en-GB" sz="2000" b="1">
                <a:solidFill>
                  <a:srgbClr val="333399"/>
                </a:solidFill>
                <a:ea typeface="ＭＳ Ｐゴシック"/>
              </a:rPr>
              <a:t>Local</a:t>
            </a:r>
            <a:r>
              <a:rPr lang="en-GB" sz="2000">
                <a:solidFill>
                  <a:srgbClr val="000000"/>
                </a:solidFill>
                <a:ea typeface="ＭＳ Ｐゴシック"/>
              </a:rPr>
              <a:t> </a:t>
            </a:r>
            <a:r>
              <a:rPr lang="en-GB" sz="2000" b="1">
                <a:solidFill>
                  <a:srgbClr val="333399"/>
                </a:solidFill>
                <a:ea typeface="ＭＳ Ｐゴシック"/>
              </a:rPr>
              <a:t>time of peak precipitation for 12km models </a:t>
            </a:r>
            <a:br>
              <a:rPr lang="en-GB" sz="2000" b="1">
                <a:solidFill>
                  <a:srgbClr val="333399"/>
                </a:solidFill>
                <a:ea typeface="ＭＳ Ｐゴシック"/>
              </a:rPr>
            </a:br>
            <a:r>
              <a:rPr lang="en-GB" sz="2000" b="1">
                <a:solidFill>
                  <a:srgbClr val="333399"/>
                </a:solidFill>
                <a:ea typeface="ＭＳ Ｐゴシック"/>
              </a:rPr>
              <a:t>(diurnal cycle) – Jan-Dec 2006</a:t>
            </a:r>
          </a:p>
        </p:txBody>
      </p:sp>
      <p:pic>
        <p:nvPicPr>
          <p:cNvPr id="327682" name="Picture 3" descr="diurnal_precip_answf_answc_TRMM"/>
          <p:cNvPicPr>
            <a:picLocks noChangeAspect="1" noChangeArrowheads="1"/>
          </p:cNvPicPr>
          <p:nvPr/>
        </p:nvPicPr>
        <p:blipFill>
          <a:blip r:embed="rId2"/>
          <a:srcRect l="5952" t="5000" r="3883" b="1813"/>
          <a:stretch>
            <a:fillRect/>
          </a:stretch>
        </p:blipFill>
        <p:spPr bwMode="auto">
          <a:xfrm>
            <a:off x="0" y="754063"/>
            <a:ext cx="7445829" cy="6103937"/>
          </a:xfrm>
          <a:prstGeom prst="rect">
            <a:avLst/>
          </a:prstGeom>
          <a:noFill/>
          <a:ln w="9525">
            <a:noFill/>
            <a:miter lim="800000"/>
            <a:headEnd/>
            <a:tailEnd/>
          </a:ln>
        </p:spPr>
      </p:pic>
      <p:pic>
        <p:nvPicPr>
          <p:cNvPr id="327683" name="Picture 13" descr="duc_colscale.pdf"/>
          <p:cNvPicPr>
            <a:picLocks noChangeAspect="1"/>
          </p:cNvPicPr>
          <p:nvPr/>
        </p:nvPicPr>
        <p:blipFill>
          <a:blip r:embed="rId3"/>
          <a:srcRect/>
          <a:stretch>
            <a:fillRect/>
          </a:stretch>
        </p:blipFill>
        <p:spPr bwMode="auto">
          <a:xfrm>
            <a:off x="7235825" y="0"/>
            <a:ext cx="1908175" cy="1741488"/>
          </a:xfrm>
          <a:prstGeom prst="rect">
            <a:avLst/>
          </a:prstGeom>
          <a:solidFill>
            <a:schemeClr val="bg1"/>
          </a:solidFill>
          <a:ln w="9525">
            <a:noFill/>
            <a:miter lim="800000"/>
            <a:headEnd/>
            <a:tailEnd/>
          </a:ln>
        </p:spPr>
      </p:pic>
      <p:sp>
        <p:nvSpPr>
          <p:cNvPr id="5" name="TextBox 4"/>
          <p:cNvSpPr txBox="1"/>
          <p:nvPr/>
        </p:nvSpPr>
        <p:spPr>
          <a:xfrm>
            <a:off x="7805172" y="5987695"/>
            <a:ext cx="1338828" cy="646331"/>
          </a:xfrm>
          <a:prstGeom prst="rect">
            <a:avLst/>
          </a:prstGeom>
          <a:noFill/>
        </p:spPr>
        <p:txBody>
          <a:bodyPr wrap="none" rtlCol="0">
            <a:spAutoFit/>
          </a:bodyPr>
          <a:lstStyle/>
          <a:p>
            <a:r>
              <a:rPr lang="en-GB" dirty="0" smtClean="0"/>
              <a:t>Birch et al, </a:t>
            </a:r>
          </a:p>
          <a:p>
            <a:r>
              <a:rPr lang="en-GB" dirty="0" smtClean="0"/>
              <a:t>in revision</a:t>
            </a:r>
            <a:endParaRPr lang="en-GB" dirty="0"/>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2801" name="Text Box 6"/>
          <p:cNvSpPr txBox="1">
            <a:spLocks noChangeArrowheads="1"/>
          </p:cNvSpPr>
          <p:nvPr/>
        </p:nvSpPr>
        <p:spPr bwMode="auto">
          <a:xfrm>
            <a:off x="971550" y="0"/>
            <a:ext cx="8172450" cy="396875"/>
          </a:xfrm>
          <a:prstGeom prst="rect">
            <a:avLst/>
          </a:prstGeom>
          <a:noFill/>
          <a:ln w="9525">
            <a:noFill/>
            <a:miter lim="800000"/>
            <a:headEnd/>
            <a:tailEnd/>
          </a:ln>
        </p:spPr>
        <p:txBody>
          <a:bodyPr>
            <a:spAutoFit/>
          </a:bodyPr>
          <a:lstStyle/>
          <a:p>
            <a:pPr defTabSz="914400" fontAlgn="base">
              <a:spcBef>
                <a:spcPct val="50000"/>
              </a:spcBef>
              <a:spcAft>
                <a:spcPct val="0"/>
              </a:spcAft>
            </a:pPr>
            <a:r>
              <a:rPr lang="en-GB" sz="2000">
                <a:solidFill>
                  <a:srgbClr val="0066FF"/>
                </a:solidFill>
                <a:latin typeface="Arial" charset="0"/>
                <a:ea typeface="ＭＳ Ｐゴシック"/>
              </a:rPr>
              <a:t>Diurnal cycle of 10m u wind, 1800LT – 0600LT, JJA</a:t>
            </a:r>
          </a:p>
        </p:txBody>
      </p:sp>
      <p:sp>
        <p:nvSpPr>
          <p:cNvPr id="332802" name="Text Box 7"/>
          <p:cNvSpPr txBox="1">
            <a:spLocks noChangeArrowheads="1"/>
          </p:cNvSpPr>
          <p:nvPr/>
        </p:nvSpPr>
        <p:spPr bwMode="auto">
          <a:xfrm>
            <a:off x="7380288" y="4652963"/>
            <a:ext cx="1763712" cy="1311275"/>
          </a:xfrm>
          <a:prstGeom prst="rect">
            <a:avLst/>
          </a:prstGeom>
          <a:noFill/>
          <a:ln w="9525">
            <a:noFill/>
            <a:miter lim="800000"/>
            <a:headEnd/>
            <a:tailEnd/>
          </a:ln>
        </p:spPr>
        <p:txBody>
          <a:bodyPr>
            <a:spAutoFit/>
          </a:bodyPr>
          <a:lstStyle/>
          <a:p>
            <a:pPr defTabSz="914400" fontAlgn="base">
              <a:spcBef>
                <a:spcPct val="50000"/>
              </a:spcBef>
              <a:spcAft>
                <a:spcPct val="0"/>
              </a:spcAft>
            </a:pPr>
            <a:r>
              <a:rPr lang="en-GB" sz="2000">
                <a:solidFill>
                  <a:srgbClr val="000000"/>
                </a:solidFill>
                <a:latin typeface="Arial" charset="0"/>
                <a:ea typeface="ＭＳ Ｐゴシック"/>
              </a:rPr>
              <a:t>JPL-multi-sat-platform + reanalysis CMPP-L3</a:t>
            </a:r>
          </a:p>
        </p:txBody>
      </p:sp>
      <p:sp>
        <p:nvSpPr>
          <p:cNvPr id="332803" name="Text Box 8"/>
          <p:cNvSpPr txBox="1">
            <a:spLocks noChangeArrowheads="1"/>
          </p:cNvSpPr>
          <p:nvPr/>
        </p:nvSpPr>
        <p:spPr bwMode="auto">
          <a:xfrm>
            <a:off x="7235825" y="2997200"/>
            <a:ext cx="1908175" cy="1006475"/>
          </a:xfrm>
          <a:prstGeom prst="rect">
            <a:avLst/>
          </a:prstGeom>
          <a:noFill/>
          <a:ln w="9525">
            <a:noFill/>
            <a:miter lim="800000"/>
            <a:headEnd/>
            <a:tailEnd/>
          </a:ln>
        </p:spPr>
        <p:txBody>
          <a:bodyPr>
            <a:spAutoFit/>
          </a:bodyPr>
          <a:lstStyle/>
          <a:p>
            <a:pPr defTabSz="914400" fontAlgn="base">
              <a:spcBef>
                <a:spcPct val="50000"/>
              </a:spcBef>
              <a:spcAft>
                <a:spcPct val="0"/>
              </a:spcAft>
            </a:pPr>
            <a:r>
              <a:rPr lang="en-GB" sz="2000">
                <a:solidFill>
                  <a:srgbClr val="000000"/>
                </a:solidFill>
                <a:latin typeface="Arial" charset="0"/>
                <a:ea typeface="ＭＳ Ｐゴシック"/>
              </a:rPr>
              <a:t>N1024 GA4 with only shallow param</a:t>
            </a:r>
          </a:p>
        </p:txBody>
      </p:sp>
      <p:sp>
        <p:nvSpPr>
          <p:cNvPr id="332804" name="Text Box 9"/>
          <p:cNvSpPr txBox="1">
            <a:spLocks noChangeArrowheads="1"/>
          </p:cNvSpPr>
          <p:nvPr/>
        </p:nvSpPr>
        <p:spPr bwMode="auto">
          <a:xfrm>
            <a:off x="7235825" y="1268413"/>
            <a:ext cx="1908175" cy="1006475"/>
          </a:xfrm>
          <a:prstGeom prst="rect">
            <a:avLst/>
          </a:prstGeom>
          <a:noFill/>
          <a:ln w="9525">
            <a:noFill/>
            <a:miter lim="800000"/>
            <a:headEnd/>
            <a:tailEnd/>
          </a:ln>
        </p:spPr>
        <p:txBody>
          <a:bodyPr>
            <a:spAutoFit/>
          </a:bodyPr>
          <a:lstStyle/>
          <a:p>
            <a:pPr defTabSz="914400" fontAlgn="base">
              <a:spcBef>
                <a:spcPct val="50000"/>
              </a:spcBef>
              <a:spcAft>
                <a:spcPct val="0"/>
              </a:spcAft>
            </a:pPr>
            <a:r>
              <a:rPr lang="en-GB" sz="2000">
                <a:solidFill>
                  <a:srgbClr val="000000"/>
                </a:solidFill>
                <a:latin typeface="Arial" charset="0"/>
                <a:ea typeface="ＭＳ Ｐゴシック"/>
              </a:rPr>
              <a:t>N1024 GA4 parameterised convection</a:t>
            </a:r>
          </a:p>
        </p:txBody>
      </p:sp>
      <p:pic>
        <p:nvPicPr>
          <p:cNvPr id="332805" name="Picture 8" descr="diurnal_cycle_3225_jja_1_1x3"/>
          <p:cNvPicPr>
            <a:picLocks noChangeAspect="1" noChangeArrowheads="1"/>
          </p:cNvPicPr>
          <p:nvPr/>
        </p:nvPicPr>
        <p:blipFill>
          <a:blip r:embed="rId2"/>
          <a:srcRect l="5690" r="5942" b="2951"/>
          <a:stretch>
            <a:fillRect/>
          </a:stretch>
        </p:blipFill>
        <p:spPr bwMode="auto">
          <a:xfrm>
            <a:off x="0" y="646113"/>
            <a:ext cx="7272338" cy="6211887"/>
          </a:xfrm>
          <a:prstGeom prst="rect">
            <a:avLst/>
          </a:prstGeom>
          <a:noFill/>
          <a:ln w="9525">
            <a:noFill/>
            <a:miter lim="800000"/>
            <a:headEnd/>
            <a:tailEnd/>
          </a:ln>
        </p:spPr>
      </p:pic>
      <p:sp>
        <p:nvSpPr>
          <p:cNvPr id="332806" name="Oval 9"/>
          <p:cNvSpPr>
            <a:spLocks noChangeArrowheads="1"/>
          </p:cNvSpPr>
          <p:nvPr/>
        </p:nvSpPr>
        <p:spPr bwMode="auto">
          <a:xfrm>
            <a:off x="2627313" y="1196975"/>
            <a:ext cx="503237" cy="431800"/>
          </a:xfrm>
          <a:prstGeom prst="ellipse">
            <a:avLst/>
          </a:prstGeom>
          <a:noFill/>
          <a:ln w="28575" algn="ctr">
            <a:solidFill>
              <a:srgbClr val="33CC33"/>
            </a:solidFill>
            <a:round/>
            <a:headEnd/>
            <a:tailEnd/>
          </a:ln>
        </p:spPr>
        <p:txBody>
          <a:bodyPr wrap="none" lIns="91435" tIns="45718" rIns="91435" bIns="45718" anchor="ctr"/>
          <a:lstStyle/>
          <a:p>
            <a:pPr defTabSz="914400" fontAlgn="base">
              <a:lnSpc>
                <a:spcPct val="80000"/>
              </a:lnSpc>
              <a:spcBef>
                <a:spcPct val="20000"/>
              </a:spcBef>
              <a:spcAft>
                <a:spcPct val="0"/>
              </a:spcAft>
            </a:pPr>
            <a:endParaRPr lang="en-US" sz="2000">
              <a:solidFill>
                <a:srgbClr val="000000"/>
              </a:solidFill>
              <a:latin typeface="Arial" charset="0"/>
              <a:ea typeface="ＭＳ Ｐゴシック"/>
            </a:endParaRPr>
          </a:p>
        </p:txBody>
      </p:sp>
      <p:sp>
        <p:nvSpPr>
          <p:cNvPr id="332807" name="Oval 10"/>
          <p:cNvSpPr>
            <a:spLocks noChangeArrowheads="1"/>
          </p:cNvSpPr>
          <p:nvPr/>
        </p:nvSpPr>
        <p:spPr bwMode="auto">
          <a:xfrm>
            <a:off x="3348038" y="1557338"/>
            <a:ext cx="647700" cy="576262"/>
          </a:xfrm>
          <a:prstGeom prst="ellipse">
            <a:avLst/>
          </a:prstGeom>
          <a:noFill/>
          <a:ln w="28575" algn="ctr">
            <a:solidFill>
              <a:srgbClr val="33CC33"/>
            </a:solidFill>
            <a:round/>
            <a:headEnd/>
            <a:tailEnd/>
          </a:ln>
        </p:spPr>
        <p:txBody>
          <a:bodyPr wrap="none" lIns="91435" tIns="45718" rIns="91435" bIns="45718" anchor="ctr"/>
          <a:lstStyle/>
          <a:p>
            <a:pPr defTabSz="914400" fontAlgn="base">
              <a:lnSpc>
                <a:spcPct val="80000"/>
              </a:lnSpc>
              <a:spcBef>
                <a:spcPct val="20000"/>
              </a:spcBef>
              <a:spcAft>
                <a:spcPct val="0"/>
              </a:spcAft>
            </a:pPr>
            <a:endParaRPr lang="en-US" sz="2000">
              <a:solidFill>
                <a:srgbClr val="000000"/>
              </a:solidFill>
              <a:latin typeface="Arial" charset="0"/>
              <a:ea typeface="ＭＳ Ｐゴシック"/>
            </a:endParaRPr>
          </a:p>
        </p:txBody>
      </p:sp>
      <p:sp>
        <p:nvSpPr>
          <p:cNvPr id="332808" name="Oval 11"/>
          <p:cNvSpPr>
            <a:spLocks noChangeArrowheads="1"/>
          </p:cNvSpPr>
          <p:nvPr/>
        </p:nvSpPr>
        <p:spPr bwMode="auto">
          <a:xfrm>
            <a:off x="5364163" y="1268413"/>
            <a:ext cx="936625" cy="647700"/>
          </a:xfrm>
          <a:prstGeom prst="ellipse">
            <a:avLst/>
          </a:prstGeom>
          <a:noFill/>
          <a:ln w="28575" algn="ctr">
            <a:solidFill>
              <a:srgbClr val="33CC33"/>
            </a:solidFill>
            <a:round/>
            <a:headEnd/>
            <a:tailEnd/>
          </a:ln>
        </p:spPr>
        <p:txBody>
          <a:bodyPr wrap="none" lIns="91435" tIns="45718" rIns="91435" bIns="45718" anchor="ctr"/>
          <a:lstStyle/>
          <a:p>
            <a:pPr defTabSz="914400" fontAlgn="base">
              <a:lnSpc>
                <a:spcPct val="80000"/>
              </a:lnSpc>
              <a:spcBef>
                <a:spcPct val="20000"/>
              </a:spcBef>
              <a:spcAft>
                <a:spcPct val="0"/>
              </a:spcAft>
            </a:pPr>
            <a:endParaRPr lang="en-US" sz="2000">
              <a:solidFill>
                <a:srgbClr val="000000"/>
              </a:solidFill>
              <a:latin typeface="Arial" charset="0"/>
              <a:ea typeface="ＭＳ Ｐゴシック"/>
            </a:endParaRPr>
          </a:p>
        </p:txBody>
      </p:sp>
      <p:sp>
        <p:nvSpPr>
          <p:cNvPr id="332810" name="Text Box 10"/>
          <p:cNvSpPr txBox="1">
            <a:spLocks noChangeArrowheads="1"/>
          </p:cNvSpPr>
          <p:nvPr/>
        </p:nvSpPr>
        <p:spPr bwMode="auto">
          <a:xfrm>
            <a:off x="7380288" y="6156325"/>
            <a:ext cx="1763712" cy="641350"/>
          </a:xfrm>
          <a:prstGeom prst="rect">
            <a:avLst/>
          </a:prstGeom>
          <a:noFill/>
          <a:ln w="9525">
            <a:noFill/>
            <a:miter lim="800000"/>
            <a:headEnd/>
            <a:tailEnd/>
          </a:ln>
          <a:effectLst/>
        </p:spPr>
        <p:txBody>
          <a:bodyPr>
            <a:spAutoFit/>
          </a:bodyPr>
          <a:lstStyle/>
          <a:p>
            <a:pPr defTabSz="914400" fontAlgn="base">
              <a:spcBef>
                <a:spcPct val="50000"/>
              </a:spcBef>
              <a:spcAft>
                <a:spcPct val="0"/>
              </a:spcAft>
            </a:pPr>
            <a:r>
              <a:rPr lang="en-GB">
                <a:solidFill>
                  <a:srgbClr val="000000"/>
                </a:solidFill>
                <a:latin typeface="Arial" charset="0"/>
                <a:ea typeface="ＭＳ Ｐゴシック"/>
              </a:rPr>
              <a:t>Thanks to S. Peatman</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067" y="0"/>
            <a:ext cx="8229600" cy="782266"/>
          </a:xfrm>
        </p:spPr>
        <p:txBody>
          <a:bodyPr/>
          <a:lstStyle/>
          <a:p>
            <a:r>
              <a:rPr lang="en-GB" dirty="0" smtClean="0"/>
              <a:t>ECV properties</a:t>
            </a:r>
            <a:endParaRPr lang="en-GB" dirty="0"/>
          </a:p>
        </p:txBody>
      </p:sp>
      <p:sp>
        <p:nvSpPr>
          <p:cNvPr id="3" name="Content Placeholder 2"/>
          <p:cNvSpPr>
            <a:spLocks noGrp="1"/>
          </p:cNvSpPr>
          <p:nvPr>
            <p:ph idx="1"/>
          </p:nvPr>
        </p:nvSpPr>
        <p:spPr>
          <a:xfrm>
            <a:off x="457200" y="1116281"/>
            <a:ext cx="8229600" cy="5523669"/>
          </a:xfrm>
        </p:spPr>
        <p:txBody>
          <a:bodyPr/>
          <a:lstStyle/>
          <a:p>
            <a:r>
              <a:rPr lang="en-GB" dirty="0" smtClean="0"/>
              <a:t>Global coverage</a:t>
            </a:r>
          </a:p>
          <a:p>
            <a:r>
              <a:rPr lang="en-GB" dirty="0" smtClean="0"/>
              <a:t>Long time period, homogeneous datasets</a:t>
            </a:r>
          </a:p>
          <a:p>
            <a:r>
              <a:rPr lang="en-GB" dirty="0" smtClean="0"/>
              <a:t>Gridded, quality controlled, familiar data formats</a:t>
            </a:r>
          </a:p>
          <a:p>
            <a:r>
              <a:rPr lang="en-GB" dirty="0" smtClean="0"/>
              <a:t>Quantified uncertainties</a:t>
            </a:r>
          </a:p>
          <a:p>
            <a:r>
              <a:rPr lang="en-GB" dirty="0" smtClean="0"/>
              <a:t>Easily searchable, downloadable</a:t>
            </a:r>
          </a:p>
          <a:p>
            <a:r>
              <a:rPr lang="en-GB" dirty="0" smtClean="0"/>
              <a:t>Co-location of related quantities for understanding processes</a:t>
            </a:r>
          </a:p>
          <a:p>
            <a:r>
              <a:rPr lang="en-GB" dirty="0" smtClean="0"/>
              <a:t>Availability of multiple observations of same ECV for comparison, understanding uncertainty</a:t>
            </a:r>
          </a:p>
          <a:p>
            <a:pPr marL="0" indent="0">
              <a:buNone/>
            </a:pPr>
            <a:endParaRPr lang="en-GB" dirty="0" smtClean="0"/>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656119" cy="1143000"/>
          </a:xfrm>
        </p:spPr>
        <p:txBody>
          <a:bodyPr/>
          <a:lstStyle/>
          <a:p>
            <a:r>
              <a:rPr lang="en-GB" dirty="0" smtClean="0"/>
              <a:t>Precipitation and </a:t>
            </a:r>
            <a:r>
              <a:rPr lang="en-GB" dirty="0" err="1" smtClean="0"/>
              <a:t>orography</a:t>
            </a:r>
            <a:endParaRPr lang="en-GB" dirty="0"/>
          </a:p>
        </p:txBody>
      </p:sp>
      <p:sp>
        <p:nvSpPr>
          <p:cNvPr id="3" name="Content Placeholder 2"/>
          <p:cNvSpPr>
            <a:spLocks noGrp="1"/>
          </p:cNvSpPr>
          <p:nvPr>
            <p:ph idx="1"/>
          </p:nvPr>
        </p:nvSpPr>
        <p:spPr/>
        <p:txBody>
          <a:bodyPr/>
          <a:lstStyle/>
          <a:p>
            <a:r>
              <a:rPr lang="en-GB" dirty="0" smtClean="0"/>
              <a:t>3hr precipitation for diurnal cycle</a:t>
            </a:r>
          </a:p>
          <a:p>
            <a:r>
              <a:rPr lang="en-GB" dirty="0" smtClean="0"/>
              <a:t>Rainfall over steep </a:t>
            </a:r>
            <a:r>
              <a:rPr lang="en-GB" dirty="0" err="1" smtClean="0"/>
              <a:t>orography</a:t>
            </a:r>
            <a:r>
              <a:rPr lang="en-GB" dirty="0" smtClean="0"/>
              <a:t> – reduced biases</a:t>
            </a:r>
          </a:p>
          <a:p>
            <a:endParaRPr lang="en-GB" dirty="0"/>
          </a:p>
        </p:txBody>
      </p:sp>
      <p:sp>
        <p:nvSpPr>
          <p:cNvPr id="4" name="Title 1"/>
          <p:cNvSpPr txBox="1">
            <a:spLocks/>
          </p:cNvSpPr>
          <p:nvPr/>
        </p:nvSpPr>
        <p:spPr bwMode="auto">
          <a:xfrm>
            <a:off x="609600" y="3570705"/>
            <a:ext cx="8229600" cy="448684"/>
          </a:xfrm>
          <a:prstGeom prst="rect">
            <a:avLst/>
          </a:prstGeom>
          <a:noFill/>
          <a:ln w="9525">
            <a:noFill/>
            <a:miter lim="800000"/>
            <a:headEnd/>
            <a:tailEnd/>
          </a:ln>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000">
                <a:solidFill>
                  <a:schemeClr val="tx2"/>
                </a:solidFill>
                <a:latin typeface="+mj-lt"/>
                <a:ea typeface="+mj-ea"/>
                <a:cs typeface="ＭＳ Ｐゴシック" charset="0"/>
              </a:defRPr>
            </a:lvl1pPr>
            <a:lvl2pPr algn="ctr"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5pPr>
            <a:lvl6pPr marL="457177" algn="ctr" rtl="0" fontAlgn="base">
              <a:spcBef>
                <a:spcPct val="0"/>
              </a:spcBef>
              <a:spcAft>
                <a:spcPct val="0"/>
              </a:spcAft>
              <a:defRPr sz="4000">
                <a:solidFill>
                  <a:schemeClr val="tx2"/>
                </a:solidFill>
                <a:latin typeface="Arial" charset="0"/>
                <a:ea typeface="ＭＳ Ｐゴシック" charset="0"/>
              </a:defRPr>
            </a:lvl6pPr>
            <a:lvl7pPr marL="914353" algn="ctr" rtl="0" fontAlgn="base">
              <a:spcBef>
                <a:spcPct val="0"/>
              </a:spcBef>
              <a:spcAft>
                <a:spcPct val="0"/>
              </a:spcAft>
              <a:defRPr sz="4000">
                <a:solidFill>
                  <a:schemeClr val="tx2"/>
                </a:solidFill>
                <a:latin typeface="Arial" charset="0"/>
                <a:ea typeface="ＭＳ Ｐゴシック" charset="0"/>
              </a:defRPr>
            </a:lvl7pPr>
            <a:lvl8pPr marL="1371530" algn="ctr" rtl="0" fontAlgn="base">
              <a:spcBef>
                <a:spcPct val="0"/>
              </a:spcBef>
              <a:spcAft>
                <a:spcPct val="0"/>
              </a:spcAft>
              <a:defRPr sz="4000">
                <a:solidFill>
                  <a:schemeClr val="tx2"/>
                </a:solidFill>
                <a:latin typeface="Arial" charset="0"/>
                <a:ea typeface="ＭＳ Ｐゴシック" charset="0"/>
              </a:defRPr>
            </a:lvl8pPr>
            <a:lvl9pPr marL="1828706" algn="ctr" rtl="0" fontAlgn="base">
              <a:spcBef>
                <a:spcPct val="0"/>
              </a:spcBef>
              <a:spcAft>
                <a:spcPct val="0"/>
              </a:spcAft>
              <a:defRPr sz="4000">
                <a:solidFill>
                  <a:schemeClr val="tx2"/>
                </a:solidFill>
                <a:latin typeface="Arial" charset="0"/>
                <a:ea typeface="ＭＳ Ｐゴシック" charset="0"/>
              </a:defRPr>
            </a:lvl9pPr>
          </a:lstStyle>
          <a:p>
            <a:r>
              <a:rPr lang="en-GB" smtClean="0"/>
              <a:t>Ocean</a:t>
            </a:r>
            <a:endParaRPr lang="en-GB" dirty="0"/>
          </a:p>
        </p:txBody>
      </p:sp>
      <p:sp>
        <p:nvSpPr>
          <p:cNvPr id="5" name="Content Placeholder 2"/>
          <p:cNvSpPr txBox="1">
            <a:spLocks/>
          </p:cNvSpPr>
          <p:nvPr/>
        </p:nvSpPr>
        <p:spPr bwMode="auto">
          <a:xfrm>
            <a:off x="609600" y="4366293"/>
            <a:ext cx="8229600" cy="1776663"/>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lvl1pPr marL="341313" indent="-341313" algn="l" rtl="0" eaLnBrk="0" fontAlgn="base" hangingPunct="0">
              <a:spcBef>
                <a:spcPct val="20000"/>
              </a:spcBef>
              <a:spcAft>
                <a:spcPct val="0"/>
              </a:spcAft>
              <a:buChar char="•"/>
              <a:defRPr sz="2400">
                <a:solidFill>
                  <a:schemeClr val="tx1"/>
                </a:solidFill>
                <a:latin typeface="+mn-lt"/>
                <a:ea typeface="+mn-ea"/>
                <a:cs typeface="ＭＳ Ｐゴシック" charset="0"/>
              </a:defRPr>
            </a:lvl1pPr>
            <a:lvl2pPr marL="741363" indent="-284163" algn="l" rtl="0" eaLnBrk="0" fontAlgn="base" hangingPunct="0">
              <a:spcBef>
                <a:spcPct val="20000"/>
              </a:spcBef>
              <a:spcAft>
                <a:spcPct val="0"/>
              </a:spcAft>
              <a:buChar char="–"/>
              <a:defRPr sz="2000">
                <a:solidFill>
                  <a:schemeClr val="tx1"/>
                </a:solidFill>
                <a:latin typeface="+mn-lt"/>
                <a:ea typeface="+mn-ea"/>
                <a:cs typeface="ＭＳ Ｐゴシック"/>
              </a:defRPr>
            </a:lvl2pPr>
            <a:lvl3pPr marL="1141413" indent="-227013" algn="l" rtl="0" eaLnBrk="0" fontAlgn="base" hangingPunct="0">
              <a:spcBef>
                <a:spcPct val="20000"/>
              </a:spcBef>
              <a:spcAft>
                <a:spcPct val="0"/>
              </a:spcAft>
              <a:buChar char="•"/>
              <a:defRPr>
                <a:solidFill>
                  <a:schemeClr val="tx1"/>
                </a:solidFill>
                <a:latin typeface="+mn-lt"/>
                <a:ea typeface="+mn-ea"/>
                <a:cs typeface="ＭＳ Ｐゴシック"/>
              </a:defRPr>
            </a:lvl3pPr>
            <a:lvl4pPr marL="1598613" indent="-227013" algn="l" rtl="0" eaLnBrk="0" fontAlgn="base" hangingPunct="0">
              <a:spcBef>
                <a:spcPct val="20000"/>
              </a:spcBef>
              <a:spcAft>
                <a:spcPct val="0"/>
              </a:spcAft>
              <a:buChar char="–"/>
              <a:defRPr>
                <a:solidFill>
                  <a:schemeClr val="tx1"/>
                </a:solidFill>
                <a:latin typeface="+mn-lt"/>
                <a:ea typeface="+mn-ea"/>
                <a:cs typeface="ＭＳ Ｐゴシック"/>
              </a:defRPr>
            </a:lvl4pPr>
            <a:lvl5pPr marL="2055813" indent="-227013" algn="l" rtl="0" eaLnBrk="0" fontAlgn="base" hangingPunct="0">
              <a:spcBef>
                <a:spcPct val="20000"/>
              </a:spcBef>
              <a:spcAft>
                <a:spcPct val="0"/>
              </a:spcAft>
              <a:buChar char="»"/>
              <a:defRPr sz="2000">
                <a:solidFill>
                  <a:schemeClr val="tx1"/>
                </a:solidFill>
                <a:latin typeface="+mn-lt"/>
                <a:ea typeface="+mn-ea"/>
                <a:cs typeface="ＭＳ Ｐゴシック"/>
              </a:defRPr>
            </a:lvl5pPr>
            <a:lvl6pPr marL="2514471" indent="-228588" algn="l" rtl="0" fontAlgn="base">
              <a:spcBef>
                <a:spcPct val="20000"/>
              </a:spcBef>
              <a:spcAft>
                <a:spcPct val="0"/>
              </a:spcAft>
              <a:buChar char="»"/>
              <a:defRPr sz="2000">
                <a:solidFill>
                  <a:schemeClr val="tx1"/>
                </a:solidFill>
                <a:latin typeface="+mn-lt"/>
                <a:ea typeface="+mn-ea"/>
              </a:defRPr>
            </a:lvl6pPr>
            <a:lvl7pPr marL="2971648" indent="-228588" algn="l" rtl="0" fontAlgn="base">
              <a:spcBef>
                <a:spcPct val="20000"/>
              </a:spcBef>
              <a:spcAft>
                <a:spcPct val="0"/>
              </a:spcAft>
              <a:buChar char="»"/>
              <a:defRPr sz="2000">
                <a:solidFill>
                  <a:schemeClr val="tx1"/>
                </a:solidFill>
                <a:latin typeface="+mn-lt"/>
                <a:ea typeface="+mn-ea"/>
              </a:defRPr>
            </a:lvl7pPr>
            <a:lvl8pPr marL="3428825" indent="-228588" algn="l" rtl="0" fontAlgn="base">
              <a:spcBef>
                <a:spcPct val="20000"/>
              </a:spcBef>
              <a:spcAft>
                <a:spcPct val="0"/>
              </a:spcAft>
              <a:buChar char="»"/>
              <a:defRPr sz="2000">
                <a:solidFill>
                  <a:schemeClr val="tx1"/>
                </a:solidFill>
                <a:latin typeface="+mn-lt"/>
                <a:ea typeface="+mn-ea"/>
              </a:defRPr>
            </a:lvl8pPr>
            <a:lvl9pPr marL="3886001" indent="-228588" algn="l" rtl="0" fontAlgn="base">
              <a:spcBef>
                <a:spcPct val="20000"/>
              </a:spcBef>
              <a:spcAft>
                <a:spcPct val="0"/>
              </a:spcAft>
              <a:buChar char="»"/>
              <a:defRPr sz="2000">
                <a:solidFill>
                  <a:schemeClr val="tx1"/>
                </a:solidFill>
                <a:latin typeface="+mn-lt"/>
                <a:ea typeface="+mn-ea"/>
              </a:defRPr>
            </a:lvl9pPr>
          </a:lstStyle>
          <a:p>
            <a:r>
              <a:rPr lang="en-GB" dirty="0" smtClean="0"/>
              <a:t>Sub-daily SST product to assess diurnal cycle</a:t>
            </a:r>
          </a:p>
          <a:p>
            <a:r>
              <a:rPr lang="en-GB" dirty="0" smtClean="0"/>
              <a:t>In-situ heat fluxes over ocean </a:t>
            </a:r>
          </a:p>
          <a:p>
            <a:pPr lvl="1"/>
            <a:r>
              <a:rPr lang="en-GB" dirty="0" smtClean="0"/>
              <a:t>Including temperature, humidity, wind in order to validate turbulent fluxes and parameterisations in models</a:t>
            </a:r>
            <a:endParaRPr lang="en-GB" dirty="0"/>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942" y="0"/>
            <a:ext cx="6691745" cy="711014"/>
          </a:xfrm>
        </p:spPr>
        <p:txBody>
          <a:bodyPr/>
          <a:lstStyle/>
          <a:p>
            <a:r>
              <a:rPr lang="en-GB" dirty="0" smtClean="0"/>
              <a:t>Clouds and aerosols</a:t>
            </a:r>
            <a:endParaRPr lang="en-GB" dirty="0"/>
          </a:p>
        </p:txBody>
      </p:sp>
      <p:sp>
        <p:nvSpPr>
          <p:cNvPr id="3" name="Content Placeholder 2"/>
          <p:cNvSpPr>
            <a:spLocks noGrp="1"/>
          </p:cNvSpPr>
          <p:nvPr>
            <p:ph idx="1"/>
          </p:nvPr>
        </p:nvSpPr>
        <p:spPr>
          <a:xfrm>
            <a:off x="457200" y="1068779"/>
            <a:ext cx="8229600" cy="5320145"/>
          </a:xfrm>
        </p:spPr>
        <p:txBody>
          <a:bodyPr/>
          <a:lstStyle/>
          <a:p>
            <a:r>
              <a:rPr lang="en-GB" dirty="0" smtClean="0"/>
              <a:t>Cloud properties – big differences in observational estimates</a:t>
            </a:r>
          </a:p>
          <a:p>
            <a:pPr lvl="1"/>
            <a:r>
              <a:rPr lang="en-GB" dirty="0" smtClean="0"/>
              <a:t>Droplet number </a:t>
            </a:r>
          </a:p>
          <a:p>
            <a:pPr lvl="1"/>
            <a:r>
              <a:rPr lang="en-GB" dirty="0" smtClean="0"/>
              <a:t>Effective size</a:t>
            </a:r>
          </a:p>
          <a:p>
            <a:r>
              <a:rPr lang="en-GB" dirty="0" smtClean="0"/>
              <a:t>Ice water path</a:t>
            </a:r>
          </a:p>
          <a:p>
            <a:r>
              <a:rPr lang="en-GB" dirty="0" smtClean="0"/>
              <a:t>Lightning</a:t>
            </a:r>
          </a:p>
          <a:p>
            <a:pPr lvl="1"/>
            <a:r>
              <a:rPr lang="en-GB" dirty="0" smtClean="0"/>
              <a:t>Satellites detect light – mainly cloud to cloud</a:t>
            </a:r>
          </a:p>
          <a:p>
            <a:pPr lvl="1"/>
            <a:r>
              <a:rPr lang="en-GB" dirty="0" smtClean="0"/>
              <a:t>Radio detect mainly cloud to ground</a:t>
            </a:r>
          </a:p>
          <a:p>
            <a:pPr lvl="1"/>
            <a:r>
              <a:rPr lang="en-GB" dirty="0" smtClean="0"/>
              <a:t>Models simulate both – how to assess</a:t>
            </a:r>
          </a:p>
          <a:p>
            <a:r>
              <a:rPr lang="en-GB" dirty="0" smtClean="0"/>
              <a:t>Differentiation between cloud regimes/different cloud layers </a:t>
            </a:r>
          </a:p>
          <a:p>
            <a:r>
              <a:rPr lang="en-GB" dirty="0" smtClean="0"/>
              <a:t>Estimates of vertical velocity would be amazing to look at convective up and downdrafts</a:t>
            </a:r>
            <a:endParaRPr lang="en-GB" dirty="0"/>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Sea-ice</a:t>
            </a:r>
            <a:endParaRPr lang="en-GB" dirty="0"/>
          </a:p>
        </p:txBody>
      </p:sp>
      <p:sp>
        <p:nvSpPr>
          <p:cNvPr id="3" name="Content Placeholder 2"/>
          <p:cNvSpPr>
            <a:spLocks noGrp="1"/>
          </p:cNvSpPr>
          <p:nvPr>
            <p:ph idx="1"/>
          </p:nvPr>
        </p:nvSpPr>
        <p:spPr>
          <a:xfrm>
            <a:off x="457200" y="1600214"/>
            <a:ext cx="8229600" cy="4828721"/>
          </a:xfrm>
        </p:spPr>
        <p:txBody>
          <a:bodyPr>
            <a:normAutofit lnSpcReduction="10000"/>
          </a:bodyPr>
          <a:lstStyle/>
          <a:p>
            <a:r>
              <a:rPr lang="en-GB" dirty="0" smtClean="0"/>
              <a:t>Volume</a:t>
            </a:r>
          </a:p>
          <a:p>
            <a:pPr lvl="1"/>
            <a:r>
              <a:rPr lang="en-GB" dirty="0" smtClean="0"/>
              <a:t>the combination of snow and sea ice</a:t>
            </a:r>
          </a:p>
          <a:p>
            <a:pPr lvl="1"/>
            <a:r>
              <a:rPr lang="en-GB" dirty="0" smtClean="0"/>
              <a:t>Closely related to energy budget, and hence essential to understand and constrain model processes (and for understanding global warming)</a:t>
            </a:r>
          </a:p>
          <a:p>
            <a:r>
              <a:rPr lang="en-GB" dirty="0" smtClean="0"/>
              <a:t>Thickness</a:t>
            </a:r>
          </a:p>
          <a:p>
            <a:r>
              <a:rPr lang="en-GB" dirty="0" err="1" smtClean="0"/>
              <a:t>Albedo</a:t>
            </a:r>
            <a:r>
              <a:rPr lang="en-GB" dirty="0" smtClean="0"/>
              <a:t> (particularly over sea-ice) </a:t>
            </a:r>
          </a:p>
          <a:p>
            <a:pPr lvl="1"/>
            <a:r>
              <a:rPr lang="en-GB" dirty="0" smtClean="0"/>
              <a:t>constrain parameterisations</a:t>
            </a:r>
          </a:p>
          <a:p>
            <a:pPr lvl="1"/>
            <a:r>
              <a:rPr lang="en-GB" dirty="0" smtClean="0"/>
              <a:t>Understand feedbacks, climate sensitivity</a:t>
            </a:r>
          </a:p>
          <a:p>
            <a:r>
              <a:rPr lang="en-GB" dirty="0" smtClean="0"/>
              <a:t>Short length of series - 1992-2008 for ice concentration, few years for thickness</a:t>
            </a:r>
          </a:p>
          <a:p>
            <a:r>
              <a:rPr lang="en-GB" dirty="0" smtClean="0"/>
              <a:t>Quality problems – sea-ice detected far from ice edge (being worked on)</a:t>
            </a:r>
            <a:endParaRPr lang="en-GB" dirty="0"/>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GB" dirty="0" smtClean="0"/>
              <a:t>Land surface</a:t>
            </a:r>
            <a:endParaRPr lang="en-GB" dirty="0"/>
          </a:p>
        </p:txBody>
      </p:sp>
      <p:sp>
        <p:nvSpPr>
          <p:cNvPr id="3" name="Content Placeholder 2"/>
          <p:cNvSpPr>
            <a:spLocks noGrp="1"/>
          </p:cNvSpPr>
          <p:nvPr>
            <p:ph idx="1"/>
          </p:nvPr>
        </p:nvSpPr>
        <p:spPr>
          <a:xfrm>
            <a:off x="457200" y="1143000"/>
            <a:ext cx="8229600" cy="5483431"/>
          </a:xfrm>
        </p:spPr>
        <p:txBody>
          <a:bodyPr>
            <a:normAutofit lnSpcReduction="10000"/>
          </a:bodyPr>
          <a:lstStyle/>
          <a:p>
            <a:r>
              <a:rPr lang="en-GB" dirty="0" smtClean="0"/>
              <a:t>Soil moisture</a:t>
            </a:r>
          </a:p>
          <a:p>
            <a:pPr lvl="1"/>
            <a:r>
              <a:rPr lang="en-GB" dirty="0" smtClean="0"/>
              <a:t>Dataset produced confined to surface</a:t>
            </a:r>
          </a:p>
          <a:p>
            <a:pPr lvl="2"/>
            <a:r>
              <a:rPr lang="en-GB" dirty="0" smtClean="0"/>
              <a:t>Really want down to root zone, ~2m</a:t>
            </a:r>
          </a:p>
          <a:p>
            <a:pPr lvl="1"/>
            <a:r>
              <a:rPr lang="en-GB" dirty="0" smtClean="0"/>
              <a:t>To use in models to understand vegetation dynamics, need to create </a:t>
            </a:r>
            <a:r>
              <a:rPr lang="en-GB" dirty="0" err="1" smtClean="0"/>
              <a:t>model+data</a:t>
            </a:r>
            <a:r>
              <a:rPr lang="en-GB" dirty="0" smtClean="0"/>
              <a:t> hybrid to produce a type of soil moisture that we can use to understand vegetation dynamics</a:t>
            </a:r>
          </a:p>
          <a:p>
            <a:pPr lvl="1"/>
            <a:r>
              <a:rPr lang="en-GB" dirty="0" smtClean="0"/>
              <a:t>Standardising such hybrid methods is important</a:t>
            </a:r>
          </a:p>
          <a:p>
            <a:r>
              <a:rPr lang="en-GB" dirty="0" smtClean="0"/>
              <a:t>Indicator of vegetation activity, e.g. </a:t>
            </a:r>
            <a:r>
              <a:rPr lang="en-GB" dirty="0" err="1" smtClean="0"/>
              <a:t>fPAR</a:t>
            </a:r>
            <a:endParaRPr lang="en-GB" dirty="0" smtClean="0"/>
          </a:p>
          <a:p>
            <a:pPr lvl="1"/>
            <a:r>
              <a:rPr lang="en-GB" dirty="0" smtClean="0"/>
              <a:t>Fraction of Absorbed </a:t>
            </a:r>
            <a:r>
              <a:rPr lang="en-GB" dirty="0" err="1" smtClean="0"/>
              <a:t>Photosynthetically</a:t>
            </a:r>
            <a:r>
              <a:rPr lang="en-GB" dirty="0" smtClean="0"/>
              <a:t> Active Radiation</a:t>
            </a:r>
          </a:p>
          <a:p>
            <a:pPr lvl="1"/>
            <a:r>
              <a:rPr lang="en-GB" dirty="0" smtClean="0"/>
              <a:t>This biophysical variable is directly related to the primary productivity of photosynthesis and some models use it to estimate the assimilation of carbon dioxide in vegetation.</a:t>
            </a:r>
          </a:p>
          <a:p>
            <a:pPr lvl="1"/>
            <a:r>
              <a:rPr lang="en-GB" dirty="0" smtClean="0"/>
              <a:t>use to estimate whether or not vegetation is stressed (soil moisture stress and/or temperature stress).</a:t>
            </a:r>
          </a:p>
          <a:p>
            <a:r>
              <a:rPr lang="en-GB" dirty="0" smtClean="0"/>
              <a:t>Water table depth</a:t>
            </a:r>
          </a:p>
          <a:p>
            <a:pPr lvl="1"/>
            <a:r>
              <a:rPr lang="en-GB" dirty="0" smtClean="0"/>
              <a:t>Enable understanding of global transports of water </a:t>
            </a:r>
          </a:p>
          <a:p>
            <a:pPr lvl="1"/>
            <a:endParaRPr lang="en-GB" dirty="0"/>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647768" y="0"/>
            <a:ext cx="5496232" cy="760709"/>
          </a:xfrm>
        </p:spPr>
        <p:txBody>
          <a:bodyPr>
            <a:noAutofit/>
          </a:bodyPr>
          <a:lstStyle/>
          <a:p>
            <a:r>
              <a:rPr lang="en-US" sz="1800" dirty="0" smtClean="0"/>
              <a:t>Malcolm Roberts,  Met Office (coordinator)</a:t>
            </a:r>
            <a:br>
              <a:rPr lang="en-US" sz="1800" dirty="0" smtClean="0"/>
            </a:br>
            <a:r>
              <a:rPr lang="en-US" sz="1800" dirty="0" smtClean="0"/>
              <a:t>Pier Luigi Vidale,  Univ. of Reading (scientific coordinator)</a:t>
            </a:r>
            <a:endParaRPr lang="en-US" sz="1800" dirty="0"/>
          </a:p>
        </p:txBody>
      </p:sp>
      <p:sp>
        <p:nvSpPr>
          <p:cNvPr id="6" name="Subtitle 2"/>
          <p:cNvSpPr txBox="1">
            <a:spLocks/>
          </p:cNvSpPr>
          <p:nvPr/>
        </p:nvSpPr>
        <p:spPr>
          <a:xfrm>
            <a:off x="228779" y="1345484"/>
            <a:ext cx="7006499" cy="4381617"/>
          </a:xfrm>
          <a:prstGeom prst="rect">
            <a:avLst/>
          </a:prstGeom>
        </p:spPr>
        <p:txBody>
          <a:bodyPr vert="horz" lIns="91440" tIns="45720" rIns="91440" bIns="45720" rtlCol="0">
            <a:normAutofit fontScale="400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57200" indent="-457200" algn="l"/>
            <a:r>
              <a:rPr lang="en-GB" sz="3700" dirty="0" smtClean="0">
                <a:solidFill>
                  <a:prstClr val="black">
                    <a:lumMod val="65000"/>
                    <a:lumOff val="35000"/>
                  </a:prstClr>
                </a:solidFill>
              </a:rPr>
              <a:t>Goal:</a:t>
            </a:r>
          </a:p>
          <a:p>
            <a:pPr marL="457200" indent="-457200" algn="l">
              <a:buFont typeface="Arial"/>
              <a:buChar char="•"/>
            </a:pPr>
            <a:r>
              <a:rPr lang="en-GB" sz="3700" dirty="0" smtClean="0">
                <a:solidFill>
                  <a:prstClr val="black">
                    <a:lumMod val="65000"/>
                    <a:lumOff val="35000"/>
                  </a:prstClr>
                </a:solidFill>
              </a:rPr>
              <a:t>to deliver novel, advanced and well-evaluated high-resolution global climate models (GCMs), capable of simulating and projecting regional climate with unprecedented fidelity, out to 2050. </a:t>
            </a:r>
          </a:p>
          <a:p>
            <a:pPr marL="457200" indent="-457200" algn="l"/>
            <a:r>
              <a:rPr lang="en-GB" sz="3700" dirty="0" smtClean="0">
                <a:solidFill>
                  <a:prstClr val="black">
                    <a:lumMod val="65000"/>
                    <a:lumOff val="35000"/>
                  </a:prstClr>
                </a:solidFill>
              </a:rPr>
              <a:t>To deliver:</a:t>
            </a:r>
          </a:p>
          <a:p>
            <a:pPr marL="457200" indent="-457200" algn="l">
              <a:buFont typeface="Arial"/>
              <a:buChar char="•"/>
            </a:pPr>
            <a:r>
              <a:rPr lang="en-GB" sz="3700" dirty="0" smtClean="0">
                <a:solidFill>
                  <a:prstClr val="black">
                    <a:lumMod val="65000"/>
                    <a:lumOff val="35000"/>
                  </a:prstClr>
                </a:solidFill>
              </a:rPr>
              <a:t>innovative climate science and a new generation of European advanced GCMs. </a:t>
            </a:r>
          </a:p>
          <a:p>
            <a:pPr marL="457200" indent="-457200" algn="l">
              <a:buFont typeface="Arial"/>
              <a:buChar char="•"/>
            </a:pPr>
            <a:r>
              <a:rPr lang="en-GB" sz="3700" dirty="0" smtClean="0">
                <a:solidFill>
                  <a:prstClr val="black">
                    <a:lumMod val="65000"/>
                    <a:lumOff val="35000"/>
                  </a:prstClr>
                </a:solidFill>
              </a:rPr>
              <a:t>improve understanding of the drivers of variability and change in European climate, including extremes, which continue to be characterised by high uncertainty</a:t>
            </a:r>
          </a:p>
          <a:p>
            <a:pPr marL="457200" indent="-457200" algn="l">
              <a:buFont typeface="Arial"/>
              <a:buChar char="•"/>
            </a:pPr>
            <a:r>
              <a:rPr lang="en-GB" sz="3700" dirty="0" smtClean="0">
                <a:solidFill>
                  <a:prstClr val="black">
                    <a:lumMod val="65000"/>
                    <a:lumOff val="35000"/>
                  </a:prstClr>
                </a:solidFill>
              </a:rPr>
              <a:t>new climate information that is tailored, actionable and strengthens societal risk management decisions with sector-specific end-users</a:t>
            </a:r>
          </a:p>
          <a:p>
            <a:pPr marL="457200" indent="-457200" algn="l">
              <a:buFont typeface="Arial"/>
              <a:buChar char="•"/>
            </a:pPr>
            <a:r>
              <a:rPr lang="en-GB" sz="3700" dirty="0" smtClean="0">
                <a:solidFill>
                  <a:prstClr val="black">
                    <a:lumMod val="65000"/>
                    <a:lumOff val="35000"/>
                  </a:prstClr>
                </a:solidFill>
              </a:rPr>
              <a:t>new insights into climate processes using eddy-resolving ocean and explicit convection atmosphere models</a:t>
            </a:r>
          </a:p>
          <a:p>
            <a:pPr indent="-457200" algn="l"/>
            <a:r>
              <a:rPr lang="en-GB" sz="3700" dirty="0" smtClean="0">
                <a:solidFill>
                  <a:prstClr val="black">
                    <a:lumMod val="65000"/>
                    <a:lumOff val="35000"/>
                  </a:prstClr>
                </a:solidFill>
              </a:rPr>
              <a:t>To run for 4 years from Nov 2015 including 19 partners across Europe, funded by the Horizon 2020 call SC5-1-2014 - Advanced Earth System Models</a:t>
            </a:r>
          </a:p>
          <a:p>
            <a:pPr indent="-457200" algn="l"/>
            <a:r>
              <a:rPr lang="en-GB" sz="3700" dirty="0" smtClean="0">
                <a:solidFill>
                  <a:prstClr val="black">
                    <a:lumMod val="65000"/>
                    <a:lumOff val="35000"/>
                  </a:prstClr>
                </a:solidFill>
                <a:hlinkClick r:id="rId3" action="ppaction://hlinkfile"/>
              </a:rPr>
              <a:t>proj.badc.rl.ac.uk/primavera</a:t>
            </a:r>
            <a:endParaRPr lang="en-GB" sz="3700" dirty="0" smtClean="0">
              <a:solidFill>
                <a:prstClr val="black">
                  <a:lumMod val="65000"/>
                  <a:lumOff val="35000"/>
                </a:prstClr>
              </a:solidFill>
            </a:endParaRPr>
          </a:p>
          <a:p>
            <a:pPr indent="-457200" algn="l"/>
            <a:r>
              <a:rPr lang="en-GB" sz="3700" dirty="0" smtClean="0">
                <a:solidFill>
                  <a:prstClr val="black">
                    <a:lumMod val="65000"/>
                    <a:lumOff val="35000"/>
                  </a:prstClr>
                </a:solidFill>
              </a:rPr>
              <a:t>Core integrations in PRIMAVERA will form much of the European contribution to CMIP6 </a:t>
            </a:r>
            <a:r>
              <a:rPr lang="en-GB" sz="3700" dirty="0" err="1" smtClean="0">
                <a:solidFill>
                  <a:prstClr val="black">
                    <a:lumMod val="65000"/>
                    <a:lumOff val="35000"/>
                  </a:prstClr>
                </a:solidFill>
              </a:rPr>
              <a:t>HighResMIP</a:t>
            </a:r>
            <a:endParaRPr lang="en-GB" sz="3700" dirty="0" smtClean="0">
              <a:solidFill>
                <a:prstClr val="black">
                  <a:lumMod val="65000"/>
                  <a:lumOff val="35000"/>
                </a:prstClr>
              </a:solidFill>
            </a:endParaRPr>
          </a:p>
          <a:p>
            <a:pPr indent="-457200" algn="l"/>
            <a:r>
              <a:rPr lang="en-GB" dirty="0" smtClean="0">
                <a:solidFill>
                  <a:prstClr val="black">
                    <a:lumMod val="65000"/>
                    <a:lumOff val="35000"/>
                  </a:prstClr>
                </a:solidFill>
                <a:hlinkClick r:id="rId4"/>
              </a:rPr>
              <a:t>http://www.wcrp-climate.org/index.php/modelling-wgcm-mip-catalogue/429-wgcm-hiresmip</a:t>
            </a:r>
            <a:endParaRPr lang="en-GB" dirty="0" smtClean="0">
              <a:solidFill>
                <a:prstClr val="black">
                  <a:lumMod val="65000"/>
                  <a:lumOff val="35000"/>
                </a:prstClr>
              </a:solidFill>
            </a:endParaRPr>
          </a:p>
          <a:p>
            <a:pPr indent="-457200" algn="l"/>
            <a:endParaRPr lang="en-US" dirty="0" smtClean="0">
              <a:solidFill>
                <a:prstClr val="black">
                  <a:lumMod val="65000"/>
                  <a:lumOff val="35000"/>
                </a:prstClr>
              </a:solidFill>
            </a:endParaRPr>
          </a:p>
        </p:txBody>
      </p:sp>
      <p:sp>
        <p:nvSpPr>
          <p:cNvPr id="24" name="Rectangle 23"/>
          <p:cNvSpPr/>
          <p:nvPr/>
        </p:nvSpPr>
        <p:spPr>
          <a:xfrm>
            <a:off x="121630" y="760709"/>
            <a:ext cx="6021995" cy="584775"/>
          </a:xfrm>
          <a:prstGeom prst="rect">
            <a:avLst/>
          </a:prstGeom>
        </p:spPr>
        <p:txBody>
          <a:bodyPr wrap="square">
            <a:spAutoFit/>
          </a:bodyPr>
          <a:lstStyle/>
          <a:p>
            <a:pPr fontAlgn="base">
              <a:spcBef>
                <a:spcPct val="0"/>
              </a:spcBef>
              <a:spcAft>
                <a:spcPct val="0"/>
              </a:spcAft>
            </a:pPr>
            <a:r>
              <a:rPr lang="en-GB" sz="1600" dirty="0" err="1" smtClean="0">
                <a:solidFill>
                  <a:prstClr val="black"/>
                </a:solidFill>
                <a:latin typeface="Arial" charset="0"/>
              </a:rPr>
              <a:t>PRocess</a:t>
            </a:r>
            <a:r>
              <a:rPr lang="en-GB" sz="1600" dirty="0" smtClean="0">
                <a:solidFill>
                  <a:prstClr val="black"/>
                </a:solidFill>
                <a:latin typeface="Arial" charset="0"/>
              </a:rPr>
              <a:t>-based climate </a:t>
            </a:r>
            <a:r>
              <a:rPr lang="en-GB" sz="1600" dirty="0" err="1" smtClean="0">
                <a:solidFill>
                  <a:prstClr val="black"/>
                </a:solidFill>
                <a:latin typeface="Arial" charset="0"/>
              </a:rPr>
              <a:t>sIMulation</a:t>
            </a:r>
            <a:r>
              <a:rPr lang="en-GB" sz="1600" dirty="0" smtClean="0">
                <a:solidFill>
                  <a:prstClr val="black"/>
                </a:solidFill>
                <a:latin typeface="Arial" charset="0"/>
              </a:rPr>
              <a:t>: </a:t>
            </a:r>
            <a:r>
              <a:rPr lang="en-GB" sz="1600" dirty="0" err="1" smtClean="0">
                <a:solidFill>
                  <a:prstClr val="black"/>
                </a:solidFill>
                <a:latin typeface="Arial" charset="0"/>
              </a:rPr>
              <a:t>AdVances</a:t>
            </a:r>
            <a:r>
              <a:rPr lang="en-GB" sz="1600" dirty="0" smtClean="0">
                <a:solidFill>
                  <a:prstClr val="black"/>
                </a:solidFill>
                <a:latin typeface="Arial" charset="0"/>
              </a:rPr>
              <a:t> in high resolution modelling and European climate Risk Assessment</a:t>
            </a:r>
          </a:p>
        </p:txBody>
      </p:sp>
      <p:pic>
        <p:nvPicPr>
          <p:cNvPr id="9" name="Picture 8" descr="MO_Landscape_B"/>
          <p:cNvPicPr>
            <a:picLocks noChangeAspect="1" noChangeArrowheads="1"/>
          </p:cNvPicPr>
          <p:nvPr/>
        </p:nvPicPr>
        <p:blipFill>
          <a:blip r:embed="rId5"/>
          <a:srcRect b="19720"/>
          <a:stretch>
            <a:fillRect/>
          </a:stretch>
        </p:blipFill>
        <p:spPr bwMode="auto">
          <a:xfrm>
            <a:off x="7414667" y="800878"/>
            <a:ext cx="1639887" cy="404813"/>
          </a:xfrm>
          <a:prstGeom prst="rect">
            <a:avLst/>
          </a:prstGeom>
          <a:noFill/>
          <a:ln w="9525">
            <a:noFill/>
            <a:miter lim="800000"/>
            <a:headEnd/>
            <a:tailEnd/>
          </a:ln>
        </p:spPr>
      </p:pic>
      <p:pic>
        <p:nvPicPr>
          <p:cNvPr id="11" name="Picture 13"/>
          <p:cNvPicPr>
            <a:picLocks noChangeAspect="1" noChangeArrowheads="1"/>
          </p:cNvPicPr>
          <p:nvPr/>
        </p:nvPicPr>
        <p:blipFill>
          <a:blip r:embed="rId6"/>
          <a:srcRect/>
          <a:stretch>
            <a:fillRect/>
          </a:stretch>
        </p:blipFill>
        <p:spPr bwMode="auto">
          <a:xfrm>
            <a:off x="7841704" y="1894293"/>
            <a:ext cx="1212850" cy="295226"/>
          </a:xfrm>
          <a:prstGeom prst="rect">
            <a:avLst/>
          </a:prstGeom>
          <a:noFill/>
          <a:ln w="9525">
            <a:noFill/>
            <a:miter lim="800000"/>
            <a:headEnd/>
            <a:tailEnd/>
          </a:ln>
        </p:spPr>
      </p:pic>
      <p:pic>
        <p:nvPicPr>
          <p:cNvPr id="12" name="Picture 10"/>
          <p:cNvPicPr>
            <a:picLocks noChangeAspect="1" noChangeArrowheads="1"/>
          </p:cNvPicPr>
          <p:nvPr/>
        </p:nvPicPr>
        <p:blipFill>
          <a:blip r:embed="rId7"/>
          <a:srcRect/>
          <a:stretch>
            <a:fillRect/>
          </a:stretch>
        </p:blipFill>
        <p:spPr bwMode="auto">
          <a:xfrm>
            <a:off x="8068287" y="1345484"/>
            <a:ext cx="931023" cy="284041"/>
          </a:xfrm>
          <a:prstGeom prst="rect">
            <a:avLst/>
          </a:prstGeom>
          <a:noFill/>
          <a:ln w="9525">
            <a:noFill/>
            <a:miter lim="800000"/>
            <a:headEnd/>
            <a:tailEnd/>
          </a:ln>
        </p:spPr>
      </p:pic>
      <p:pic>
        <p:nvPicPr>
          <p:cNvPr id="20" name="Picture 19" descr="image_leeds.jpg"/>
          <p:cNvPicPr>
            <a:picLocks noChangeAspect="1"/>
          </p:cNvPicPr>
          <p:nvPr/>
        </p:nvPicPr>
        <p:blipFill>
          <a:blip r:embed="rId8"/>
          <a:stretch>
            <a:fillRect/>
          </a:stretch>
        </p:blipFill>
        <p:spPr>
          <a:xfrm>
            <a:off x="3007749" y="6308982"/>
            <a:ext cx="1280037" cy="440532"/>
          </a:xfrm>
          <a:prstGeom prst="rect">
            <a:avLst/>
          </a:prstGeom>
        </p:spPr>
      </p:pic>
      <p:pic>
        <p:nvPicPr>
          <p:cNvPr id="21" name="Picture 20" descr="image_predictia.jpg"/>
          <p:cNvPicPr>
            <a:picLocks noChangeAspect="1"/>
          </p:cNvPicPr>
          <p:nvPr/>
        </p:nvPicPr>
        <p:blipFill>
          <a:blip r:embed="rId9"/>
          <a:stretch>
            <a:fillRect/>
          </a:stretch>
        </p:blipFill>
        <p:spPr>
          <a:xfrm>
            <a:off x="1486898" y="6430919"/>
            <a:ext cx="1413123" cy="318595"/>
          </a:xfrm>
          <a:prstGeom prst="rect">
            <a:avLst/>
          </a:prstGeom>
        </p:spPr>
      </p:pic>
      <p:pic>
        <p:nvPicPr>
          <p:cNvPr id="22" name="Picture 21" descr="image_stfc.jpg"/>
          <p:cNvPicPr>
            <a:picLocks noChangeAspect="1"/>
          </p:cNvPicPr>
          <p:nvPr/>
        </p:nvPicPr>
        <p:blipFill>
          <a:blip r:embed="rId10"/>
          <a:stretch>
            <a:fillRect/>
          </a:stretch>
        </p:blipFill>
        <p:spPr>
          <a:xfrm>
            <a:off x="1459441" y="5727101"/>
            <a:ext cx="1440580" cy="581881"/>
          </a:xfrm>
          <a:prstGeom prst="rect">
            <a:avLst/>
          </a:prstGeom>
        </p:spPr>
      </p:pic>
      <p:pic>
        <p:nvPicPr>
          <p:cNvPr id="25" name="Picture 24" descr="KNMI logo.png"/>
          <p:cNvPicPr>
            <a:picLocks noChangeAspect="1"/>
          </p:cNvPicPr>
          <p:nvPr/>
        </p:nvPicPr>
        <p:blipFill>
          <a:blip r:embed="rId11"/>
          <a:stretch>
            <a:fillRect/>
          </a:stretch>
        </p:blipFill>
        <p:spPr>
          <a:xfrm>
            <a:off x="1" y="6369885"/>
            <a:ext cx="1288026" cy="379629"/>
          </a:xfrm>
          <a:prstGeom prst="rect">
            <a:avLst/>
          </a:prstGeom>
        </p:spPr>
      </p:pic>
      <p:pic>
        <p:nvPicPr>
          <p:cNvPr id="26" name="Picture 25" descr="UCL logo.jpg"/>
          <p:cNvPicPr>
            <a:picLocks noChangeAspect="1"/>
          </p:cNvPicPr>
          <p:nvPr/>
        </p:nvPicPr>
        <p:blipFill>
          <a:blip r:embed="rId12"/>
          <a:stretch>
            <a:fillRect/>
          </a:stretch>
        </p:blipFill>
        <p:spPr>
          <a:xfrm>
            <a:off x="4457701" y="5663705"/>
            <a:ext cx="468542" cy="1035152"/>
          </a:xfrm>
          <a:prstGeom prst="rect">
            <a:avLst/>
          </a:prstGeom>
        </p:spPr>
      </p:pic>
      <p:pic>
        <p:nvPicPr>
          <p:cNvPr id="27" name="Picture 26" descr="Max Planck Gesellschaft.gif"/>
          <p:cNvPicPr>
            <a:picLocks noChangeAspect="1"/>
          </p:cNvPicPr>
          <p:nvPr/>
        </p:nvPicPr>
        <p:blipFill>
          <a:blip r:embed="rId13"/>
          <a:stretch>
            <a:fillRect/>
          </a:stretch>
        </p:blipFill>
        <p:spPr>
          <a:xfrm>
            <a:off x="5332293" y="5614799"/>
            <a:ext cx="1047386" cy="581881"/>
          </a:xfrm>
          <a:prstGeom prst="rect">
            <a:avLst/>
          </a:prstGeom>
        </p:spPr>
      </p:pic>
      <p:pic>
        <p:nvPicPr>
          <p:cNvPr id="29" name="Picture 28" descr="ECMWF_new_logo.jpg"/>
          <p:cNvPicPr>
            <a:picLocks noChangeAspect="1"/>
          </p:cNvPicPr>
          <p:nvPr/>
        </p:nvPicPr>
        <p:blipFill>
          <a:blip r:embed="rId14"/>
          <a:stretch>
            <a:fillRect/>
          </a:stretch>
        </p:blipFill>
        <p:spPr>
          <a:xfrm>
            <a:off x="7748468" y="5042904"/>
            <a:ext cx="1306086" cy="233721"/>
          </a:xfrm>
          <a:prstGeom prst="rect">
            <a:avLst/>
          </a:prstGeom>
        </p:spPr>
      </p:pic>
      <p:pic>
        <p:nvPicPr>
          <p:cNvPr id="31" name="Picture 30" descr="smhi_logo.png"/>
          <p:cNvPicPr>
            <a:picLocks noChangeAspect="1"/>
          </p:cNvPicPr>
          <p:nvPr/>
        </p:nvPicPr>
        <p:blipFill>
          <a:blip r:embed="rId15"/>
          <a:stretch>
            <a:fillRect/>
          </a:stretch>
        </p:blipFill>
        <p:spPr>
          <a:xfrm>
            <a:off x="121630" y="5803627"/>
            <a:ext cx="901496" cy="377654"/>
          </a:xfrm>
          <a:prstGeom prst="rect">
            <a:avLst/>
          </a:prstGeom>
        </p:spPr>
      </p:pic>
      <p:pic>
        <p:nvPicPr>
          <p:cNvPr id="32" name="Picture 31" descr="cerfacs_logo.jpeg"/>
          <p:cNvPicPr>
            <a:picLocks noChangeAspect="1"/>
          </p:cNvPicPr>
          <p:nvPr/>
        </p:nvPicPr>
        <p:blipFill>
          <a:blip r:embed="rId16"/>
          <a:stretch>
            <a:fillRect/>
          </a:stretch>
        </p:blipFill>
        <p:spPr>
          <a:xfrm>
            <a:off x="6638379" y="5767440"/>
            <a:ext cx="699245" cy="858479"/>
          </a:xfrm>
          <a:prstGeom prst="rect">
            <a:avLst/>
          </a:prstGeom>
        </p:spPr>
      </p:pic>
      <p:pic>
        <p:nvPicPr>
          <p:cNvPr id="33" name="Picture 32" descr="cmcc_logo.jpeg"/>
          <p:cNvPicPr>
            <a:picLocks noChangeAspect="1"/>
          </p:cNvPicPr>
          <p:nvPr/>
        </p:nvPicPr>
        <p:blipFill>
          <a:blip r:embed="rId17"/>
          <a:stretch>
            <a:fillRect/>
          </a:stretch>
        </p:blipFill>
        <p:spPr>
          <a:xfrm>
            <a:off x="8321872" y="4013934"/>
            <a:ext cx="732682" cy="725129"/>
          </a:xfrm>
          <a:prstGeom prst="rect">
            <a:avLst/>
          </a:prstGeom>
        </p:spPr>
      </p:pic>
      <p:pic>
        <p:nvPicPr>
          <p:cNvPr id="34" name="Picture 33" descr="awi_logo.png"/>
          <p:cNvPicPr>
            <a:picLocks noChangeAspect="1"/>
          </p:cNvPicPr>
          <p:nvPr/>
        </p:nvPicPr>
        <p:blipFill>
          <a:blip r:embed="rId18"/>
          <a:stretch>
            <a:fillRect/>
          </a:stretch>
        </p:blipFill>
        <p:spPr>
          <a:xfrm>
            <a:off x="8068287" y="6145198"/>
            <a:ext cx="1075713" cy="480721"/>
          </a:xfrm>
          <a:prstGeom prst="rect">
            <a:avLst/>
          </a:prstGeom>
        </p:spPr>
      </p:pic>
      <p:pic>
        <p:nvPicPr>
          <p:cNvPr id="36" name="Picture 35" descr="oxford_logo.png"/>
          <p:cNvPicPr>
            <a:picLocks noChangeAspect="1"/>
          </p:cNvPicPr>
          <p:nvPr/>
        </p:nvPicPr>
        <p:blipFill>
          <a:blip r:embed="rId19"/>
          <a:stretch>
            <a:fillRect/>
          </a:stretch>
        </p:blipFill>
        <p:spPr>
          <a:xfrm>
            <a:off x="7421195" y="6089574"/>
            <a:ext cx="575066" cy="575066"/>
          </a:xfrm>
          <a:prstGeom prst="rect">
            <a:avLst/>
          </a:prstGeom>
        </p:spPr>
      </p:pic>
      <p:pic>
        <p:nvPicPr>
          <p:cNvPr id="37" name="Picture 36" descr="cnr_logo.jpeg"/>
          <p:cNvPicPr>
            <a:picLocks noChangeAspect="1"/>
          </p:cNvPicPr>
          <p:nvPr/>
        </p:nvPicPr>
        <p:blipFill>
          <a:blip r:embed="rId20"/>
          <a:stretch>
            <a:fillRect/>
          </a:stretch>
        </p:blipFill>
        <p:spPr>
          <a:xfrm>
            <a:off x="7903533" y="5475131"/>
            <a:ext cx="1240467" cy="503940"/>
          </a:xfrm>
          <a:prstGeom prst="rect">
            <a:avLst/>
          </a:prstGeom>
        </p:spPr>
      </p:pic>
      <p:pic>
        <p:nvPicPr>
          <p:cNvPr id="38" name="Picture 37" descr="nerc_logo.png"/>
          <p:cNvPicPr>
            <a:picLocks noChangeAspect="1"/>
          </p:cNvPicPr>
          <p:nvPr/>
        </p:nvPicPr>
        <p:blipFill>
          <a:blip r:embed="rId21"/>
          <a:stretch>
            <a:fillRect/>
          </a:stretch>
        </p:blipFill>
        <p:spPr>
          <a:xfrm>
            <a:off x="7724042" y="2519206"/>
            <a:ext cx="1419958" cy="447384"/>
          </a:xfrm>
          <a:prstGeom prst="rect">
            <a:avLst/>
          </a:prstGeom>
        </p:spPr>
      </p:pic>
      <p:pic>
        <p:nvPicPr>
          <p:cNvPr id="39" name="Picture 38" descr="su_logo.png"/>
          <p:cNvPicPr>
            <a:picLocks noChangeAspect="1"/>
          </p:cNvPicPr>
          <p:nvPr/>
        </p:nvPicPr>
        <p:blipFill>
          <a:blip r:embed="rId22"/>
          <a:stretch>
            <a:fillRect/>
          </a:stretch>
        </p:blipFill>
        <p:spPr>
          <a:xfrm>
            <a:off x="8245337" y="3159299"/>
            <a:ext cx="809217" cy="676122"/>
          </a:xfrm>
          <a:prstGeom prst="rect">
            <a:avLst/>
          </a:prstGeom>
        </p:spPr>
      </p:pic>
      <p:pic>
        <p:nvPicPr>
          <p:cNvPr id="40" name="Picture 39" descr="dkrz_logo.jpeg"/>
          <p:cNvPicPr>
            <a:picLocks noChangeAspect="1"/>
          </p:cNvPicPr>
          <p:nvPr/>
        </p:nvPicPr>
        <p:blipFill>
          <a:blip r:embed="rId23"/>
          <a:stretch>
            <a:fillRect/>
          </a:stretch>
        </p:blipFill>
        <p:spPr>
          <a:xfrm>
            <a:off x="5220699" y="6246572"/>
            <a:ext cx="1158980" cy="452285"/>
          </a:xfrm>
          <a:prstGeom prst="rect">
            <a:avLst/>
          </a:prstGeom>
        </p:spPr>
      </p:pic>
      <p:pic>
        <p:nvPicPr>
          <p:cNvPr id="41" name="Picture 40" descr="eu_logo.jpeg"/>
          <p:cNvPicPr>
            <a:picLocks noChangeAspect="1"/>
          </p:cNvPicPr>
          <p:nvPr/>
        </p:nvPicPr>
        <p:blipFill>
          <a:blip r:embed="rId24"/>
          <a:stretch>
            <a:fillRect/>
          </a:stretch>
        </p:blipFill>
        <p:spPr>
          <a:xfrm>
            <a:off x="2743201" y="77121"/>
            <a:ext cx="962586" cy="655013"/>
          </a:xfrm>
          <a:prstGeom prst="rect">
            <a:avLst/>
          </a:prstGeom>
        </p:spPr>
      </p:pic>
      <p:pic>
        <p:nvPicPr>
          <p:cNvPr id="28" name="Picture 27" descr="logo_BSC2.gif"/>
          <p:cNvPicPr>
            <a:picLocks noChangeAspect="1"/>
          </p:cNvPicPr>
          <p:nvPr/>
        </p:nvPicPr>
        <p:blipFill>
          <a:blip r:embed="rId25"/>
          <a:stretch>
            <a:fillRect/>
          </a:stretch>
        </p:blipFill>
        <p:spPr>
          <a:xfrm>
            <a:off x="3231622" y="5630041"/>
            <a:ext cx="632694" cy="800878"/>
          </a:xfrm>
          <a:prstGeom prst="rect">
            <a:avLst/>
          </a:prstGeom>
        </p:spPr>
      </p:pic>
      <p:pic>
        <p:nvPicPr>
          <p:cNvPr id="3" name="Picture 2" descr="pv_logo_sun_simple.pdf"/>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335" y="0"/>
            <a:ext cx="2739866" cy="835178"/>
          </a:xfrm>
          <a:prstGeom prst="rect">
            <a:avLst/>
          </a:prstGeom>
        </p:spPr>
      </p:pic>
    </p:spTree>
    <p:extLst>
      <p:ext uri="{BB962C8B-B14F-4D97-AF65-F5344CB8AC3E}">
        <p14:creationId xmlns:p14="http://schemas.microsoft.com/office/powerpoint/2010/main" val="2948534462"/>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778371"/>
            <a:ext cx="6868695" cy="1143000"/>
          </a:xfrm>
        </p:spPr>
        <p:txBody>
          <a:bodyPr/>
          <a:lstStyle/>
          <a:p>
            <a:r>
              <a:rPr lang="en-GB" sz="3600" dirty="0" smtClean="0"/>
              <a:t>Initial Met Office work using CCI SST</a:t>
            </a:r>
            <a:endParaRPr lang="en-GB" sz="3600" dirty="0"/>
          </a:p>
        </p:txBody>
      </p:sp>
      <p:sp>
        <p:nvSpPr>
          <p:cNvPr id="4" name="Content Placeholder 3"/>
          <p:cNvSpPr>
            <a:spLocks noGrp="1"/>
          </p:cNvSpPr>
          <p:nvPr>
            <p:ph idx="1"/>
          </p:nvPr>
        </p:nvSpPr>
        <p:spPr>
          <a:xfrm>
            <a:off x="203200" y="2592939"/>
            <a:ext cx="8229600" cy="2102803"/>
          </a:xfrm>
        </p:spPr>
        <p:txBody>
          <a:bodyPr/>
          <a:lstStyle/>
          <a:p>
            <a:r>
              <a:rPr lang="en-GB" dirty="0" smtClean="0"/>
              <a:t>Several 25km integrations complete using CCI SST and sea-ice as driving </a:t>
            </a:r>
            <a:r>
              <a:rPr lang="en-GB" dirty="0" smtClean="0"/>
              <a:t>data (together with 130km simulations for comparison)</a:t>
            </a:r>
            <a:endParaRPr lang="en-GB" dirty="0" smtClean="0"/>
          </a:p>
          <a:p>
            <a:r>
              <a:rPr lang="en-GB" dirty="0" smtClean="0"/>
              <a:t>To compare with standard model development </a:t>
            </a:r>
            <a:r>
              <a:rPr lang="en-GB" dirty="0" smtClean="0"/>
              <a:t>integrations using </a:t>
            </a:r>
            <a:r>
              <a:rPr lang="en-GB" dirty="0" smtClean="0"/>
              <a:t>Reynolds OI</a:t>
            </a:r>
            <a:endParaRPr lang="en-GB" dirty="0"/>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6439" y="-1"/>
            <a:ext cx="6819441" cy="1167619"/>
          </a:xfrm>
        </p:spPr>
        <p:txBody>
          <a:bodyPr>
            <a:normAutofit fontScale="90000"/>
          </a:bodyPr>
          <a:lstStyle/>
          <a:p>
            <a:r>
              <a:rPr lang="en-GB" sz="3600" dirty="0" smtClean="0"/>
              <a:t>Comparing different SST datasets over long timescales</a:t>
            </a:r>
            <a:endParaRPr lang="en-GB" sz="3600" dirty="0"/>
          </a:p>
        </p:txBody>
      </p:sp>
      <p:pic>
        <p:nvPicPr>
          <p:cNvPr id="3" name="Picture 2" descr="sst_ann_cci_minus_rey.png"/>
          <p:cNvPicPr>
            <a:picLocks noChangeAspect="1"/>
          </p:cNvPicPr>
          <p:nvPr/>
        </p:nvPicPr>
        <p:blipFill>
          <a:blip r:embed="rId2"/>
          <a:stretch>
            <a:fillRect/>
          </a:stretch>
        </p:blipFill>
        <p:spPr>
          <a:xfrm>
            <a:off x="0" y="2828925"/>
            <a:ext cx="6315075" cy="4029075"/>
          </a:xfrm>
          <a:prstGeom prst="rect">
            <a:avLst/>
          </a:prstGeom>
        </p:spPr>
      </p:pic>
      <p:grpSp>
        <p:nvGrpSpPr>
          <p:cNvPr id="6" name="Group 5"/>
          <p:cNvGrpSpPr/>
          <p:nvPr/>
        </p:nvGrpSpPr>
        <p:grpSpPr>
          <a:xfrm>
            <a:off x="2895600" y="1428750"/>
            <a:ext cx="6248400" cy="4000500"/>
            <a:chOff x="2895600" y="1428750"/>
            <a:chExt cx="6248400" cy="4000500"/>
          </a:xfrm>
        </p:grpSpPr>
        <p:pic>
          <p:nvPicPr>
            <p:cNvPr id="4" name="Picture 3" descr="sst_jja_cci_minus_rey.png"/>
            <p:cNvPicPr>
              <a:picLocks noChangeAspect="1"/>
            </p:cNvPicPr>
            <p:nvPr/>
          </p:nvPicPr>
          <p:blipFill>
            <a:blip r:embed="rId3"/>
            <a:stretch>
              <a:fillRect/>
            </a:stretch>
          </p:blipFill>
          <p:spPr>
            <a:xfrm>
              <a:off x="2895600" y="1428750"/>
              <a:ext cx="6248400" cy="4000500"/>
            </a:xfrm>
            <a:prstGeom prst="rect">
              <a:avLst/>
            </a:prstGeom>
          </p:spPr>
        </p:pic>
        <p:sp>
          <p:nvSpPr>
            <p:cNvPr id="5" name="Oval 4"/>
            <p:cNvSpPr/>
            <p:nvPr/>
          </p:nvSpPr>
          <p:spPr bwMode="auto">
            <a:xfrm>
              <a:off x="4093698" y="2658794"/>
              <a:ext cx="520505" cy="450166"/>
            </a:xfrm>
            <a:prstGeom prst="ellipse">
              <a:avLst/>
            </a:prstGeom>
            <a:noFill/>
            <a:ln w="28575">
              <a:solidFill>
                <a:schemeClr val="tx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261938" marR="0" indent="-261938" algn="ctr" defTabSz="914400" rtl="0" eaLnBrk="1" fontAlgn="base" latinLnBrk="0" hangingPunct="1">
                <a:lnSpc>
                  <a:spcPct val="80000"/>
                </a:lnSpc>
                <a:spcBef>
                  <a:spcPct val="35000"/>
                </a:spcBef>
                <a:spcAft>
                  <a:spcPct val="35000"/>
                </a:spcAft>
                <a:buClrTx/>
                <a:buSzTx/>
                <a:buFontTx/>
                <a:buChar char="•"/>
                <a:tabLst/>
              </a:pPr>
              <a:endParaRPr kumimoji="0" lang="en-GB" sz="2400" b="0" i="0" u="none" strike="noStrike" cap="none" normalizeH="0" baseline="0">
                <a:ln>
                  <a:noFill/>
                </a:ln>
                <a:solidFill>
                  <a:srgbClr val="000000"/>
                </a:solidFill>
                <a:effectLst/>
                <a:latin typeface="Arial" charset="0"/>
                <a:ea typeface="ＭＳ Ｐゴシック" charset="0"/>
              </a:endParaRP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765" y="0"/>
            <a:ext cx="8229600" cy="1143000"/>
          </a:xfrm>
          <a:solidFill>
            <a:schemeClr val="bg1"/>
          </a:solidFill>
        </p:spPr>
        <p:txBody>
          <a:bodyPr/>
          <a:lstStyle/>
          <a:p>
            <a:r>
              <a:rPr lang="en-GB" sz="3200" dirty="0" smtClean="0"/>
              <a:t>Precipitation change: Model resolution </a:t>
            </a:r>
            <a:r>
              <a:rPr lang="en-GB" sz="3200" dirty="0" err="1" smtClean="0"/>
              <a:t>vs</a:t>
            </a:r>
            <a:r>
              <a:rPr lang="en-GB" sz="3200" dirty="0" smtClean="0"/>
              <a:t> SST forcing </a:t>
            </a:r>
            <a:endParaRPr lang="en-GB" sz="3200" dirty="0"/>
          </a:p>
        </p:txBody>
      </p:sp>
      <p:pic>
        <p:nvPicPr>
          <p:cNvPr id="4" name="Content Placeholder 3" descr="0821precipjja_anbbd_angma.png"/>
          <p:cNvPicPr>
            <a:picLocks noGrp="1" noChangeAspect="1"/>
          </p:cNvPicPr>
          <p:nvPr>
            <p:ph idx="1"/>
          </p:nvPr>
        </p:nvPicPr>
        <p:blipFill>
          <a:blip r:embed="rId2"/>
          <a:srcRect l="54388" b="51394"/>
          <a:stretch>
            <a:fillRect/>
          </a:stretch>
        </p:blipFill>
        <p:spPr>
          <a:xfrm>
            <a:off x="0" y="2422633"/>
            <a:ext cx="4613565" cy="3574783"/>
          </a:xfrm>
        </p:spPr>
      </p:pic>
      <p:pic>
        <p:nvPicPr>
          <p:cNvPr id="5" name="Picture 4" descr="0821precipjja_anbbe_anbbd.png"/>
          <p:cNvPicPr>
            <a:picLocks noChangeAspect="1"/>
          </p:cNvPicPr>
          <p:nvPr/>
        </p:nvPicPr>
        <p:blipFill>
          <a:blip r:embed="rId3"/>
          <a:srcRect l="55455" b="52456"/>
          <a:stretch>
            <a:fillRect/>
          </a:stretch>
        </p:blipFill>
        <p:spPr>
          <a:xfrm>
            <a:off x="4613565" y="2422633"/>
            <a:ext cx="4558296" cy="3537493"/>
          </a:xfrm>
          <a:prstGeom prst="rect">
            <a:avLst/>
          </a:prstGeom>
        </p:spPr>
      </p:pic>
      <p:sp>
        <p:nvSpPr>
          <p:cNvPr id="6" name="TextBox 5"/>
          <p:cNvSpPr txBox="1"/>
          <p:nvPr/>
        </p:nvSpPr>
        <p:spPr>
          <a:xfrm>
            <a:off x="323557" y="2285710"/>
            <a:ext cx="4028106" cy="646331"/>
          </a:xfrm>
          <a:prstGeom prst="rect">
            <a:avLst/>
          </a:prstGeom>
          <a:solidFill>
            <a:schemeClr val="bg1"/>
          </a:solidFill>
        </p:spPr>
        <p:txBody>
          <a:bodyPr wrap="square" rtlCol="0">
            <a:spAutoFit/>
          </a:bodyPr>
          <a:lstStyle/>
          <a:p>
            <a:r>
              <a:rPr lang="en-GB" dirty="0" smtClean="0"/>
              <a:t>JJA </a:t>
            </a:r>
            <a:r>
              <a:rPr lang="en-GB" dirty="0" err="1" smtClean="0"/>
              <a:t>precip</a:t>
            </a:r>
            <a:r>
              <a:rPr lang="en-GB" dirty="0" smtClean="0"/>
              <a:t>: 25km – 130km simulation, </a:t>
            </a:r>
          </a:p>
          <a:p>
            <a:r>
              <a:rPr lang="en-GB" dirty="0" smtClean="0"/>
              <a:t>18yr mean</a:t>
            </a:r>
            <a:endParaRPr lang="en-GB" dirty="0"/>
          </a:p>
        </p:txBody>
      </p:sp>
      <p:sp>
        <p:nvSpPr>
          <p:cNvPr id="7" name="TextBox 6"/>
          <p:cNvSpPr txBox="1"/>
          <p:nvPr/>
        </p:nvSpPr>
        <p:spPr>
          <a:xfrm>
            <a:off x="4823555" y="2285710"/>
            <a:ext cx="3993466" cy="646331"/>
          </a:xfrm>
          <a:prstGeom prst="rect">
            <a:avLst/>
          </a:prstGeom>
          <a:solidFill>
            <a:schemeClr val="bg1"/>
          </a:solidFill>
        </p:spPr>
        <p:txBody>
          <a:bodyPr wrap="none" rtlCol="0">
            <a:spAutoFit/>
          </a:bodyPr>
          <a:lstStyle/>
          <a:p>
            <a:r>
              <a:rPr lang="en-GB" dirty="0" smtClean="0"/>
              <a:t>JJA </a:t>
            </a:r>
            <a:r>
              <a:rPr lang="en-GB" dirty="0" err="1" smtClean="0"/>
              <a:t>precip</a:t>
            </a:r>
            <a:r>
              <a:rPr lang="en-GB" dirty="0" smtClean="0"/>
              <a:t>: 25km: CCI – Reynolds OI</a:t>
            </a:r>
          </a:p>
          <a:p>
            <a:r>
              <a:rPr lang="en-GB" dirty="0" smtClean="0"/>
              <a:t>18yr mean</a:t>
            </a:r>
            <a:endParaRPr lang="en-GB" dirty="0"/>
          </a:p>
        </p:txBody>
      </p:sp>
      <p:sp>
        <p:nvSpPr>
          <p:cNvPr id="8" name="TextBox 7"/>
          <p:cNvSpPr txBox="1"/>
          <p:nvPr/>
        </p:nvSpPr>
        <p:spPr>
          <a:xfrm>
            <a:off x="730404" y="1815162"/>
            <a:ext cx="2890535" cy="369332"/>
          </a:xfrm>
          <a:prstGeom prst="rect">
            <a:avLst/>
          </a:prstGeom>
          <a:noFill/>
        </p:spPr>
        <p:txBody>
          <a:bodyPr wrap="none" rtlCol="0">
            <a:spAutoFit/>
          </a:bodyPr>
          <a:lstStyle/>
          <a:p>
            <a:r>
              <a:rPr lang="en-GB" dirty="0" smtClean="0">
                <a:solidFill>
                  <a:srgbClr val="FF0000"/>
                </a:solidFill>
              </a:rPr>
              <a:t>Impact of model resolution</a:t>
            </a:r>
            <a:endParaRPr lang="en-GB" dirty="0">
              <a:solidFill>
                <a:srgbClr val="FF0000"/>
              </a:solidFill>
            </a:endParaRPr>
          </a:p>
        </p:txBody>
      </p:sp>
      <p:sp>
        <p:nvSpPr>
          <p:cNvPr id="9" name="TextBox 8"/>
          <p:cNvSpPr txBox="1"/>
          <p:nvPr/>
        </p:nvSpPr>
        <p:spPr>
          <a:xfrm>
            <a:off x="4823555" y="1815162"/>
            <a:ext cx="4348306" cy="369332"/>
          </a:xfrm>
          <a:prstGeom prst="rect">
            <a:avLst/>
          </a:prstGeom>
          <a:noFill/>
        </p:spPr>
        <p:txBody>
          <a:bodyPr wrap="none" rtlCol="0">
            <a:spAutoFit/>
          </a:bodyPr>
          <a:lstStyle/>
          <a:p>
            <a:r>
              <a:rPr lang="en-GB" dirty="0" smtClean="0">
                <a:solidFill>
                  <a:srgbClr val="FF0000"/>
                </a:solidFill>
              </a:rPr>
              <a:t>Impact of SST forcing at same resolution</a:t>
            </a:r>
            <a:endParaRPr lang="en-GB" dirty="0">
              <a:solidFill>
                <a:srgbClr val="FF0000"/>
              </a:solidFill>
            </a:endParaRPr>
          </a:p>
        </p:txBody>
      </p:sp>
      <p:grpSp>
        <p:nvGrpSpPr>
          <p:cNvPr id="12" name="Group 11"/>
          <p:cNvGrpSpPr/>
          <p:nvPr/>
        </p:nvGrpSpPr>
        <p:grpSpPr>
          <a:xfrm>
            <a:off x="2599677" y="3729210"/>
            <a:ext cx="4027776" cy="3128790"/>
            <a:chOff x="2599677" y="3729210"/>
            <a:chExt cx="4027776" cy="3128790"/>
          </a:xfrm>
        </p:grpSpPr>
        <p:pic>
          <p:nvPicPr>
            <p:cNvPr id="10" name="Picture 9" descr="0821precipjja_anbbe_anbbd.png"/>
            <p:cNvPicPr>
              <a:picLocks noChangeAspect="1"/>
            </p:cNvPicPr>
            <p:nvPr/>
          </p:nvPicPr>
          <p:blipFill>
            <a:blip r:embed="rId3"/>
            <a:srcRect l="55181" t="50290" r="771" b="2651"/>
            <a:stretch>
              <a:fillRect/>
            </a:stretch>
          </p:blipFill>
          <p:spPr>
            <a:xfrm>
              <a:off x="2599677" y="3729210"/>
              <a:ext cx="4027776" cy="3128790"/>
            </a:xfrm>
            <a:prstGeom prst="rect">
              <a:avLst/>
            </a:prstGeom>
          </p:spPr>
        </p:pic>
        <p:sp>
          <p:nvSpPr>
            <p:cNvPr id="11" name="TextBox 10"/>
            <p:cNvSpPr txBox="1"/>
            <p:nvPr/>
          </p:nvSpPr>
          <p:spPr>
            <a:xfrm>
              <a:off x="2765235" y="3858524"/>
              <a:ext cx="3862218" cy="369332"/>
            </a:xfrm>
            <a:prstGeom prst="rect">
              <a:avLst/>
            </a:prstGeom>
            <a:solidFill>
              <a:schemeClr val="bg1"/>
            </a:solidFill>
          </p:spPr>
          <p:txBody>
            <a:bodyPr wrap="square" rtlCol="0">
              <a:spAutoFit/>
            </a:bodyPr>
            <a:lstStyle/>
            <a:p>
              <a:pPr algn="ctr"/>
              <a:r>
                <a:rPr lang="en-GB" dirty="0" smtClean="0"/>
                <a:t>25km model bias </a:t>
              </a:r>
              <a:r>
                <a:rPr lang="en-GB" dirty="0" err="1" smtClean="0"/>
                <a:t>vs</a:t>
              </a:r>
              <a:r>
                <a:rPr lang="en-GB" dirty="0" smtClean="0"/>
                <a:t> GPCP2</a:t>
              </a:r>
              <a:endParaRPr lang="en-GB" dirty="0"/>
            </a:p>
          </p:txBody>
        </p:sp>
      </p:grpSp>
      <p:sp>
        <p:nvSpPr>
          <p:cNvPr id="13" name="Oval 12"/>
          <p:cNvSpPr/>
          <p:nvPr/>
        </p:nvSpPr>
        <p:spPr bwMode="auto">
          <a:xfrm>
            <a:off x="7343335" y="3579471"/>
            <a:ext cx="722199" cy="648385"/>
          </a:xfrm>
          <a:prstGeom prst="ellipse">
            <a:avLst/>
          </a:prstGeom>
          <a:noFill/>
          <a:ln w="28575">
            <a:solidFill>
              <a:schemeClr val="tx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261938" marR="0" indent="-261938" algn="ctr" defTabSz="914400" rtl="0" eaLnBrk="1" fontAlgn="base" latinLnBrk="0" hangingPunct="1">
              <a:lnSpc>
                <a:spcPct val="80000"/>
              </a:lnSpc>
              <a:spcBef>
                <a:spcPct val="35000"/>
              </a:spcBef>
              <a:spcAft>
                <a:spcPct val="35000"/>
              </a:spcAft>
              <a:buClrTx/>
              <a:buSzTx/>
              <a:buFontTx/>
              <a:buChar char="•"/>
              <a:tabLst/>
            </a:pPr>
            <a:endParaRPr kumimoji="0" lang="en-GB" sz="2400" b="0" i="0" u="none" strike="noStrike" cap="none" normalizeH="0" baseline="0">
              <a:ln>
                <a:noFill/>
              </a:ln>
              <a:solidFill>
                <a:srgbClr val="000000"/>
              </a:solidFill>
              <a:effectLst/>
              <a:latin typeface="Arial" charset="0"/>
              <a:ea typeface="ＭＳ Ｐゴシック"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GB" sz="3200" dirty="0" smtClean="0"/>
              <a:t>Changes in tropical cyclone climatology with different SST </a:t>
            </a:r>
            <a:r>
              <a:rPr lang="en-GB" sz="3200" dirty="0" err="1" smtClean="0"/>
              <a:t>forcings</a:t>
            </a:r>
            <a:endParaRPr lang="en-GB" sz="3200" dirty="0"/>
          </a:p>
        </p:txBody>
      </p:sp>
      <p:pic>
        <p:nvPicPr>
          <p:cNvPr id="4" name="Content Placeholder 3" descr="basin_mean_barchart_anbbd_anbbe_anbbm.png"/>
          <p:cNvPicPr>
            <a:picLocks noGrp="1" noChangeAspect="1"/>
          </p:cNvPicPr>
          <p:nvPr>
            <p:ph idx="1"/>
          </p:nvPr>
        </p:nvPicPr>
        <p:blipFill>
          <a:blip r:embed="rId2"/>
          <a:stretch>
            <a:fillRect/>
          </a:stretch>
        </p:blipFill>
        <p:spPr>
          <a:xfrm>
            <a:off x="0" y="1999957"/>
            <a:ext cx="6246055" cy="4858043"/>
          </a:xfrm>
        </p:spPr>
      </p:pic>
      <p:sp>
        <p:nvSpPr>
          <p:cNvPr id="5" name="TextBox 4"/>
          <p:cNvSpPr txBox="1"/>
          <p:nvPr/>
        </p:nvSpPr>
        <p:spPr>
          <a:xfrm>
            <a:off x="457200" y="1143000"/>
            <a:ext cx="2031325" cy="923330"/>
          </a:xfrm>
          <a:prstGeom prst="rect">
            <a:avLst/>
          </a:prstGeom>
          <a:noFill/>
        </p:spPr>
        <p:txBody>
          <a:bodyPr wrap="none" rtlCol="0">
            <a:spAutoFit/>
          </a:bodyPr>
          <a:lstStyle/>
          <a:p>
            <a:r>
              <a:rPr lang="en-GB" dirty="0" smtClean="0">
                <a:solidFill>
                  <a:srgbClr val="FF0000"/>
                </a:solidFill>
              </a:rPr>
              <a:t>Daily Reynolds OI</a:t>
            </a:r>
          </a:p>
          <a:p>
            <a:r>
              <a:rPr lang="en-GB" dirty="0" smtClean="0">
                <a:solidFill>
                  <a:srgbClr val="0066FF"/>
                </a:solidFill>
              </a:rPr>
              <a:t>Daily CCI</a:t>
            </a:r>
          </a:p>
          <a:p>
            <a:r>
              <a:rPr lang="en-GB" dirty="0" smtClean="0">
                <a:solidFill>
                  <a:srgbClr val="00B050"/>
                </a:solidFill>
              </a:rPr>
              <a:t>Monthly </a:t>
            </a:r>
            <a:r>
              <a:rPr lang="en-GB" dirty="0" err="1" smtClean="0">
                <a:solidFill>
                  <a:srgbClr val="00B050"/>
                </a:solidFill>
              </a:rPr>
              <a:t>HadISST</a:t>
            </a:r>
            <a:endParaRPr lang="en-GB" dirty="0">
              <a:solidFill>
                <a:srgbClr val="00B050"/>
              </a:solidFill>
            </a:endParaRPr>
          </a:p>
        </p:txBody>
      </p:sp>
      <p:grpSp>
        <p:nvGrpSpPr>
          <p:cNvPr id="14" name="Group 13"/>
          <p:cNvGrpSpPr/>
          <p:nvPr/>
        </p:nvGrpSpPr>
        <p:grpSpPr>
          <a:xfrm>
            <a:off x="2785404" y="1354016"/>
            <a:ext cx="6358596" cy="4614203"/>
            <a:chOff x="2785404" y="1354016"/>
            <a:chExt cx="6358596" cy="4614203"/>
          </a:xfrm>
        </p:grpSpPr>
        <p:grpSp>
          <p:nvGrpSpPr>
            <p:cNvPr id="8" name="Group 7"/>
            <p:cNvGrpSpPr/>
            <p:nvPr/>
          </p:nvGrpSpPr>
          <p:grpSpPr>
            <a:xfrm>
              <a:off x="2785404" y="1354016"/>
              <a:ext cx="6358596" cy="4614203"/>
              <a:chOff x="2785404" y="1354016"/>
              <a:chExt cx="6358596" cy="4614203"/>
            </a:xfrm>
          </p:grpSpPr>
          <p:pic>
            <p:nvPicPr>
              <p:cNvPr id="6" name="Picture 5" descr="track_density_anbbd_anbbe_anbbm.png"/>
              <p:cNvPicPr>
                <a:picLocks noChangeAspect="1"/>
              </p:cNvPicPr>
              <p:nvPr/>
            </p:nvPicPr>
            <p:blipFill>
              <a:blip r:embed="rId3"/>
              <a:srcRect l="3641" r="3641" b="39897"/>
              <a:stretch>
                <a:fillRect/>
              </a:stretch>
            </p:blipFill>
            <p:spPr>
              <a:xfrm>
                <a:off x="2785404" y="1354016"/>
                <a:ext cx="6358596" cy="4121834"/>
              </a:xfrm>
              <a:prstGeom prst="rect">
                <a:avLst/>
              </a:prstGeom>
            </p:spPr>
          </p:pic>
          <p:pic>
            <p:nvPicPr>
              <p:cNvPr id="7" name="Picture 6" descr="track_density_anbbd_anbbe_anbbm.png"/>
              <p:cNvPicPr>
                <a:picLocks noChangeAspect="1"/>
              </p:cNvPicPr>
              <p:nvPr/>
            </p:nvPicPr>
            <p:blipFill>
              <a:blip r:embed="rId3"/>
              <a:srcRect l="7282" t="88000" b="4821"/>
              <a:stretch>
                <a:fillRect/>
              </a:stretch>
            </p:blipFill>
            <p:spPr>
              <a:xfrm>
                <a:off x="2785404" y="5475850"/>
                <a:ext cx="6358596" cy="492369"/>
              </a:xfrm>
              <a:prstGeom prst="rect">
                <a:avLst/>
              </a:prstGeom>
            </p:spPr>
          </p:pic>
        </p:grpSp>
        <p:sp>
          <p:nvSpPr>
            <p:cNvPr id="9" name="TextBox 8"/>
            <p:cNvSpPr txBox="1"/>
            <p:nvPr/>
          </p:nvSpPr>
          <p:spPr>
            <a:xfrm>
              <a:off x="2785404" y="1489389"/>
              <a:ext cx="595035" cy="369332"/>
            </a:xfrm>
            <a:prstGeom prst="rect">
              <a:avLst/>
            </a:prstGeom>
            <a:noFill/>
          </p:spPr>
          <p:txBody>
            <a:bodyPr wrap="none" rtlCol="0">
              <a:spAutoFit/>
            </a:bodyPr>
            <a:lstStyle/>
            <a:p>
              <a:r>
                <a:rPr lang="en-GB" dirty="0" smtClean="0">
                  <a:solidFill>
                    <a:srgbClr val="FF0000"/>
                  </a:solidFill>
                </a:rPr>
                <a:t>Rey</a:t>
              </a:r>
              <a:endParaRPr lang="en-GB" dirty="0">
                <a:solidFill>
                  <a:srgbClr val="FF0000"/>
                </a:solidFill>
              </a:endParaRPr>
            </a:p>
          </p:txBody>
        </p:sp>
        <p:sp>
          <p:nvSpPr>
            <p:cNvPr id="10" name="TextBox 9"/>
            <p:cNvSpPr txBox="1"/>
            <p:nvPr/>
          </p:nvSpPr>
          <p:spPr>
            <a:xfrm>
              <a:off x="8389282" y="1489389"/>
              <a:ext cx="582211" cy="369332"/>
            </a:xfrm>
            <a:prstGeom prst="rect">
              <a:avLst/>
            </a:prstGeom>
            <a:noFill/>
          </p:spPr>
          <p:txBody>
            <a:bodyPr wrap="none" rtlCol="0">
              <a:spAutoFit/>
            </a:bodyPr>
            <a:lstStyle/>
            <a:p>
              <a:r>
                <a:rPr lang="en-GB" dirty="0" smtClean="0">
                  <a:solidFill>
                    <a:srgbClr val="0066FF"/>
                  </a:solidFill>
                </a:rPr>
                <a:t>CCI</a:t>
              </a:r>
              <a:endParaRPr lang="en-GB" dirty="0">
                <a:solidFill>
                  <a:srgbClr val="0066FF"/>
                </a:solidFill>
              </a:endParaRPr>
            </a:p>
          </p:txBody>
        </p:sp>
        <p:sp>
          <p:nvSpPr>
            <p:cNvPr id="11" name="TextBox 10"/>
            <p:cNvSpPr txBox="1"/>
            <p:nvPr/>
          </p:nvSpPr>
          <p:spPr>
            <a:xfrm>
              <a:off x="2820029" y="3513351"/>
              <a:ext cx="1120820" cy="369332"/>
            </a:xfrm>
            <a:prstGeom prst="rect">
              <a:avLst/>
            </a:prstGeom>
            <a:noFill/>
          </p:spPr>
          <p:txBody>
            <a:bodyPr wrap="none" rtlCol="0">
              <a:spAutoFit/>
            </a:bodyPr>
            <a:lstStyle/>
            <a:p>
              <a:r>
                <a:rPr lang="en-GB" dirty="0" err="1" smtClean="0">
                  <a:solidFill>
                    <a:srgbClr val="00B050"/>
                  </a:solidFill>
                </a:rPr>
                <a:t>HadISST</a:t>
              </a:r>
              <a:endParaRPr lang="en-GB" dirty="0">
                <a:solidFill>
                  <a:srgbClr val="00B050"/>
                </a:solidFill>
              </a:endParaRPr>
            </a:p>
          </p:txBody>
        </p:sp>
        <p:sp>
          <p:nvSpPr>
            <p:cNvPr id="12" name="TextBox 11"/>
            <p:cNvSpPr txBox="1"/>
            <p:nvPr/>
          </p:nvSpPr>
          <p:spPr>
            <a:xfrm>
              <a:off x="8395694" y="3513351"/>
              <a:ext cx="607859" cy="369332"/>
            </a:xfrm>
            <a:prstGeom prst="rect">
              <a:avLst/>
            </a:prstGeom>
            <a:noFill/>
          </p:spPr>
          <p:txBody>
            <a:bodyPr wrap="none" rtlCol="0">
              <a:spAutoFit/>
            </a:bodyPr>
            <a:lstStyle/>
            <a:p>
              <a:r>
                <a:rPr lang="en-GB" dirty="0" err="1" smtClean="0"/>
                <a:t>Obs</a:t>
              </a:r>
              <a:endParaRPr lang="en-GB" dirty="0"/>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615629" cy="1143000"/>
          </a:xfrm>
        </p:spPr>
        <p:txBody>
          <a:bodyPr/>
          <a:lstStyle/>
          <a:p>
            <a:r>
              <a:rPr lang="en-GB" sz="3600" dirty="0" smtClean="0"/>
              <a:t>Future plans</a:t>
            </a:r>
            <a:endParaRPr lang="en-GB" sz="3600" dirty="0"/>
          </a:p>
        </p:txBody>
      </p:sp>
      <p:sp>
        <p:nvSpPr>
          <p:cNvPr id="3" name="Content Placeholder 2"/>
          <p:cNvSpPr>
            <a:spLocks noGrp="1"/>
          </p:cNvSpPr>
          <p:nvPr>
            <p:ph idx="1"/>
          </p:nvPr>
        </p:nvSpPr>
        <p:spPr>
          <a:xfrm>
            <a:off x="457200" y="1600199"/>
            <a:ext cx="8229600" cy="5110747"/>
          </a:xfrm>
        </p:spPr>
        <p:txBody>
          <a:bodyPr>
            <a:normAutofit fontScale="92500"/>
          </a:bodyPr>
          <a:lstStyle/>
          <a:p>
            <a:r>
              <a:rPr lang="en-GB" dirty="0" smtClean="0"/>
              <a:t>Testing and understanding impact of using different forcing datasets on model simulations</a:t>
            </a:r>
          </a:p>
          <a:p>
            <a:pPr lvl="1"/>
            <a:r>
              <a:rPr lang="en-GB" dirty="0" smtClean="0"/>
              <a:t>Differences between ECVs is much smaller than coupled model biases</a:t>
            </a:r>
          </a:p>
          <a:p>
            <a:pPr lvl="1"/>
            <a:r>
              <a:rPr lang="en-GB" dirty="0" smtClean="0"/>
              <a:t>However can still have a significant effect on other quantities of interest</a:t>
            </a:r>
          </a:p>
          <a:p>
            <a:r>
              <a:rPr lang="en-GB" dirty="0" smtClean="0"/>
              <a:t>Understanding relative impact of </a:t>
            </a:r>
          </a:p>
          <a:p>
            <a:pPr lvl="1"/>
            <a:r>
              <a:rPr lang="en-GB" dirty="0" smtClean="0"/>
              <a:t>Uncertainty in ECVs (running ensembles of models with different forcing/including uncertainty)</a:t>
            </a:r>
          </a:p>
          <a:p>
            <a:pPr lvl="1"/>
            <a:r>
              <a:rPr lang="en-GB" dirty="0" smtClean="0"/>
              <a:t>Quantifying impact of these uncertainties </a:t>
            </a:r>
            <a:r>
              <a:rPr lang="en-GB" dirty="0" smtClean="0"/>
              <a:t>on response of relevant climate variables and processes</a:t>
            </a:r>
            <a:endParaRPr lang="en-GB" dirty="0" smtClean="0"/>
          </a:p>
          <a:p>
            <a:r>
              <a:rPr lang="en-GB" dirty="0" smtClean="0"/>
              <a:t>Make use of CCI datasets in PRIMAVERA work packages</a:t>
            </a:r>
          </a:p>
          <a:p>
            <a:pPr lvl="1"/>
            <a:r>
              <a:rPr lang="en-GB" dirty="0" smtClean="0"/>
              <a:t>Metrics</a:t>
            </a:r>
          </a:p>
          <a:p>
            <a:pPr lvl="1"/>
            <a:r>
              <a:rPr lang="en-GB" dirty="0" smtClean="0"/>
              <a:t>Model development and </a:t>
            </a:r>
            <a:r>
              <a:rPr lang="en-GB" dirty="0" smtClean="0"/>
              <a:t>assessment – both core and frontier simulations</a:t>
            </a:r>
          </a:p>
          <a:p>
            <a:pPr marL="457200" lvl="1" indent="0">
              <a:buNone/>
            </a:pPr>
            <a:endParaRPr lang="en-GB" dirty="0"/>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Q&amp;A</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155337082"/>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bg1"/>
        </a:solidFill>
        <a:effectLst/>
      </p:bgPr>
    </p:bg>
    <p:spTree>
      <p:nvGrpSpPr>
        <p:cNvPr id="1" name=""/>
        <p:cNvGrpSpPr/>
        <p:nvPr/>
      </p:nvGrpSpPr>
      <p:grpSpPr>
        <a:xfrm>
          <a:off x="0" y="0"/>
          <a:ext cx="0" cy="0"/>
          <a:chOff x="0" y="0"/>
          <a:chExt cx="0" cy="0"/>
        </a:xfrm>
      </p:grpSpPr>
      <p:grpSp>
        <p:nvGrpSpPr>
          <p:cNvPr id="2" name="Group 30"/>
          <p:cNvGrpSpPr>
            <a:grpSpLocks/>
          </p:cNvGrpSpPr>
          <p:nvPr/>
        </p:nvGrpSpPr>
        <p:grpSpPr bwMode="auto">
          <a:xfrm>
            <a:off x="7092950" y="9525"/>
            <a:ext cx="2025650" cy="1474788"/>
            <a:chOff x="0" y="0"/>
            <a:chExt cx="1835" cy="1246"/>
          </a:xfrm>
        </p:grpSpPr>
        <p:grpSp>
          <p:nvGrpSpPr>
            <p:cNvPr id="3" name="Group 31"/>
            <p:cNvGrpSpPr>
              <a:grpSpLocks/>
            </p:cNvGrpSpPr>
            <p:nvPr/>
          </p:nvGrpSpPr>
          <p:grpSpPr bwMode="auto">
            <a:xfrm>
              <a:off x="0" y="0"/>
              <a:ext cx="1835" cy="657"/>
              <a:chOff x="0" y="0"/>
              <a:chExt cx="1835" cy="657"/>
            </a:xfrm>
          </p:grpSpPr>
          <p:pic>
            <p:nvPicPr>
              <p:cNvPr id="698387" name="Picture 32"/>
              <p:cNvPicPr>
                <a:picLocks noChangeArrowheads="1"/>
              </p:cNvPicPr>
              <p:nvPr/>
            </p:nvPicPr>
            <p:blipFill>
              <a:blip r:embed="rId3"/>
              <a:srcRect/>
              <a:stretch>
                <a:fillRect/>
              </a:stretch>
            </p:blipFill>
            <p:spPr bwMode="auto">
              <a:xfrm>
                <a:off x="821" y="171"/>
                <a:ext cx="1014" cy="319"/>
              </a:xfrm>
              <a:prstGeom prst="rect">
                <a:avLst/>
              </a:prstGeom>
              <a:noFill/>
              <a:ln w="9525">
                <a:noFill/>
                <a:miter lim="800000"/>
                <a:headEnd/>
                <a:tailEnd/>
              </a:ln>
            </p:spPr>
          </p:pic>
          <p:pic>
            <p:nvPicPr>
              <p:cNvPr id="698388" name="Picture 33"/>
              <p:cNvPicPr>
                <a:picLocks noChangeArrowheads="1"/>
              </p:cNvPicPr>
              <p:nvPr/>
            </p:nvPicPr>
            <p:blipFill>
              <a:blip r:embed="rId4"/>
              <a:srcRect/>
              <a:stretch>
                <a:fillRect/>
              </a:stretch>
            </p:blipFill>
            <p:spPr bwMode="auto">
              <a:xfrm>
                <a:off x="0" y="0"/>
                <a:ext cx="719" cy="657"/>
              </a:xfrm>
              <a:prstGeom prst="rect">
                <a:avLst/>
              </a:prstGeom>
              <a:noFill/>
              <a:ln w="9525">
                <a:noFill/>
                <a:miter lim="800000"/>
                <a:headEnd/>
                <a:tailEnd/>
              </a:ln>
            </p:spPr>
          </p:pic>
        </p:grpSp>
        <p:sp>
          <p:nvSpPr>
            <p:cNvPr id="17419" name="Rectangle 34"/>
            <p:cNvSpPr>
              <a:spLocks/>
            </p:cNvSpPr>
            <p:nvPr/>
          </p:nvSpPr>
          <p:spPr bwMode="auto">
            <a:xfrm>
              <a:off x="40" y="685"/>
              <a:ext cx="1776" cy="561"/>
            </a:xfrm>
            <a:prstGeom prst="rect">
              <a:avLst/>
            </a:prstGeom>
            <a:noFill/>
            <a:ln w="9525">
              <a:noFill/>
              <a:miter lim="800000"/>
              <a:headEnd/>
              <a:tailEnd/>
            </a:ln>
          </p:spPr>
          <p:txBody>
            <a:bodyPr lIns="0" tIns="0" rIns="0" bIns="0" anchor="ctr"/>
            <a:lstStyle/>
            <a:p>
              <a:pPr fontAlgn="base">
                <a:spcBef>
                  <a:spcPts val="775"/>
                </a:spcBef>
                <a:spcAft>
                  <a:spcPct val="0"/>
                </a:spcAft>
                <a:defRPr/>
              </a:pPr>
              <a:r>
                <a:rPr lang="en-US" sz="1300">
                  <a:solidFill>
                    <a:srgbClr val="000000"/>
                  </a:solidFill>
                  <a:latin typeface="Arial" charset="0"/>
                  <a:ea typeface="ＭＳ Ｐゴシック"/>
                  <a:cs typeface="Arial" charset="0"/>
                  <a:sym typeface="Arial" charset="0"/>
                </a:rPr>
                <a:t>Joint Weather and Climate</a:t>
              </a:r>
              <a:br>
                <a:rPr lang="en-US" sz="1300">
                  <a:solidFill>
                    <a:srgbClr val="000000"/>
                  </a:solidFill>
                  <a:latin typeface="Arial" charset="0"/>
                  <a:ea typeface="ＭＳ Ｐゴシック"/>
                  <a:cs typeface="Arial" charset="0"/>
                  <a:sym typeface="Arial" charset="0"/>
                </a:rPr>
              </a:br>
              <a:r>
                <a:rPr lang="en-US" sz="1300">
                  <a:solidFill>
                    <a:srgbClr val="000000"/>
                  </a:solidFill>
                  <a:latin typeface="Arial" charset="0"/>
                  <a:ea typeface="ＭＳ Ｐゴシック"/>
                  <a:cs typeface="Arial" charset="0"/>
                  <a:sym typeface="Arial" charset="0"/>
                </a:rPr>
                <a:t>Research Programme</a:t>
              </a:r>
              <a:br>
                <a:rPr lang="en-US" sz="1300">
                  <a:solidFill>
                    <a:srgbClr val="000000"/>
                  </a:solidFill>
                  <a:latin typeface="Arial" charset="0"/>
                  <a:ea typeface="ＭＳ Ｐゴシック"/>
                  <a:cs typeface="Arial" charset="0"/>
                  <a:sym typeface="Arial" charset="0"/>
                </a:rPr>
              </a:br>
              <a:r>
                <a:rPr lang="en-US" sz="1300">
                  <a:solidFill>
                    <a:srgbClr val="000000"/>
                  </a:solidFill>
                  <a:latin typeface="Arial" charset="0"/>
                  <a:ea typeface="ＭＳ Ｐゴシック"/>
                  <a:cs typeface="Arial" charset="0"/>
                  <a:sym typeface="Arial" charset="0"/>
                </a:rPr>
                <a:t> </a:t>
              </a:r>
              <a:r>
                <a:rPr lang="en-US" sz="800">
                  <a:solidFill>
                    <a:srgbClr val="000000"/>
                  </a:solidFill>
                  <a:latin typeface="Arial" charset="0"/>
                  <a:ea typeface="ＭＳ Ｐゴシック"/>
                  <a:cs typeface="Arial" charset="0"/>
                  <a:sym typeface="Arial" charset="0"/>
                </a:rPr>
                <a:t>A partnership in climate research </a:t>
              </a:r>
            </a:p>
          </p:txBody>
        </p:sp>
        <p:sp>
          <p:nvSpPr>
            <p:cNvPr id="17420" name="Line 35"/>
            <p:cNvSpPr>
              <a:spLocks noChangeShapeType="1"/>
            </p:cNvSpPr>
            <p:nvPr/>
          </p:nvSpPr>
          <p:spPr bwMode="auto">
            <a:xfrm>
              <a:off x="22" y="653"/>
              <a:ext cx="1799" cy="1"/>
            </a:xfrm>
            <a:prstGeom prst="line">
              <a:avLst/>
            </a:prstGeom>
            <a:noFill/>
            <a:ln w="19050">
              <a:solidFill>
                <a:srgbClr val="132647"/>
              </a:solidFill>
              <a:round/>
              <a:headEnd/>
              <a:tailEnd/>
            </a:ln>
          </p:spPr>
          <p:txBody>
            <a:bodyPr lIns="0" tIns="0" rIns="0" bIns="0"/>
            <a:lstStyle/>
            <a:p>
              <a:pPr fontAlgn="base">
                <a:spcBef>
                  <a:spcPct val="20000"/>
                </a:spcBef>
                <a:spcAft>
                  <a:spcPct val="0"/>
                </a:spcAft>
                <a:defRPr/>
              </a:pPr>
              <a:endParaRPr lang="en-US" sz="2400">
                <a:solidFill>
                  <a:srgbClr val="000000"/>
                </a:solidFill>
                <a:latin typeface="Arial" charset="0"/>
                <a:ea typeface="ＭＳ Ｐゴシック"/>
              </a:endParaRPr>
            </a:p>
          </p:txBody>
        </p:sp>
        <p:sp>
          <p:nvSpPr>
            <p:cNvPr id="17421" name="Line 36"/>
            <p:cNvSpPr>
              <a:spLocks noChangeShapeType="1"/>
            </p:cNvSpPr>
            <p:nvPr/>
          </p:nvSpPr>
          <p:spPr bwMode="auto">
            <a:xfrm>
              <a:off x="755" y="47"/>
              <a:ext cx="1" cy="557"/>
            </a:xfrm>
            <a:prstGeom prst="line">
              <a:avLst/>
            </a:prstGeom>
            <a:noFill/>
            <a:ln w="19050">
              <a:solidFill>
                <a:srgbClr val="132647"/>
              </a:solidFill>
              <a:round/>
              <a:headEnd/>
              <a:tailEnd/>
            </a:ln>
          </p:spPr>
          <p:txBody>
            <a:bodyPr lIns="0" tIns="0" rIns="0" bIns="0"/>
            <a:lstStyle/>
            <a:p>
              <a:pPr fontAlgn="base">
                <a:spcBef>
                  <a:spcPct val="20000"/>
                </a:spcBef>
                <a:spcAft>
                  <a:spcPct val="0"/>
                </a:spcAft>
                <a:defRPr/>
              </a:pPr>
              <a:endParaRPr lang="en-US" sz="2400">
                <a:solidFill>
                  <a:srgbClr val="000000"/>
                </a:solidFill>
                <a:latin typeface="Arial" charset="0"/>
                <a:ea typeface="ＭＳ Ｐゴシック"/>
              </a:endParaRPr>
            </a:p>
          </p:txBody>
        </p:sp>
      </p:grpSp>
      <p:sp>
        <p:nvSpPr>
          <p:cNvPr id="698370" name="Text Box 17"/>
          <p:cNvSpPr txBox="1">
            <a:spLocks noChangeArrowheads="1"/>
          </p:cNvSpPr>
          <p:nvPr/>
        </p:nvSpPr>
        <p:spPr bwMode="auto">
          <a:xfrm>
            <a:off x="2159000" y="947738"/>
            <a:ext cx="4667250" cy="1343025"/>
          </a:xfrm>
          <a:prstGeom prst="rect">
            <a:avLst/>
          </a:prstGeom>
          <a:noFill/>
          <a:ln w="9525" algn="ctr">
            <a:noFill/>
            <a:miter lim="800000"/>
            <a:headEnd/>
            <a:tailEnd/>
          </a:ln>
        </p:spPr>
        <p:txBody>
          <a:bodyPr>
            <a:spAutoFit/>
          </a:bodyPr>
          <a:lstStyle/>
          <a:p>
            <a:pPr marL="261938" indent="-261938" defTabSz="914400" fontAlgn="base">
              <a:lnSpc>
                <a:spcPct val="80000"/>
              </a:lnSpc>
              <a:spcBef>
                <a:spcPct val="50000"/>
              </a:spcBef>
              <a:spcAft>
                <a:spcPct val="35000"/>
              </a:spcAft>
              <a:buFontTx/>
              <a:buChar char="•"/>
            </a:pPr>
            <a:endParaRPr lang="en-GB" sz="2000">
              <a:solidFill>
                <a:srgbClr val="000000"/>
              </a:solidFill>
              <a:latin typeface="Arial" charset="0"/>
              <a:ea typeface="ＭＳ Ｐゴシック"/>
            </a:endParaRPr>
          </a:p>
          <a:p>
            <a:pPr marL="261938" indent="-261938" defTabSz="914400" fontAlgn="base">
              <a:lnSpc>
                <a:spcPct val="80000"/>
              </a:lnSpc>
              <a:spcBef>
                <a:spcPct val="50000"/>
              </a:spcBef>
              <a:spcAft>
                <a:spcPct val="35000"/>
              </a:spcAft>
              <a:buFontTx/>
              <a:buChar char="•"/>
            </a:pPr>
            <a:endParaRPr lang="en-GB" sz="2000">
              <a:solidFill>
                <a:srgbClr val="000000"/>
              </a:solidFill>
              <a:latin typeface="Arial" charset="0"/>
              <a:ea typeface="ＭＳ Ｐゴシック"/>
            </a:endParaRPr>
          </a:p>
          <a:p>
            <a:pPr marL="261938" indent="-261938" defTabSz="914400" fontAlgn="base">
              <a:lnSpc>
                <a:spcPct val="80000"/>
              </a:lnSpc>
              <a:spcBef>
                <a:spcPct val="50000"/>
              </a:spcBef>
              <a:spcAft>
                <a:spcPct val="35000"/>
              </a:spcAft>
              <a:buFontTx/>
              <a:buChar char="•"/>
            </a:pPr>
            <a:endParaRPr lang="en-GB" sz="2000">
              <a:solidFill>
                <a:srgbClr val="000000"/>
              </a:solidFill>
              <a:latin typeface="Arial" charset="0"/>
              <a:ea typeface="ＭＳ Ｐゴシック"/>
            </a:endParaRPr>
          </a:p>
        </p:txBody>
      </p:sp>
      <p:sp>
        <p:nvSpPr>
          <p:cNvPr id="698371" name="Text Box 33"/>
          <p:cNvSpPr txBox="1">
            <a:spLocks noChangeArrowheads="1"/>
          </p:cNvSpPr>
          <p:nvPr/>
        </p:nvSpPr>
        <p:spPr bwMode="auto">
          <a:xfrm>
            <a:off x="1115616" y="5157192"/>
            <a:ext cx="2005013" cy="996950"/>
          </a:xfrm>
          <a:prstGeom prst="rect">
            <a:avLst/>
          </a:prstGeom>
          <a:solidFill>
            <a:schemeClr val="bg1"/>
          </a:solidFill>
          <a:ln w="9525">
            <a:noFill/>
            <a:miter lim="800000"/>
            <a:headEnd/>
            <a:tailEnd/>
          </a:ln>
        </p:spPr>
        <p:txBody>
          <a:bodyPr>
            <a:spAutoFit/>
          </a:bodyPr>
          <a:lstStyle/>
          <a:p>
            <a:pPr defTabSz="914400" fontAlgn="base">
              <a:lnSpc>
                <a:spcPct val="85000"/>
              </a:lnSpc>
              <a:spcBef>
                <a:spcPct val="50000"/>
              </a:spcBef>
              <a:spcAft>
                <a:spcPct val="0"/>
              </a:spcAft>
            </a:pPr>
            <a:r>
              <a:rPr lang="en-GB" sz="1400" dirty="0">
                <a:solidFill>
                  <a:srgbClr val="000000"/>
                </a:solidFill>
                <a:latin typeface="Arial" charset="0"/>
                <a:ea typeface="ＭＳ Ｐゴシック"/>
              </a:rPr>
              <a:t>Essentially the same physics/dynamics parameters used throughout model hierarchy </a:t>
            </a:r>
          </a:p>
        </p:txBody>
      </p:sp>
      <p:sp>
        <p:nvSpPr>
          <p:cNvPr id="698377" name="Text Box 29"/>
          <p:cNvSpPr txBox="1">
            <a:spLocks noChangeArrowheads="1"/>
          </p:cNvSpPr>
          <p:nvPr/>
        </p:nvSpPr>
        <p:spPr bwMode="auto">
          <a:xfrm>
            <a:off x="179512" y="1196752"/>
            <a:ext cx="8964488" cy="3311676"/>
          </a:xfrm>
          <a:prstGeom prst="rect">
            <a:avLst/>
          </a:prstGeom>
          <a:solidFill>
            <a:schemeClr val="bg1"/>
          </a:solidFill>
          <a:ln w="9525">
            <a:noFill/>
            <a:miter lim="800000"/>
            <a:headEnd/>
            <a:tailEnd/>
          </a:ln>
        </p:spPr>
        <p:txBody>
          <a:bodyPr wrap="square">
            <a:spAutoFit/>
          </a:bodyPr>
          <a:lstStyle/>
          <a:p>
            <a:pPr defTabSz="914400" fontAlgn="base">
              <a:lnSpc>
                <a:spcPct val="80000"/>
              </a:lnSpc>
              <a:spcBef>
                <a:spcPct val="50000"/>
              </a:spcBef>
              <a:spcAft>
                <a:spcPct val="0"/>
              </a:spcAft>
            </a:pPr>
            <a:r>
              <a:rPr lang="en-GB" b="1" dirty="0" smtClean="0">
                <a:solidFill>
                  <a:srgbClr val="000000"/>
                </a:solidFill>
                <a:latin typeface="Arial" charset="0"/>
                <a:ea typeface="ＭＳ Ｐゴシック"/>
              </a:rPr>
              <a:t>AIM</a:t>
            </a:r>
            <a:r>
              <a:rPr lang="en-GB" dirty="0" smtClean="0">
                <a:solidFill>
                  <a:srgbClr val="000000"/>
                </a:solidFill>
                <a:latin typeface="Arial" charset="0"/>
                <a:ea typeface="ＭＳ Ｐゴシック"/>
              </a:rPr>
              <a:t>: To increase understanding of climate processes and their resolution dependence</a:t>
            </a:r>
          </a:p>
          <a:p>
            <a:pPr defTabSz="914400" fontAlgn="base">
              <a:lnSpc>
                <a:spcPct val="80000"/>
              </a:lnSpc>
              <a:spcBef>
                <a:spcPct val="50000"/>
              </a:spcBef>
              <a:spcAft>
                <a:spcPct val="0"/>
              </a:spcAft>
              <a:buFontTx/>
              <a:buChar char="•"/>
            </a:pPr>
            <a:r>
              <a:rPr lang="en-GB" dirty="0" smtClean="0">
                <a:solidFill>
                  <a:srgbClr val="000000"/>
                </a:solidFill>
                <a:latin typeface="Arial" charset="0"/>
                <a:ea typeface="ＭＳ Ｐゴシック"/>
              </a:rPr>
              <a:t>Forced </a:t>
            </a:r>
            <a:r>
              <a:rPr lang="en-GB" dirty="0">
                <a:solidFill>
                  <a:srgbClr val="000000"/>
                </a:solidFill>
                <a:latin typeface="Arial" charset="0"/>
                <a:ea typeface="ＭＳ Ｐゴシック"/>
              </a:rPr>
              <a:t>atmosphere-land integrations, 1985-2011, </a:t>
            </a:r>
            <a:r>
              <a:rPr lang="en-GB" dirty="0" smtClean="0">
                <a:solidFill>
                  <a:srgbClr val="000000"/>
                </a:solidFill>
                <a:latin typeface="Arial" charset="0"/>
                <a:ea typeface="ＭＳ Ｐゴシック"/>
              </a:rPr>
              <a:t>3</a:t>
            </a:r>
            <a:r>
              <a:rPr lang="en-GB" dirty="0">
                <a:solidFill>
                  <a:srgbClr val="000000"/>
                </a:solidFill>
                <a:latin typeface="Arial" charset="0"/>
                <a:ea typeface="ＭＳ Ｐゴシック"/>
              </a:rPr>
              <a:t>-5 ensemble members/resolution</a:t>
            </a:r>
          </a:p>
          <a:p>
            <a:pPr defTabSz="914400" fontAlgn="base">
              <a:lnSpc>
                <a:spcPct val="80000"/>
              </a:lnSpc>
              <a:spcBef>
                <a:spcPct val="50000"/>
              </a:spcBef>
              <a:spcAft>
                <a:spcPct val="0"/>
              </a:spcAft>
              <a:buFontTx/>
              <a:buChar char="•"/>
            </a:pPr>
            <a:r>
              <a:rPr lang="en-GB" dirty="0">
                <a:solidFill>
                  <a:srgbClr val="000000"/>
                </a:solidFill>
                <a:latin typeface="Arial" charset="0"/>
                <a:ea typeface="ＭＳ Ｐゴシック"/>
              </a:rPr>
              <a:t>SST and sea-ice forcing from OSTIA 1/20</a:t>
            </a:r>
            <a:r>
              <a:rPr lang="en-GB" dirty="0">
                <a:solidFill>
                  <a:srgbClr val="000000"/>
                </a:solidFill>
                <a:latin typeface="Arial" charset="0"/>
                <a:ea typeface="ＭＳ Ｐゴシック"/>
                <a:cs typeface="Arial" charset="0"/>
              </a:rPr>
              <a:t>° daily data</a:t>
            </a:r>
          </a:p>
          <a:p>
            <a:pPr defTabSz="914400" fontAlgn="base">
              <a:lnSpc>
                <a:spcPct val="80000"/>
              </a:lnSpc>
              <a:spcBef>
                <a:spcPct val="50000"/>
              </a:spcBef>
              <a:spcAft>
                <a:spcPct val="0"/>
              </a:spcAft>
              <a:buFontTx/>
              <a:buChar char="•"/>
            </a:pPr>
            <a:r>
              <a:rPr lang="en-GB" dirty="0">
                <a:solidFill>
                  <a:srgbClr val="000000"/>
                </a:solidFill>
                <a:latin typeface="Arial" charset="0"/>
                <a:ea typeface="ＭＳ Ｐゴシック"/>
                <a:cs typeface="Arial" charset="0"/>
              </a:rPr>
              <a:t>CMIP5-defined </a:t>
            </a:r>
            <a:r>
              <a:rPr lang="en-GB" dirty="0" err="1">
                <a:solidFill>
                  <a:srgbClr val="000000"/>
                </a:solidFill>
                <a:latin typeface="Arial" charset="0"/>
                <a:ea typeface="ＭＳ Ｐゴシック"/>
                <a:cs typeface="Arial" charset="0"/>
              </a:rPr>
              <a:t>forcings</a:t>
            </a:r>
            <a:r>
              <a:rPr lang="en-GB" dirty="0">
                <a:solidFill>
                  <a:srgbClr val="000000"/>
                </a:solidFill>
                <a:latin typeface="Arial" charset="0"/>
                <a:ea typeface="ＭＳ Ｐゴシック"/>
                <a:cs typeface="Arial" charset="0"/>
              </a:rPr>
              <a:t> including historic aerosol emissions</a:t>
            </a:r>
          </a:p>
          <a:p>
            <a:pPr defTabSz="914400" fontAlgn="base">
              <a:lnSpc>
                <a:spcPct val="80000"/>
              </a:lnSpc>
              <a:spcBef>
                <a:spcPct val="50000"/>
              </a:spcBef>
              <a:spcAft>
                <a:spcPct val="0"/>
              </a:spcAft>
              <a:buFontTx/>
              <a:buChar char="•"/>
            </a:pPr>
            <a:r>
              <a:rPr lang="en-GB" dirty="0" err="1">
                <a:solidFill>
                  <a:srgbClr val="000000"/>
                </a:solidFill>
                <a:latin typeface="Arial" charset="0"/>
                <a:ea typeface="ＭＳ Ｐゴシック"/>
                <a:cs typeface="Arial" charset="0"/>
              </a:rPr>
              <a:t>Timeslice</a:t>
            </a:r>
            <a:r>
              <a:rPr lang="en-GB" dirty="0">
                <a:solidFill>
                  <a:srgbClr val="000000"/>
                </a:solidFill>
                <a:latin typeface="Arial" charset="0"/>
                <a:ea typeface="ＭＳ Ｐゴシック"/>
                <a:cs typeface="Arial" charset="0"/>
              </a:rPr>
              <a:t> future climate for 2100 with </a:t>
            </a:r>
            <a:r>
              <a:rPr lang="el-GR" dirty="0">
                <a:solidFill>
                  <a:srgbClr val="000000"/>
                </a:solidFill>
                <a:latin typeface="Arial" charset="0"/>
                <a:ea typeface="ＭＳ Ｐゴシック"/>
                <a:cs typeface="Arial" charset="0"/>
              </a:rPr>
              <a:t>Δ</a:t>
            </a:r>
            <a:r>
              <a:rPr lang="en-GB" dirty="0">
                <a:solidFill>
                  <a:srgbClr val="000000"/>
                </a:solidFill>
                <a:latin typeface="Arial" charset="0"/>
                <a:ea typeface="ＭＳ Ｐゴシック"/>
                <a:cs typeface="Arial" charset="0"/>
              </a:rPr>
              <a:t>SST from HadGEM2-ES using RCP8.5, 3 ensemble members/resolution</a:t>
            </a:r>
            <a:endParaRPr lang="el-GR" dirty="0">
              <a:solidFill>
                <a:srgbClr val="000000"/>
              </a:solidFill>
              <a:latin typeface="Arial" charset="0"/>
              <a:ea typeface="ＭＳ Ｐゴシック"/>
              <a:cs typeface="Arial" charset="0"/>
            </a:endParaRPr>
          </a:p>
          <a:p>
            <a:pPr defTabSz="914400" fontAlgn="base">
              <a:lnSpc>
                <a:spcPct val="80000"/>
              </a:lnSpc>
              <a:spcBef>
                <a:spcPct val="50000"/>
              </a:spcBef>
              <a:spcAft>
                <a:spcPct val="0"/>
              </a:spcAft>
              <a:buFontTx/>
              <a:buChar char="•"/>
            </a:pPr>
            <a:r>
              <a:rPr lang="en-GB" dirty="0">
                <a:solidFill>
                  <a:srgbClr val="000000"/>
                </a:solidFill>
                <a:latin typeface="Arial" charset="0"/>
                <a:ea typeface="ＭＳ Ｐゴシック"/>
                <a:cs typeface="Arial" charset="0"/>
              </a:rPr>
              <a:t>Using PRACE HPC grant of 144M core hours on HLRS Stuttgart CRAY XE6 </a:t>
            </a:r>
          </a:p>
          <a:p>
            <a:pPr defTabSz="914400" fontAlgn="base">
              <a:lnSpc>
                <a:spcPct val="80000"/>
              </a:lnSpc>
              <a:spcBef>
                <a:spcPct val="50000"/>
              </a:spcBef>
              <a:spcAft>
                <a:spcPct val="0"/>
              </a:spcAft>
              <a:buFontTx/>
              <a:buChar char="•"/>
            </a:pPr>
            <a:r>
              <a:rPr lang="en-GB" dirty="0">
                <a:solidFill>
                  <a:srgbClr val="000000"/>
                </a:solidFill>
                <a:latin typeface="Arial" charset="0"/>
                <a:ea typeface="ＭＳ Ｐゴシック"/>
                <a:cs typeface="Arial" charset="0"/>
              </a:rPr>
              <a:t>400TB data </a:t>
            </a:r>
            <a:r>
              <a:rPr lang="en-GB" dirty="0" smtClean="0">
                <a:solidFill>
                  <a:srgbClr val="000000"/>
                </a:solidFill>
                <a:latin typeface="Arial" charset="0"/>
                <a:ea typeface="ＭＳ Ｐゴシック"/>
                <a:cs typeface="Arial" charset="0"/>
              </a:rPr>
              <a:t>produced</a:t>
            </a:r>
            <a:endParaRPr lang="en-GB" dirty="0">
              <a:solidFill>
                <a:srgbClr val="000000"/>
              </a:solidFill>
              <a:latin typeface="Arial" charset="0"/>
              <a:ea typeface="ＭＳ Ｐゴシック"/>
              <a:cs typeface="Arial" charset="0"/>
            </a:endParaRPr>
          </a:p>
          <a:p>
            <a:pPr defTabSz="914400" fontAlgn="base">
              <a:spcBef>
                <a:spcPct val="50000"/>
              </a:spcBef>
              <a:spcAft>
                <a:spcPct val="0"/>
              </a:spcAft>
              <a:buFontTx/>
              <a:buChar char="•"/>
            </a:pPr>
            <a:r>
              <a:rPr lang="en-GB" sz="1600" dirty="0">
                <a:solidFill>
                  <a:srgbClr val="000000"/>
                </a:solidFill>
                <a:latin typeface="Arial" charset="0"/>
                <a:ea typeface="ＭＳ Ｐゴシック"/>
                <a:cs typeface="Arial" charset="0"/>
              </a:rPr>
              <a:t>Demory et al (2013), Mizielinski et al </a:t>
            </a:r>
            <a:r>
              <a:rPr lang="en-GB" sz="1600" dirty="0" smtClean="0">
                <a:solidFill>
                  <a:srgbClr val="000000"/>
                </a:solidFill>
                <a:latin typeface="Arial" charset="0"/>
                <a:ea typeface="ＭＳ Ｐゴシック"/>
                <a:cs typeface="Arial" charset="0"/>
              </a:rPr>
              <a:t>(2014)</a:t>
            </a:r>
            <a:r>
              <a:rPr lang="en-GB" sz="1600" dirty="0">
                <a:solidFill>
                  <a:srgbClr val="000000"/>
                </a:solidFill>
                <a:latin typeface="Arial" charset="0"/>
                <a:ea typeface="ＭＳ Ｐゴシック"/>
                <a:cs typeface="Arial" charset="0"/>
              </a:rPr>
              <a:t>, Allan et al </a:t>
            </a:r>
            <a:r>
              <a:rPr lang="en-GB" sz="1600" dirty="0" smtClean="0">
                <a:solidFill>
                  <a:srgbClr val="000000"/>
                </a:solidFill>
                <a:latin typeface="Arial" charset="0"/>
                <a:ea typeface="ＭＳ Ｐゴシック"/>
                <a:cs typeface="Arial" charset="0"/>
              </a:rPr>
              <a:t>2014, </a:t>
            </a:r>
            <a:r>
              <a:rPr lang="en-GB" sz="1600" dirty="0">
                <a:solidFill>
                  <a:srgbClr val="000000"/>
                </a:solidFill>
                <a:latin typeface="Arial" charset="0"/>
                <a:ea typeface="ＭＳ Ｐゴシック"/>
                <a:cs typeface="Arial" charset="0"/>
              </a:rPr>
              <a:t>Roberts et al </a:t>
            </a:r>
            <a:r>
              <a:rPr lang="en-GB" sz="1600" dirty="0" smtClean="0">
                <a:solidFill>
                  <a:srgbClr val="000000"/>
                </a:solidFill>
                <a:latin typeface="Arial" charset="0"/>
                <a:ea typeface="ＭＳ Ｐゴシック"/>
                <a:cs typeface="Arial" charset="0"/>
              </a:rPr>
              <a:t>2015, </a:t>
            </a:r>
            <a:r>
              <a:rPr lang="en-GB" sz="1600" dirty="0">
                <a:solidFill>
                  <a:srgbClr val="000000"/>
                </a:solidFill>
                <a:latin typeface="Arial" charset="0"/>
                <a:ea typeface="ＭＳ Ｐゴシック"/>
                <a:cs typeface="Arial" charset="0"/>
              </a:rPr>
              <a:t>Vidale et al (in prep</a:t>
            </a:r>
            <a:r>
              <a:rPr lang="en-GB" sz="1600" dirty="0" smtClean="0">
                <a:solidFill>
                  <a:srgbClr val="000000"/>
                </a:solidFill>
                <a:latin typeface="Arial" charset="0"/>
                <a:ea typeface="ＭＳ Ｐゴシック"/>
                <a:cs typeface="Arial" charset="0"/>
              </a:rPr>
              <a:t>), Bush et al (in revision), Vellinga et al (in revision)</a:t>
            </a:r>
            <a:endParaRPr lang="en-GB" sz="1600" dirty="0">
              <a:solidFill>
                <a:srgbClr val="000000"/>
              </a:solidFill>
              <a:latin typeface="Arial" charset="0"/>
              <a:ea typeface="ＭＳ Ｐゴシック"/>
              <a:cs typeface="Arial" charset="0"/>
            </a:endParaRPr>
          </a:p>
        </p:txBody>
      </p:sp>
      <p:sp>
        <p:nvSpPr>
          <p:cNvPr id="698384" name="Text Box 34"/>
          <p:cNvSpPr txBox="1">
            <a:spLocks noChangeArrowheads="1"/>
          </p:cNvSpPr>
          <p:nvPr/>
        </p:nvSpPr>
        <p:spPr bwMode="auto">
          <a:xfrm>
            <a:off x="0" y="1"/>
            <a:ext cx="7092280" cy="1400383"/>
          </a:xfrm>
          <a:prstGeom prst="rect">
            <a:avLst/>
          </a:prstGeom>
          <a:noFill/>
          <a:ln w="9525">
            <a:noFill/>
            <a:miter lim="800000"/>
            <a:headEnd/>
            <a:tailEnd/>
          </a:ln>
        </p:spPr>
        <p:txBody>
          <a:bodyPr wrap="square">
            <a:spAutoFit/>
          </a:bodyPr>
          <a:lstStyle/>
          <a:p>
            <a:pPr defTabSz="914400" fontAlgn="base">
              <a:spcBef>
                <a:spcPct val="0"/>
              </a:spcBef>
              <a:spcAft>
                <a:spcPct val="0"/>
              </a:spcAft>
            </a:pPr>
            <a:r>
              <a:rPr lang="en-US" sz="2000" b="1" dirty="0">
                <a:solidFill>
                  <a:srgbClr val="000090"/>
                </a:solidFill>
                <a:latin typeface="Arial" charset="0"/>
                <a:ea typeface="ＭＳ Ｐゴシック"/>
              </a:rPr>
              <a:t>UPSCALE</a:t>
            </a:r>
            <a:r>
              <a:rPr lang="en-US" sz="2000" dirty="0">
                <a:solidFill>
                  <a:srgbClr val="000090"/>
                </a:solidFill>
                <a:latin typeface="Arial" charset="0"/>
                <a:ea typeface="ＭＳ Ｐゴシック"/>
              </a:rPr>
              <a:t>: UK on PRACE - weather resolving Simulations of Climate for </a:t>
            </a:r>
            <a:r>
              <a:rPr lang="en-US" sz="2000" dirty="0" err="1">
                <a:solidFill>
                  <a:srgbClr val="000090"/>
                </a:solidFill>
                <a:latin typeface="Arial" charset="0"/>
                <a:ea typeface="ＭＳ Ｐゴシック"/>
              </a:rPr>
              <a:t>globAL</a:t>
            </a:r>
            <a:r>
              <a:rPr lang="en-US" sz="2000" dirty="0">
                <a:solidFill>
                  <a:srgbClr val="000090"/>
                </a:solidFill>
                <a:latin typeface="Arial" charset="0"/>
                <a:ea typeface="ＭＳ Ｐゴシック"/>
              </a:rPr>
              <a:t> Environmental risk</a:t>
            </a:r>
            <a:endParaRPr lang="en-US" dirty="0">
              <a:solidFill>
                <a:srgbClr val="000090"/>
              </a:solidFill>
              <a:latin typeface="Arial" charset="0"/>
              <a:ea typeface="ＭＳ Ｐゴシック"/>
            </a:endParaRPr>
          </a:p>
          <a:p>
            <a:pPr defTabSz="914400" fontAlgn="base">
              <a:spcBef>
                <a:spcPct val="0"/>
              </a:spcBef>
              <a:spcAft>
                <a:spcPct val="0"/>
              </a:spcAft>
            </a:pPr>
            <a:r>
              <a:rPr lang="en-US" dirty="0">
                <a:solidFill>
                  <a:srgbClr val="000090"/>
                </a:solidFill>
                <a:latin typeface="Arial" charset="0"/>
                <a:ea typeface="ＭＳ Ｐゴシック"/>
              </a:rPr>
              <a:t>PI: P.L. </a:t>
            </a:r>
            <a:r>
              <a:rPr lang="en-US" dirty="0" err="1">
                <a:solidFill>
                  <a:srgbClr val="000090"/>
                </a:solidFill>
                <a:latin typeface="Arial" charset="0"/>
                <a:ea typeface="ＭＳ Ｐゴシック"/>
              </a:rPr>
              <a:t>Vidale</a:t>
            </a:r>
            <a:r>
              <a:rPr lang="en-US" dirty="0">
                <a:solidFill>
                  <a:srgbClr val="000090"/>
                </a:solidFill>
                <a:latin typeface="Arial" charset="0"/>
                <a:ea typeface="ＭＳ Ｐゴシック"/>
              </a:rPr>
              <a:t>, NCAS-Climate, Reading</a:t>
            </a:r>
          </a:p>
          <a:p>
            <a:pPr defTabSz="914400" fontAlgn="base">
              <a:spcBef>
                <a:spcPct val="50000"/>
              </a:spcBef>
              <a:spcAft>
                <a:spcPct val="0"/>
              </a:spcAft>
            </a:pPr>
            <a:endParaRPr lang="en-GB" dirty="0">
              <a:solidFill>
                <a:srgbClr val="000000"/>
              </a:solidFill>
              <a:latin typeface="Arial" charset="0"/>
              <a:ea typeface="ＭＳ Ｐゴシック"/>
            </a:endParaRPr>
          </a:p>
        </p:txBody>
      </p:sp>
      <p:grpSp>
        <p:nvGrpSpPr>
          <p:cNvPr id="4" name="Group 23"/>
          <p:cNvGrpSpPr/>
          <p:nvPr/>
        </p:nvGrpSpPr>
        <p:grpSpPr>
          <a:xfrm>
            <a:off x="3366079" y="4339307"/>
            <a:ext cx="5759450" cy="2511425"/>
            <a:chOff x="3350077" y="3032125"/>
            <a:chExt cx="5759450" cy="2511425"/>
          </a:xfrm>
        </p:grpSpPr>
        <p:grpSp>
          <p:nvGrpSpPr>
            <p:cNvPr id="5" name="Group 23"/>
            <p:cNvGrpSpPr>
              <a:grpSpLocks noChangeAspect="1"/>
            </p:cNvGrpSpPr>
            <p:nvPr/>
          </p:nvGrpSpPr>
          <p:grpSpPr bwMode="auto">
            <a:xfrm>
              <a:off x="3350077" y="3032125"/>
              <a:ext cx="5759450" cy="2511425"/>
              <a:chOff x="2147030" y="2540409"/>
              <a:chExt cx="6909951" cy="3013289"/>
            </a:xfrm>
          </p:grpSpPr>
          <p:sp>
            <p:nvSpPr>
              <p:cNvPr id="27" name="Rectangle 8"/>
              <p:cNvSpPr>
                <a:spLocks noChangeArrowheads="1"/>
              </p:cNvSpPr>
              <p:nvPr/>
            </p:nvSpPr>
            <p:spPr bwMode="auto">
              <a:xfrm>
                <a:off x="6882211" y="5184360"/>
                <a:ext cx="1932554" cy="369338"/>
              </a:xfrm>
              <a:prstGeom prst="rect">
                <a:avLst/>
              </a:prstGeom>
              <a:noFill/>
              <a:ln w="9525">
                <a:noFill/>
                <a:miter lim="800000"/>
                <a:headEnd/>
                <a:tailEnd/>
              </a:ln>
            </p:spPr>
            <p:txBody>
              <a:bodyPr wrap="none">
                <a:spAutoFit/>
              </a:bodyPr>
              <a:lstStyle/>
              <a:p>
                <a:pPr defTabSz="914400" fontAlgn="base">
                  <a:spcBef>
                    <a:spcPct val="0"/>
                  </a:spcBef>
                  <a:spcAft>
                    <a:spcPct val="0"/>
                  </a:spcAft>
                </a:pPr>
                <a:r>
                  <a:rPr lang="en-GB" sz="1400">
                    <a:solidFill>
                      <a:srgbClr val="000000"/>
                    </a:solidFill>
                    <a:ea typeface="ＭＳ Ｐゴシック"/>
                  </a:rPr>
                  <a:t>Resolution increase</a:t>
                </a:r>
              </a:p>
            </p:txBody>
          </p:sp>
          <p:grpSp>
            <p:nvGrpSpPr>
              <p:cNvPr id="6" name="Group 22"/>
              <p:cNvGrpSpPr>
                <a:grpSpLocks/>
              </p:cNvGrpSpPr>
              <p:nvPr/>
            </p:nvGrpSpPr>
            <p:grpSpPr bwMode="auto">
              <a:xfrm>
                <a:off x="2147030" y="2540409"/>
                <a:ext cx="6909951" cy="2654810"/>
                <a:chOff x="2147030" y="2540409"/>
                <a:chExt cx="6909951" cy="2654810"/>
              </a:xfrm>
            </p:grpSpPr>
            <p:grpSp>
              <p:nvGrpSpPr>
                <p:cNvPr id="7" name="Group 12"/>
                <p:cNvGrpSpPr>
                  <a:grpSpLocks/>
                </p:cNvGrpSpPr>
                <p:nvPr/>
              </p:nvGrpSpPr>
              <p:grpSpPr bwMode="auto">
                <a:xfrm>
                  <a:off x="4498016" y="2835078"/>
                  <a:ext cx="2229659" cy="2216866"/>
                  <a:chOff x="3459774" y="1335289"/>
                  <a:chExt cx="2229659" cy="2216866"/>
                </a:xfrm>
              </p:grpSpPr>
              <p:pic>
                <p:nvPicPr>
                  <p:cNvPr id="47" name="Picture 2" descr="illu_n216.png"/>
                  <p:cNvPicPr>
                    <a:picLocks noChangeAspect="1"/>
                  </p:cNvPicPr>
                  <p:nvPr/>
                </p:nvPicPr>
                <p:blipFill>
                  <a:blip r:embed="rId5"/>
                  <a:srcRect r="11522"/>
                  <a:stretch>
                    <a:fillRect/>
                  </a:stretch>
                </p:blipFill>
                <p:spPr bwMode="auto">
                  <a:xfrm>
                    <a:off x="3459774" y="1335289"/>
                    <a:ext cx="2229659" cy="2216866"/>
                  </a:xfrm>
                  <a:prstGeom prst="rect">
                    <a:avLst/>
                  </a:prstGeom>
                  <a:noFill/>
                  <a:ln w="9525">
                    <a:solidFill>
                      <a:schemeClr val="tx1"/>
                    </a:solidFill>
                    <a:miter lim="800000"/>
                    <a:headEnd/>
                    <a:tailEnd/>
                  </a:ln>
                </p:spPr>
              </p:pic>
              <p:sp>
                <p:nvSpPr>
                  <p:cNvPr id="48" name="Rounded Rectangle 47"/>
                  <p:cNvSpPr/>
                  <p:nvPr/>
                </p:nvSpPr>
                <p:spPr>
                  <a:xfrm>
                    <a:off x="3822868" y="3185350"/>
                    <a:ext cx="1502742" cy="365709"/>
                  </a:xfrm>
                  <a:prstGeom prst="roundRect">
                    <a:avLst/>
                  </a:prstGeom>
                </p:spPr>
                <p:style>
                  <a:lnRef idx="1">
                    <a:schemeClr val="dk1"/>
                  </a:lnRef>
                  <a:fillRef idx="2">
                    <a:schemeClr val="dk1"/>
                  </a:fillRef>
                  <a:effectRef idx="1">
                    <a:schemeClr val="dk1"/>
                  </a:effectRef>
                  <a:fontRef idx="minor">
                    <a:schemeClr val="dk1"/>
                  </a:fontRef>
                </p:style>
                <p:txBody>
                  <a:bodyPr anchor="ctr"/>
                  <a:lstStyle/>
                  <a:p>
                    <a:pPr algn="ctr" defTabSz="914400">
                      <a:defRPr/>
                    </a:pPr>
                    <a:r>
                      <a:rPr lang="en-US" sz="1200" b="1" dirty="0">
                        <a:solidFill>
                          <a:srgbClr val="000000"/>
                        </a:solidFill>
                      </a:rPr>
                      <a:t>N216</a:t>
                    </a:r>
                    <a:r>
                      <a:rPr lang="en-US" sz="1200" dirty="0">
                        <a:solidFill>
                          <a:srgbClr val="000000"/>
                        </a:solidFill>
                      </a:rPr>
                      <a:t> (60 km)</a:t>
                    </a:r>
                  </a:p>
                </p:txBody>
              </p:sp>
            </p:grpSp>
            <p:grpSp>
              <p:nvGrpSpPr>
                <p:cNvPr id="8" name="Group 9"/>
                <p:cNvGrpSpPr>
                  <a:grpSpLocks/>
                </p:cNvGrpSpPr>
                <p:nvPr/>
              </p:nvGrpSpPr>
              <p:grpSpPr bwMode="auto">
                <a:xfrm>
                  <a:off x="2212329" y="2835078"/>
                  <a:ext cx="2229659" cy="2216866"/>
                  <a:chOff x="1174087" y="1335289"/>
                  <a:chExt cx="2229659" cy="2216866"/>
                </a:xfrm>
              </p:grpSpPr>
              <p:pic>
                <p:nvPicPr>
                  <p:cNvPr id="45" name="Picture 1" descr="illu_n96.png"/>
                  <p:cNvPicPr>
                    <a:picLocks noChangeAspect="1"/>
                  </p:cNvPicPr>
                  <p:nvPr/>
                </p:nvPicPr>
                <p:blipFill>
                  <a:blip r:embed="rId6"/>
                  <a:srcRect r="11522"/>
                  <a:stretch>
                    <a:fillRect/>
                  </a:stretch>
                </p:blipFill>
                <p:spPr bwMode="auto">
                  <a:xfrm>
                    <a:off x="1174087" y="1335289"/>
                    <a:ext cx="2229659" cy="2216866"/>
                  </a:xfrm>
                  <a:prstGeom prst="rect">
                    <a:avLst/>
                  </a:prstGeom>
                  <a:noFill/>
                  <a:ln w="9525">
                    <a:solidFill>
                      <a:srgbClr val="000000"/>
                    </a:solidFill>
                    <a:miter lim="800000"/>
                    <a:headEnd/>
                    <a:tailEnd/>
                  </a:ln>
                </p:spPr>
              </p:pic>
              <p:sp>
                <p:nvSpPr>
                  <p:cNvPr id="46" name="Rounded Rectangle 45"/>
                  <p:cNvSpPr/>
                  <p:nvPr/>
                </p:nvSpPr>
                <p:spPr>
                  <a:xfrm>
                    <a:off x="1537327" y="3189159"/>
                    <a:ext cx="1502742" cy="363805"/>
                  </a:xfrm>
                  <a:prstGeom prst="roundRect">
                    <a:avLst/>
                  </a:prstGeom>
                </p:spPr>
                <p:style>
                  <a:lnRef idx="1">
                    <a:schemeClr val="dk1"/>
                  </a:lnRef>
                  <a:fillRef idx="2">
                    <a:schemeClr val="dk1"/>
                  </a:fillRef>
                  <a:effectRef idx="1">
                    <a:schemeClr val="dk1"/>
                  </a:effectRef>
                  <a:fontRef idx="minor">
                    <a:schemeClr val="dk1"/>
                  </a:fontRef>
                </p:style>
                <p:txBody>
                  <a:bodyPr anchor="ctr"/>
                  <a:lstStyle/>
                  <a:p>
                    <a:pPr algn="ctr" defTabSz="914400">
                      <a:defRPr/>
                    </a:pPr>
                    <a:r>
                      <a:rPr lang="en-US" sz="1200" b="1" dirty="0">
                        <a:solidFill>
                          <a:srgbClr val="000000"/>
                        </a:solidFill>
                      </a:rPr>
                      <a:t>N96</a:t>
                    </a:r>
                    <a:r>
                      <a:rPr lang="en-US" sz="1200" dirty="0">
                        <a:solidFill>
                          <a:srgbClr val="000000"/>
                        </a:solidFill>
                      </a:rPr>
                      <a:t> (135 km)</a:t>
                    </a:r>
                  </a:p>
                </p:txBody>
              </p:sp>
            </p:grpSp>
            <p:grpSp>
              <p:nvGrpSpPr>
                <p:cNvPr id="9" name="Group 10"/>
                <p:cNvGrpSpPr>
                  <a:grpSpLocks/>
                </p:cNvGrpSpPr>
                <p:nvPr/>
              </p:nvGrpSpPr>
              <p:grpSpPr bwMode="auto">
                <a:xfrm>
                  <a:off x="6774365" y="2835078"/>
                  <a:ext cx="2224452" cy="2216866"/>
                  <a:chOff x="5736123" y="1335289"/>
                  <a:chExt cx="2224452" cy="2216866"/>
                </a:xfrm>
              </p:grpSpPr>
              <p:pic>
                <p:nvPicPr>
                  <p:cNvPr id="43" name="Picture 3" descr="illu_n512.png"/>
                  <p:cNvPicPr>
                    <a:picLocks noChangeAspect="1"/>
                  </p:cNvPicPr>
                  <p:nvPr/>
                </p:nvPicPr>
                <p:blipFill>
                  <a:blip r:embed="rId7"/>
                  <a:srcRect r="11728"/>
                  <a:stretch>
                    <a:fillRect/>
                  </a:stretch>
                </p:blipFill>
                <p:spPr bwMode="auto">
                  <a:xfrm>
                    <a:off x="5736123" y="1335289"/>
                    <a:ext cx="2224452" cy="2216866"/>
                  </a:xfrm>
                  <a:prstGeom prst="rect">
                    <a:avLst/>
                  </a:prstGeom>
                  <a:noFill/>
                  <a:ln w="9525">
                    <a:solidFill>
                      <a:srgbClr val="000000"/>
                    </a:solidFill>
                    <a:miter lim="800000"/>
                    <a:headEnd/>
                    <a:tailEnd/>
                  </a:ln>
                </p:spPr>
              </p:pic>
              <p:sp>
                <p:nvSpPr>
                  <p:cNvPr id="44" name="Rounded Rectangle 43"/>
                  <p:cNvSpPr/>
                  <p:nvPr/>
                </p:nvSpPr>
                <p:spPr>
                  <a:xfrm>
                    <a:off x="6096980" y="3179636"/>
                    <a:ext cx="1502742" cy="365709"/>
                  </a:xfrm>
                  <a:prstGeom prst="roundRect">
                    <a:avLst/>
                  </a:prstGeom>
                </p:spPr>
                <p:style>
                  <a:lnRef idx="1">
                    <a:schemeClr val="dk1"/>
                  </a:lnRef>
                  <a:fillRef idx="2">
                    <a:schemeClr val="dk1"/>
                  </a:fillRef>
                  <a:effectRef idx="1">
                    <a:schemeClr val="dk1"/>
                  </a:effectRef>
                  <a:fontRef idx="minor">
                    <a:schemeClr val="dk1"/>
                  </a:fontRef>
                </p:style>
                <p:txBody>
                  <a:bodyPr anchor="ctr"/>
                  <a:lstStyle/>
                  <a:p>
                    <a:pPr algn="ctr" defTabSz="914400">
                      <a:defRPr/>
                    </a:pPr>
                    <a:r>
                      <a:rPr lang="en-US" sz="1200" b="1" dirty="0">
                        <a:solidFill>
                          <a:srgbClr val="000000"/>
                        </a:solidFill>
                      </a:rPr>
                      <a:t>N512</a:t>
                    </a:r>
                    <a:r>
                      <a:rPr lang="en-US" sz="1200" dirty="0">
                        <a:solidFill>
                          <a:srgbClr val="000000"/>
                        </a:solidFill>
                      </a:rPr>
                      <a:t> (25 km)</a:t>
                    </a:r>
                  </a:p>
                </p:txBody>
              </p:sp>
            </p:grpSp>
            <p:sp>
              <p:nvSpPr>
                <p:cNvPr id="32" name="Line 7"/>
                <p:cNvSpPr>
                  <a:spLocks noChangeShapeType="1"/>
                </p:cNvSpPr>
                <p:nvPr/>
              </p:nvSpPr>
              <p:spPr bwMode="auto">
                <a:xfrm>
                  <a:off x="2147030" y="5195219"/>
                  <a:ext cx="6851787" cy="0"/>
                </a:xfrm>
                <a:prstGeom prst="line">
                  <a:avLst/>
                </a:prstGeom>
                <a:noFill/>
                <a:ln w="50800">
                  <a:solidFill>
                    <a:schemeClr val="tx1"/>
                  </a:solidFill>
                  <a:round/>
                  <a:headEnd/>
                  <a:tailEnd type="triangle" w="med" len="med"/>
                </a:ln>
              </p:spPr>
              <p:txBody>
                <a:bodyPr wrap="none" anchor="ctr"/>
                <a:lstStyle/>
                <a:p>
                  <a:pPr defTabSz="914400" fontAlgn="base">
                    <a:spcBef>
                      <a:spcPct val="0"/>
                    </a:spcBef>
                    <a:spcAft>
                      <a:spcPct val="0"/>
                    </a:spcAft>
                  </a:pPr>
                  <a:endParaRPr lang="en-US" sz="2000">
                    <a:solidFill>
                      <a:srgbClr val="000000"/>
                    </a:solidFill>
                    <a:latin typeface="Arial" charset="0"/>
                    <a:ea typeface="ＭＳ Ｐゴシック"/>
                  </a:endParaRPr>
                </a:p>
              </p:txBody>
            </p:sp>
            <p:grpSp>
              <p:nvGrpSpPr>
                <p:cNvPr id="10" name="Group 33"/>
                <p:cNvGrpSpPr>
                  <a:grpSpLocks/>
                </p:cNvGrpSpPr>
                <p:nvPr/>
              </p:nvGrpSpPr>
              <p:grpSpPr bwMode="auto">
                <a:xfrm>
                  <a:off x="6705946" y="2540409"/>
                  <a:ext cx="2351035" cy="294669"/>
                  <a:chOff x="6101961" y="450748"/>
                  <a:chExt cx="2351035" cy="294669"/>
                </a:xfrm>
              </p:grpSpPr>
              <p:pic>
                <p:nvPicPr>
                  <p:cNvPr id="38" name="Picture 28" descr="illu_n96.png"/>
                  <p:cNvPicPr>
                    <a:picLocks noChangeAspect="1"/>
                  </p:cNvPicPr>
                  <p:nvPr/>
                </p:nvPicPr>
                <p:blipFill>
                  <a:blip r:embed="rId6"/>
                  <a:srcRect l="89224" r="6100"/>
                  <a:stretch>
                    <a:fillRect/>
                  </a:stretch>
                </p:blipFill>
                <p:spPr bwMode="auto">
                  <a:xfrm rot="5400000">
                    <a:off x="7214986" y="-662277"/>
                    <a:ext cx="124986" cy="2351035"/>
                  </a:xfrm>
                  <a:prstGeom prst="rect">
                    <a:avLst/>
                  </a:prstGeom>
                  <a:noFill/>
                  <a:ln w="9525">
                    <a:noFill/>
                    <a:miter lim="800000"/>
                    <a:headEnd/>
                    <a:tailEnd/>
                  </a:ln>
                </p:spPr>
              </p:pic>
              <p:grpSp>
                <p:nvGrpSpPr>
                  <p:cNvPr id="11" name="Group 32"/>
                  <p:cNvGrpSpPr>
                    <a:grpSpLocks/>
                  </p:cNvGrpSpPr>
                  <p:nvPr/>
                </p:nvGrpSpPr>
                <p:grpSpPr bwMode="auto">
                  <a:xfrm>
                    <a:off x="6276152" y="499196"/>
                    <a:ext cx="1934459" cy="246221"/>
                    <a:chOff x="6276152" y="499196"/>
                    <a:chExt cx="1934459" cy="246221"/>
                  </a:xfrm>
                </p:grpSpPr>
                <p:sp>
                  <p:nvSpPr>
                    <p:cNvPr id="40" name="TextBox 29"/>
                    <p:cNvSpPr txBox="1">
                      <a:spLocks noChangeArrowheads="1"/>
                    </p:cNvSpPr>
                    <p:nvPr/>
                  </p:nvSpPr>
                  <p:spPr bwMode="auto">
                    <a:xfrm>
                      <a:off x="6276152" y="499196"/>
                      <a:ext cx="379656" cy="246221"/>
                    </a:xfrm>
                    <a:prstGeom prst="rect">
                      <a:avLst/>
                    </a:prstGeom>
                    <a:noFill/>
                    <a:ln w="9525">
                      <a:noFill/>
                      <a:miter lim="800000"/>
                      <a:headEnd/>
                      <a:tailEnd/>
                    </a:ln>
                  </p:spPr>
                  <p:txBody>
                    <a:bodyPr wrap="none">
                      <a:spAutoFit/>
                    </a:bodyPr>
                    <a:lstStyle/>
                    <a:p>
                      <a:pPr defTabSz="914400" fontAlgn="base">
                        <a:spcBef>
                          <a:spcPct val="0"/>
                        </a:spcBef>
                        <a:spcAft>
                          <a:spcPct val="0"/>
                        </a:spcAft>
                      </a:pPr>
                      <a:r>
                        <a:rPr lang="en-US" sz="1000">
                          <a:solidFill>
                            <a:srgbClr val="000000"/>
                          </a:solidFill>
                          <a:ea typeface="ＭＳ Ｐゴシック"/>
                        </a:rPr>
                        <a:t>500</a:t>
                      </a:r>
                    </a:p>
                  </p:txBody>
                </p:sp>
                <p:sp>
                  <p:nvSpPr>
                    <p:cNvPr id="41" name="TextBox 35"/>
                    <p:cNvSpPr txBox="1">
                      <a:spLocks noChangeArrowheads="1"/>
                    </p:cNvSpPr>
                    <p:nvPr/>
                  </p:nvSpPr>
                  <p:spPr bwMode="auto">
                    <a:xfrm>
                      <a:off x="6699114" y="499196"/>
                      <a:ext cx="444653" cy="246221"/>
                    </a:xfrm>
                    <a:prstGeom prst="rect">
                      <a:avLst/>
                    </a:prstGeom>
                    <a:noFill/>
                    <a:ln w="9525">
                      <a:noFill/>
                      <a:miter lim="800000"/>
                      <a:headEnd/>
                      <a:tailEnd/>
                    </a:ln>
                  </p:spPr>
                  <p:txBody>
                    <a:bodyPr wrap="none">
                      <a:spAutoFit/>
                    </a:bodyPr>
                    <a:lstStyle/>
                    <a:p>
                      <a:pPr defTabSz="914400" fontAlgn="base">
                        <a:spcBef>
                          <a:spcPct val="0"/>
                        </a:spcBef>
                        <a:spcAft>
                          <a:spcPct val="0"/>
                        </a:spcAft>
                      </a:pPr>
                      <a:r>
                        <a:rPr lang="en-US" sz="1000">
                          <a:solidFill>
                            <a:srgbClr val="000000"/>
                          </a:solidFill>
                          <a:ea typeface="ＭＳ Ｐゴシック"/>
                        </a:rPr>
                        <a:t>1500</a:t>
                      </a:r>
                    </a:p>
                  </p:txBody>
                </p:sp>
                <p:sp>
                  <p:nvSpPr>
                    <p:cNvPr id="42" name="TextBox 36"/>
                    <p:cNvSpPr txBox="1">
                      <a:spLocks noChangeArrowheads="1"/>
                    </p:cNvSpPr>
                    <p:nvPr/>
                  </p:nvSpPr>
                  <p:spPr bwMode="auto">
                    <a:xfrm>
                      <a:off x="7277480" y="499196"/>
                      <a:ext cx="933131" cy="246221"/>
                    </a:xfrm>
                    <a:prstGeom prst="rect">
                      <a:avLst/>
                    </a:prstGeom>
                    <a:noFill/>
                    <a:ln w="9525">
                      <a:noFill/>
                      <a:miter lim="800000"/>
                      <a:headEnd/>
                      <a:tailEnd/>
                    </a:ln>
                  </p:spPr>
                  <p:txBody>
                    <a:bodyPr wrap="none">
                      <a:spAutoFit/>
                    </a:bodyPr>
                    <a:lstStyle/>
                    <a:p>
                      <a:pPr defTabSz="914400" fontAlgn="base">
                        <a:spcBef>
                          <a:spcPct val="0"/>
                        </a:spcBef>
                        <a:spcAft>
                          <a:spcPct val="0"/>
                        </a:spcAft>
                      </a:pPr>
                      <a:r>
                        <a:rPr lang="en-US" sz="1000">
                          <a:solidFill>
                            <a:srgbClr val="000000"/>
                          </a:solidFill>
                          <a:ea typeface="ＭＳ Ｐゴシック"/>
                        </a:rPr>
                        <a:t>orography (m)</a:t>
                      </a:r>
                    </a:p>
                  </p:txBody>
                </p:sp>
              </p:grpSp>
            </p:grpSp>
            <p:grpSp>
              <p:nvGrpSpPr>
                <p:cNvPr id="12" name="Group 45"/>
                <p:cNvGrpSpPr>
                  <a:grpSpLocks/>
                </p:cNvGrpSpPr>
                <p:nvPr/>
              </p:nvGrpSpPr>
              <p:grpSpPr bwMode="auto">
                <a:xfrm>
                  <a:off x="2646793" y="3761409"/>
                  <a:ext cx="5920164" cy="364204"/>
                  <a:chOff x="2660008" y="1888060"/>
                  <a:chExt cx="5920164" cy="364204"/>
                </a:xfrm>
              </p:grpSpPr>
              <p:sp>
                <p:nvSpPr>
                  <p:cNvPr id="35" name="Rounded Rectangle 34"/>
                  <p:cNvSpPr/>
                  <p:nvPr/>
                </p:nvSpPr>
                <p:spPr>
                  <a:xfrm>
                    <a:off x="2659255" y="1887995"/>
                    <a:ext cx="1361802" cy="363803"/>
                  </a:xfrm>
                  <a:prstGeom prst="roundRect">
                    <a:avLst/>
                  </a:prstGeom>
                </p:spPr>
                <p:style>
                  <a:lnRef idx="1">
                    <a:schemeClr val="accent1"/>
                  </a:lnRef>
                  <a:fillRef idx="2">
                    <a:schemeClr val="accent1"/>
                  </a:fillRef>
                  <a:effectRef idx="1">
                    <a:schemeClr val="accent1"/>
                  </a:effectRef>
                  <a:fontRef idx="minor">
                    <a:schemeClr val="dk1"/>
                  </a:fontRef>
                </p:style>
                <p:txBody>
                  <a:bodyPr anchor="ctr"/>
                  <a:lstStyle/>
                  <a:p>
                    <a:pPr algn="ctr" defTabSz="914400">
                      <a:defRPr/>
                    </a:pPr>
                    <a:r>
                      <a:rPr lang="en-US" sz="1400" b="1" dirty="0">
                        <a:solidFill>
                          <a:srgbClr val="000000"/>
                        </a:solidFill>
                      </a:rPr>
                      <a:t>5 </a:t>
                    </a:r>
                    <a:r>
                      <a:rPr lang="en-US" sz="1400" dirty="0">
                        <a:solidFill>
                          <a:srgbClr val="000000"/>
                        </a:solidFill>
                      </a:rPr>
                      <a:t>members</a:t>
                    </a:r>
                  </a:p>
                </p:txBody>
              </p:sp>
              <p:sp>
                <p:nvSpPr>
                  <p:cNvPr id="36" name="Rounded Rectangle 35"/>
                  <p:cNvSpPr/>
                  <p:nvPr/>
                </p:nvSpPr>
                <p:spPr>
                  <a:xfrm>
                    <a:off x="4944795" y="1887995"/>
                    <a:ext cx="1361802" cy="363803"/>
                  </a:xfrm>
                  <a:prstGeom prst="roundRect">
                    <a:avLst/>
                  </a:prstGeom>
                </p:spPr>
                <p:style>
                  <a:lnRef idx="1">
                    <a:schemeClr val="accent1"/>
                  </a:lnRef>
                  <a:fillRef idx="2">
                    <a:schemeClr val="accent1"/>
                  </a:fillRef>
                  <a:effectRef idx="1">
                    <a:schemeClr val="accent1"/>
                  </a:effectRef>
                  <a:fontRef idx="minor">
                    <a:schemeClr val="dk1"/>
                  </a:fontRef>
                </p:style>
                <p:txBody>
                  <a:bodyPr anchor="ctr"/>
                  <a:lstStyle/>
                  <a:p>
                    <a:pPr algn="ctr" defTabSz="914400">
                      <a:defRPr/>
                    </a:pPr>
                    <a:r>
                      <a:rPr lang="en-US" sz="1400" b="1" dirty="0">
                        <a:solidFill>
                          <a:srgbClr val="000000"/>
                        </a:solidFill>
                      </a:rPr>
                      <a:t>3 </a:t>
                    </a:r>
                    <a:r>
                      <a:rPr lang="en-US" sz="1400" dirty="0">
                        <a:solidFill>
                          <a:srgbClr val="000000"/>
                        </a:solidFill>
                      </a:rPr>
                      <a:t>members</a:t>
                    </a:r>
                  </a:p>
                </p:txBody>
              </p:sp>
              <p:sp>
                <p:nvSpPr>
                  <p:cNvPr id="37" name="Rounded Rectangle 36"/>
                  <p:cNvSpPr/>
                  <p:nvPr/>
                </p:nvSpPr>
                <p:spPr>
                  <a:xfrm>
                    <a:off x="7218908" y="1887995"/>
                    <a:ext cx="1361802" cy="363803"/>
                  </a:xfrm>
                  <a:prstGeom prst="roundRect">
                    <a:avLst/>
                  </a:prstGeom>
                </p:spPr>
                <p:style>
                  <a:lnRef idx="1">
                    <a:schemeClr val="accent1"/>
                  </a:lnRef>
                  <a:fillRef idx="2">
                    <a:schemeClr val="accent1"/>
                  </a:fillRef>
                  <a:effectRef idx="1">
                    <a:schemeClr val="accent1"/>
                  </a:effectRef>
                  <a:fontRef idx="minor">
                    <a:schemeClr val="dk1"/>
                  </a:fontRef>
                </p:style>
                <p:txBody>
                  <a:bodyPr anchor="ctr"/>
                  <a:lstStyle/>
                  <a:p>
                    <a:pPr algn="ctr" defTabSz="914400">
                      <a:defRPr/>
                    </a:pPr>
                    <a:r>
                      <a:rPr lang="en-US" sz="1400" b="1" dirty="0">
                        <a:solidFill>
                          <a:srgbClr val="000000"/>
                        </a:solidFill>
                      </a:rPr>
                      <a:t>5 </a:t>
                    </a:r>
                    <a:r>
                      <a:rPr lang="en-US" sz="1400" dirty="0">
                        <a:solidFill>
                          <a:srgbClr val="000000"/>
                        </a:solidFill>
                      </a:rPr>
                      <a:t>members</a:t>
                    </a:r>
                  </a:p>
                </p:txBody>
              </p:sp>
            </p:grpSp>
          </p:grpSp>
        </p:grpSp>
        <p:sp>
          <p:nvSpPr>
            <p:cNvPr id="26" name="TextBox 31"/>
            <p:cNvSpPr txBox="1">
              <a:spLocks noChangeArrowheads="1"/>
            </p:cNvSpPr>
            <p:nvPr/>
          </p:nvSpPr>
          <p:spPr bwMode="auto">
            <a:xfrm>
              <a:off x="3404504" y="3277717"/>
              <a:ext cx="5565775" cy="338137"/>
            </a:xfrm>
            <a:prstGeom prst="rect">
              <a:avLst/>
            </a:prstGeom>
            <a:solidFill>
              <a:schemeClr val="bg1">
                <a:alpha val="70195"/>
              </a:schemeClr>
            </a:solidFill>
            <a:ln w="9525">
              <a:noFill/>
              <a:miter lim="800000"/>
              <a:headEnd/>
              <a:tailEnd/>
            </a:ln>
          </p:spPr>
          <p:txBody>
            <a:bodyPr>
              <a:spAutoFit/>
            </a:bodyPr>
            <a:lstStyle/>
            <a:p>
              <a:pPr defTabSz="914400" fontAlgn="base">
                <a:spcBef>
                  <a:spcPct val="0"/>
                </a:spcBef>
                <a:spcAft>
                  <a:spcPct val="0"/>
                </a:spcAft>
              </a:pPr>
              <a:r>
                <a:rPr lang="en-US" sz="1600" b="1" dirty="0">
                  <a:solidFill>
                    <a:srgbClr val="000000"/>
                  </a:solidFill>
                  <a:ea typeface="ＭＳ Ｐゴシック"/>
                </a:rPr>
                <a:t>UPSCALE: </a:t>
              </a:r>
              <a:r>
                <a:rPr lang="en-US" sz="1600" dirty="0">
                  <a:solidFill>
                    <a:srgbClr val="000000"/>
                  </a:solidFill>
                  <a:ea typeface="ＭＳ Ｐゴシック"/>
                </a:rPr>
                <a:t>HadGEM3-A GA3.0 (85 levels, top@85km)</a:t>
              </a:r>
            </a:p>
          </p:txBody>
        </p:sp>
      </p:grpSp>
      <p:pic>
        <p:nvPicPr>
          <p:cNvPr id="39" name="Picture 3" descr="PRACE-logo-map.jpg"/>
          <p:cNvPicPr>
            <a:picLocks noChangeAspect="1"/>
          </p:cNvPicPr>
          <p:nvPr/>
        </p:nvPicPr>
        <p:blipFill>
          <a:blip r:embed="rId8"/>
          <a:srcRect/>
          <a:stretch>
            <a:fillRect/>
          </a:stretch>
        </p:blipFill>
        <p:spPr bwMode="auto">
          <a:xfrm>
            <a:off x="5976447" y="496330"/>
            <a:ext cx="904357" cy="647946"/>
          </a:xfrm>
          <a:prstGeom prst="rect">
            <a:avLst/>
          </a:prstGeom>
          <a:noFill/>
          <a:ln w="9525">
            <a:noFill/>
            <a:miter lim="800000"/>
            <a:headEnd/>
            <a:tailEnd/>
          </a:ln>
        </p:spPr>
      </p:pic>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25823"/>
          </a:xfrm>
        </p:spPr>
        <p:txBody>
          <a:bodyPr>
            <a:normAutofit fontScale="90000"/>
          </a:bodyPr>
          <a:lstStyle/>
          <a:p>
            <a:r>
              <a:rPr lang="en-GB" dirty="0" smtClean="0"/>
              <a:t>UK – </a:t>
            </a:r>
            <a:r>
              <a:rPr lang="en-GB" dirty="0" err="1" smtClean="0"/>
              <a:t>HighResMIP</a:t>
            </a:r>
            <a:r>
              <a:rPr lang="en-GB" dirty="0" smtClean="0"/>
              <a:t> - PRIMAVERA</a:t>
            </a:r>
            <a:endParaRPr lang="en-GB" dirty="0"/>
          </a:p>
        </p:txBody>
      </p:sp>
      <p:sp>
        <p:nvSpPr>
          <p:cNvPr id="3" name="Content Placeholder 2"/>
          <p:cNvSpPr>
            <a:spLocks noGrp="1"/>
          </p:cNvSpPr>
          <p:nvPr>
            <p:ph idx="1"/>
          </p:nvPr>
        </p:nvSpPr>
        <p:spPr>
          <a:xfrm>
            <a:off x="457200" y="1172584"/>
            <a:ext cx="8229600" cy="5249731"/>
          </a:xfrm>
        </p:spPr>
        <p:txBody>
          <a:bodyPr>
            <a:normAutofit fontScale="62500" lnSpcReduction="20000"/>
          </a:bodyPr>
          <a:lstStyle/>
          <a:p>
            <a:r>
              <a:rPr lang="en-GB" dirty="0" smtClean="0"/>
              <a:t>UK results</a:t>
            </a:r>
          </a:p>
          <a:p>
            <a:pPr lvl="1"/>
            <a:r>
              <a:rPr lang="en-GB" dirty="0" smtClean="0"/>
              <a:t>Impact of resolution and links to multiple model biases </a:t>
            </a:r>
          </a:p>
          <a:p>
            <a:pPr lvl="2"/>
            <a:r>
              <a:rPr lang="en-GB" dirty="0" smtClean="0"/>
              <a:t>e.g. Sahel rainfall and decadal variability, AEJ/AEWs, Atlantic tropical cyclones</a:t>
            </a:r>
          </a:p>
          <a:p>
            <a:pPr lvl="2"/>
            <a:r>
              <a:rPr lang="en-GB" dirty="0" smtClean="0"/>
              <a:t>Eddy resolving ocean, improved ocean circulation, reduced Southern Ocean biases, improved Atlantic</a:t>
            </a:r>
          </a:p>
          <a:p>
            <a:pPr lvl="2">
              <a:buNone/>
            </a:pPr>
            <a:endParaRPr lang="en-GB" dirty="0" smtClean="0"/>
          </a:p>
          <a:p>
            <a:r>
              <a:rPr lang="en-GB" dirty="0" smtClean="0"/>
              <a:t>Individual or small group campaigns</a:t>
            </a:r>
          </a:p>
          <a:p>
            <a:pPr lvl="1"/>
            <a:r>
              <a:rPr lang="en-GB" dirty="0" smtClean="0"/>
              <a:t>E.g. Athena, UPSCALE, </a:t>
            </a:r>
            <a:r>
              <a:rPr lang="en-GB" dirty="0" err="1" smtClean="0"/>
              <a:t>HiResCLIM</a:t>
            </a:r>
            <a:r>
              <a:rPr lang="en-GB" dirty="0" smtClean="0"/>
              <a:t>, EC-Earth, STORM, Climate-SPHINX</a:t>
            </a:r>
          </a:p>
          <a:p>
            <a:pPr lvl="1">
              <a:buNone/>
            </a:pPr>
            <a:endParaRPr lang="en-GB" dirty="0" smtClean="0"/>
          </a:p>
          <a:p>
            <a:r>
              <a:rPr lang="en-GB" dirty="0" smtClean="0"/>
              <a:t>Leading to </a:t>
            </a:r>
            <a:r>
              <a:rPr lang="en-GB" dirty="0" err="1" smtClean="0"/>
              <a:t>HighResMIP</a:t>
            </a:r>
            <a:endParaRPr lang="en-GB" dirty="0" smtClean="0"/>
          </a:p>
          <a:p>
            <a:pPr lvl="1"/>
            <a:r>
              <a:rPr lang="en-GB" dirty="0" smtClean="0"/>
              <a:t>Coordinated international multi-model high resolution comparison</a:t>
            </a:r>
          </a:p>
          <a:p>
            <a:pPr lvl="1"/>
            <a:r>
              <a:rPr lang="en-GB" dirty="0" smtClean="0"/>
              <a:t>Robustness across multi-models</a:t>
            </a:r>
          </a:p>
          <a:p>
            <a:endParaRPr lang="en-GB" dirty="0" smtClean="0"/>
          </a:p>
          <a:p>
            <a:r>
              <a:rPr lang="en-GB" dirty="0" smtClean="0"/>
              <a:t>Leading to PRIMAVERA </a:t>
            </a:r>
          </a:p>
          <a:p>
            <a:pPr lvl="1"/>
            <a:r>
              <a:rPr lang="en-GB" dirty="0" smtClean="0"/>
              <a:t>Model development and assessment with focus on Europe</a:t>
            </a:r>
          </a:p>
          <a:p>
            <a:pPr lvl="1"/>
            <a:r>
              <a:rPr lang="en-GB" dirty="0" smtClean="0"/>
              <a:t>Frontier simulations</a:t>
            </a:r>
            <a:endParaRPr lang="en-GB" dirty="0"/>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229600" cy="632003"/>
          </a:xfrm>
        </p:spPr>
        <p:txBody>
          <a:bodyPr>
            <a:noAutofit/>
          </a:bodyPr>
          <a:lstStyle/>
          <a:p>
            <a:r>
              <a:rPr lang="en-GB" sz="2400" dirty="0" smtClean="0"/>
              <a:t>Modelling groups expressing interest in </a:t>
            </a:r>
            <a:r>
              <a:rPr lang="en-GB" sz="2400" dirty="0" err="1" smtClean="0"/>
              <a:t>HighResMIP</a:t>
            </a:r>
            <a:r>
              <a:rPr lang="en-GB" sz="2400" dirty="0" smtClean="0"/>
              <a:t> </a:t>
            </a:r>
            <a:br>
              <a:rPr lang="en-GB" sz="2400" dirty="0" smtClean="0"/>
            </a:br>
            <a:r>
              <a:rPr lang="en-GB" sz="2400" dirty="0" smtClean="0"/>
              <a:t>(at least for Tier 1 simulations)</a:t>
            </a:r>
            <a:endParaRPr lang="en-GB" sz="2400" dirty="0"/>
          </a:p>
        </p:txBody>
      </p:sp>
      <p:graphicFrame>
        <p:nvGraphicFramePr>
          <p:cNvPr id="4" name="Content Placeholder 3"/>
          <p:cNvGraphicFramePr>
            <a:graphicFrameLocks noGrp="1"/>
          </p:cNvGraphicFramePr>
          <p:nvPr>
            <p:ph idx="1"/>
          </p:nvPr>
        </p:nvGraphicFramePr>
        <p:xfrm>
          <a:off x="457200" y="632003"/>
          <a:ext cx="8229600" cy="6090948"/>
        </p:xfrm>
        <a:graphic>
          <a:graphicData uri="http://schemas.openxmlformats.org/drawingml/2006/table">
            <a:tbl>
              <a:tblPr firstRow="1" bandRow="1">
                <a:tableStyleId>{5C22544A-7EE6-4342-B048-85BDC9FD1C3A}</a:tableStyleId>
              </a:tblPr>
              <a:tblGrid>
                <a:gridCol w="1565238"/>
                <a:gridCol w="5346550"/>
                <a:gridCol w="1317812"/>
              </a:tblGrid>
              <a:tr h="218923">
                <a:tc>
                  <a:txBody>
                    <a:bodyPr/>
                    <a:lstStyle/>
                    <a:p>
                      <a:r>
                        <a:rPr lang="en-GB" sz="1200" dirty="0" smtClean="0"/>
                        <a:t>Country</a:t>
                      </a:r>
                      <a:endParaRPr lang="en-GB" sz="1200" dirty="0"/>
                    </a:p>
                  </a:txBody>
                  <a:tcPr/>
                </a:tc>
                <a:tc>
                  <a:txBody>
                    <a:bodyPr/>
                    <a:lstStyle/>
                    <a:p>
                      <a:r>
                        <a:rPr lang="en-GB" sz="1200" dirty="0" smtClean="0"/>
                        <a:t>Group</a:t>
                      </a:r>
                      <a:endParaRPr lang="en-GB" sz="1200" dirty="0"/>
                    </a:p>
                  </a:txBody>
                  <a:tcPr/>
                </a:tc>
                <a:tc>
                  <a:txBody>
                    <a:bodyPr/>
                    <a:lstStyle/>
                    <a:p>
                      <a:r>
                        <a:rPr lang="en-GB" sz="1200" dirty="0" smtClean="0"/>
                        <a:t>Model</a:t>
                      </a:r>
                      <a:endParaRPr lang="en-GB" sz="1200" dirty="0"/>
                    </a:p>
                  </a:txBody>
                  <a:tcPr/>
                </a:tc>
              </a:tr>
              <a:tr h="218923">
                <a:tc>
                  <a:txBody>
                    <a:bodyPr/>
                    <a:lstStyle/>
                    <a:p>
                      <a:r>
                        <a:rPr lang="en-GB" sz="1200" dirty="0" smtClean="0"/>
                        <a:t>China</a:t>
                      </a:r>
                      <a:endParaRPr lang="en-GB" sz="1200" dirty="0"/>
                    </a:p>
                  </a:txBody>
                  <a:tcPr/>
                </a:tc>
                <a:tc>
                  <a:txBody>
                    <a:bodyPr/>
                    <a:lstStyle/>
                    <a:p>
                      <a:r>
                        <a:rPr lang="en-GB" sz="1200" dirty="0" smtClean="0"/>
                        <a:t>BCC</a:t>
                      </a:r>
                      <a:endParaRPr lang="en-GB" sz="1200" dirty="0"/>
                    </a:p>
                  </a:txBody>
                  <a:tcPr/>
                </a:tc>
                <a:tc>
                  <a:txBody>
                    <a:bodyPr/>
                    <a:lstStyle/>
                    <a:p>
                      <a:r>
                        <a:rPr lang="en-GB" sz="1200" dirty="0" smtClean="0"/>
                        <a:t>BCC-CSM2-HR</a:t>
                      </a:r>
                      <a:endParaRPr lang="en-GB" sz="1200" dirty="0"/>
                    </a:p>
                  </a:txBody>
                  <a:tcPr/>
                </a:tc>
              </a:tr>
              <a:tr h="218923">
                <a:tc>
                  <a:txBody>
                    <a:bodyPr/>
                    <a:lstStyle/>
                    <a:p>
                      <a:r>
                        <a:rPr lang="en-GB" sz="1200" dirty="0" smtClean="0"/>
                        <a:t>Brazil</a:t>
                      </a:r>
                      <a:endParaRPr lang="en-GB" sz="1200" dirty="0"/>
                    </a:p>
                  </a:txBody>
                  <a:tcPr/>
                </a:tc>
                <a:tc>
                  <a:txBody>
                    <a:bodyPr/>
                    <a:lstStyle/>
                    <a:p>
                      <a:r>
                        <a:rPr lang="en-GB" sz="1200" dirty="0" smtClean="0"/>
                        <a:t>INPE</a:t>
                      </a:r>
                      <a:endParaRPr lang="en-GB" sz="1200" dirty="0"/>
                    </a:p>
                  </a:txBody>
                  <a:tcPr/>
                </a:tc>
                <a:tc>
                  <a:txBody>
                    <a:bodyPr/>
                    <a:lstStyle/>
                    <a:p>
                      <a:r>
                        <a:rPr lang="en-GB" sz="1200" dirty="0" smtClean="0"/>
                        <a:t>BESM</a:t>
                      </a:r>
                      <a:endParaRPr lang="en-GB" sz="1200" dirty="0"/>
                    </a:p>
                  </a:txBody>
                  <a:tcPr/>
                </a:tc>
              </a:tr>
              <a:tr h="377867">
                <a:tc>
                  <a:txBody>
                    <a:bodyPr/>
                    <a:lstStyle/>
                    <a:p>
                      <a:r>
                        <a:rPr lang="en-GB" sz="1200" dirty="0" smtClean="0"/>
                        <a:t>China</a:t>
                      </a:r>
                      <a:endParaRPr lang="en-GB" sz="1200" dirty="0"/>
                    </a:p>
                  </a:txBody>
                  <a:tcPr/>
                </a:tc>
                <a:tc>
                  <a:txBody>
                    <a:bodyPr/>
                    <a:lstStyle/>
                    <a:p>
                      <a:r>
                        <a:rPr lang="en-GB" sz="1200" dirty="0" smtClean="0"/>
                        <a:t>Chinese</a:t>
                      </a:r>
                      <a:r>
                        <a:rPr lang="en-GB" sz="1200" baseline="0" dirty="0" smtClean="0"/>
                        <a:t> Academy of Meteorological Sciences</a:t>
                      </a:r>
                      <a:endParaRPr lang="en-GB" sz="1200" dirty="0"/>
                    </a:p>
                  </a:txBody>
                  <a:tcPr/>
                </a:tc>
                <a:tc>
                  <a:txBody>
                    <a:bodyPr/>
                    <a:lstStyle/>
                    <a:p>
                      <a:r>
                        <a:rPr lang="en-GB" sz="1200" dirty="0" smtClean="0"/>
                        <a:t>CAMS-CSM</a:t>
                      </a:r>
                      <a:endParaRPr lang="en-GB" sz="1200" dirty="0"/>
                    </a:p>
                  </a:txBody>
                  <a:tcPr/>
                </a:tc>
              </a:tr>
              <a:tr h="404761">
                <a:tc>
                  <a:txBody>
                    <a:bodyPr/>
                    <a:lstStyle/>
                    <a:p>
                      <a:r>
                        <a:rPr lang="en-GB" sz="1200" dirty="0" smtClean="0"/>
                        <a:t>China</a:t>
                      </a:r>
                      <a:endParaRPr lang="en-GB" sz="1200" dirty="0"/>
                    </a:p>
                  </a:txBody>
                  <a:tcPr/>
                </a:tc>
                <a:tc>
                  <a:txBody>
                    <a:bodyPr/>
                    <a:lstStyle/>
                    <a:p>
                      <a:r>
                        <a:rPr lang="en-GB" sz="1200" dirty="0" smtClean="0"/>
                        <a:t>Institute of Atmospheric Physics, Chinese</a:t>
                      </a:r>
                      <a:r>
                        <a:rPr lang="en-GB" sz="1200" baseline="0" dirty="0" smtClean="0"/>
                        <a:t> Academy of Sciences</a:t>
                      </a:r>
                      <a:endParaRPr lang="en-GB" sz="1200" dirty="0"/>
                    </a:p>
                  </a:txBody>
                  <a:tcPr/>
                </a:tc>
                <a:tc>
                  <a:txBody>
                    <a:bodyPr/>
                    <a:lstStyle/>
                    <a:p>
                      <a:r>
                        <a:rPr lang="en-GB" sz="1200" dirty="0" smtClean="0"/>
                        <a:t>FGOALS</a:t>
                      </a:r>
                      <a:endParaRPr lang="en-GB" sz="1200" dirty="0"/>
                    </a:p>
                  </a:txBody>
                  <a:tcPr/>
                </a:tc>
              </a:tr>
              <a:tr h="218923">
                <a:tc>
                  <a:txBody>
                    <a:bodyPr/>
                    <a:lstStyle/>
                    <a:p>
                      <a:r>
                        <a:rPr lang="en-GB" sz="1200" dirty="0" smtClean="0"/>
                        <a:t>USA</a:t>
                      </a:r>
                      <a:endParaRPr lang="en-GB" sz="1200" dirty="0"/>
                    </a:p>
                  </a:txBody>
                  <a:tcPr/>
                </a:tc>
                <a:tc>
                  <a:txBody>
                    <a:bodyPr/>
                    <a:lstStyle/>
                    <a:p>
                      <a:r>
                        <a:rPr lang="en-GB" sz="1200" dirty="0" smtClean="0"/>
                        <a:t>NCAR</a:t>
                      </a:r>
                      <a:endParaRPr lang="en-GB" sz="1200" dirty="0"/>
                    </a:p>
                  </a:txBody>
                  <a:tcPr/>
                </a:tc>
                <a:tc>
                  <a:txBody>
                    <a:bodyPr/>
                    <a:lstStyle/>
                    <a:p>
                      <a:r>
                        <a:rPr lang="en-GB" sz="1200" dirty="0" smtClean="0"/>
                        <a:t>CESM</a:t>
                      </a:r>
                      <a:endParaRPr lang="en-GB" sz="1200" dirty="0"/>
                    </a:p>
                  </a:txBody>
                  <a:tcPr/>
                </a:tc>
              </a:tr>
              <a:tr h="394756">
                <a:tc>
                  <a:txBody>
                    <a:bodyPr/>
                    <a:lstStyle/>
                    <a:p>
                      <a:r>
                        <a:rPr lang="en-GB" sz="1200" dirty="0" smtClean="0"/>
                        <a:t>China</a:t>
                      </a:r>
                      <a:endParaRPr lang="en-GB" sz="1200" dirty="0"/>
                    </a:p>
                  </a:txBody>
                  <a:tcPr/>
                </a:tc>
                <a:tc>
                  <a:txBody>
                    <a:bodyPr/>
                    <a:lstStyle/>
                    <a:p>
                      <a:r>
                        <a:rPr lang="en-GB" sz="1200" dirty="0" err="1" smtClean="0"/>
                        <a:t>Center</a:t>
                      </a:r>
                      <a:r>
                        <a:rPr lang="en-GB" sz="1200" dirty="0" smtClean="0"/>
                        <a:t> for</a:t>
                      </a:r>
                      <a:r>
                        <a:rPr lang="en-GB" sz="1200" baseline="0" dirty="0" smtClean="0"/>
                        <a:t> Earth System Science/</a:t>
                      </a:r>
                      <a:r>
                        <a:rPr lang="en-GB" sz="1200" baseline="0" dirty="0" err="1" smtClean="0"/>
                        <a:t>Tsinghua</a:t>
                      </a:r>
                      <a:r>
                        <a:rPr lang="en-GB" sz="1200" baseline="0" dirty="0" smtClean="0"/>
                        <a:t> University</a:t>
                      </a:r>
                      <a:endParaRPr lang="en-GB" sz="1200" dirty="0"/>
                    </a:p>
                  </a:txBody>
                  <a:tcPr/>
                </a:tc>
                <a:tc>
                  <a:txBody>
                    <a:bodyPr/>
                    <a:lstStyle/>
                    <a:p>
                      <a:r>
                        <a:rPr lang="en-GB" sz="1200" dirty="0" smtClean="0"/>
                        <a:t>CESS/THU</a:t>
                      </a:r>
                      <a:endParaRPr lang="en-GB" sz="1200" dirty="0"/>
                    </a:p>
                  </a:txBody>
                  <a:tcPr/>
                </a:tc>
              </a:tr>
              <a:tr h="377867">
                <a:tc>
                  <a:txBody>
                    <a:bodyPr/>
                    <a:lstStyle/>
                    <a:p>
                      <a:r>
                        <a:rPr lang="en-GB" sz="1200" dirty="0" smtClean="0"/>
                        <a:t>Italy</a:t>
                      </a:r>
                      <a:endParaRPr lang="en-GB" sz="1200" dirty="0"/>
                    </a:p>
                  </a:txBody>
                  <a:tcPr/>
                </a:tc>
                <a:tc>
                  <a:txBody>
                    <a:bodyPr/>
                    <a:lstStyle/>
                    <a:p>
                      <a:r>
                        <a:rPr lang="it-IT" sz="1200" dirty="0" smtClean="0"/>
                        <a:t>Centro Euro-Mediterraneo sui Cambiamenti Climatici </a:t>
                      </a:r>
                      <a:endParaRPr lang="en-GB" sz="1200" dirty="0"/>
                    </a:p>
                  </a:txBody>
                  <a:tcPr/>
                </a:tc>
                <a:tc>
                  <a:txBody>
                    <a:bodyPr/>
                    <a:lstStyle/>
                    <a:p>
                      <a:r>
                        <a:rPr lang="en-GB" sz="1200" dirty="0" smtClean="0"/>
                        <a:t>CMCC</a:t>
                      </a:r>
                      <a:endParaRPr lang="en-GB" sz="1200" dirty="0"/>
                    </a:p>
                  </a:txBody>
                  <a:tcPr/>
                </a:tc>
              </a:tr>
              <a:tr h="218923">
                <a:tc>
                  <a:txBody>
                    <a:bodyPr/>
                    <a:lstStyle/>
                    <a:p>
                      <a:r>
                        <a:rPr lang="en-GB" sz="1200" dirty="0" smtClean="0"/>
                        <a:t>France</a:t>
                      </a:r>
                      <a:endParaRPr lang="en-GB" sz="1200" dirty="0"/>
                    </a:p>
                  </a:txBody>
                  <a:tcPr/>
                </a:tc>
                <a:tc>
                  <a:txBody>
                    <a:bodyPr/>
                    <a:lstStyle/>
                    <a:p>
                      <a:r>
                        <a:rPr lang="en-GB" sz="1200" dirty="0" smtClean="0"/>
                        <a:t>CNRM-CERFACS</a:t>
                      </a:r>
                      <a:endParaRPr lang="en-GB" sz="1200" dirty="0"/>
                    </a:p>
                  </a:txBody>
                  <a:tcPr/>
                </a:tc>
                <a:tc>
                  <a:txBody>
                    <a:bodyPr/>
                    <a:lstStyle/>
                    <a:p>
                      <a:r>
                        <a:rPr lang="en-GB" sz="1200" dirty="0" smtClean="0"/>
                        <a:t>CNRM</a:t>
                      </a:r>
                      <a:endParaRPr lang="en-GB" sz="1200" dirty="0"/>
                    </a:p>
                  </a:txBody>
                  <a:tcPr/>
                </a:tc>
              </a:tr>
              <a:tr h="377867">
                <a:tc>
                  <a:txBody>
                    <a:bodyPr/>
                    <a:lstStyle/>
                    <a:p>
                      <a:r>
                        <a:rPr lang="en-GB" sz="1200" dirty="0" smtClean="0"/>
                        <a:t>Europe</a:t>
                      </a:r>
                      <a:endParaRPr lang="en-GB" sz="1200" dirty="0"/>
                    </a:p>
                  </a:txBody>
                  <a:tcPr/>
                </a:tc>
                <a:tc>
                  <a:txBody>
                    <a:bodyPr/>
                    <a:lstStyle/>
                    <a:p>
                      <a:r>
                        <a:rPr lang="en-GB" sz="1200" dirty="0" smtClean="0"/>
                        <a:t>EC-Earth consortium (11 groups)</a:t>
                      </a:r>
                      <a:endParaRPr lang="en-GB" sz="1200" dirty="0"/>
                    </a:p>
                  </a:txBody>
                  <a:tcPr/>
                </a:tc>
                <a:tc>
                  <a:txBody>
                    <a:bodyPr/>
                    <a:lstStyle/>
                    <a:p>
                      <a:r>
                        <a:rPr lang="en-GB" sz="1200" dirty="0" smtClean="0"/>
                        <a:t>EC-Earth</a:t>
                      </a:r>
                      <a:endParaRPr lang="en-GB" sz="1200" dirty="0"/>
                    </a:p>
                  </a:txBody>
                  <a:tcPr/>
                </a:tc>
              </a:tr>
              <a:tr h="218923">
                <a:tc>
                  <a:txBody>
                    <a:bodyPr/>
                    <a:lstStyle/>
                    <a:p>
                      <a:r>
                        <a:rPr lang="en-GB" sz="1200" dirty="0" smtClean="0"/>
                        <a:t>USA</a:t>
                      </a:r>
                      <a:endParaRPr lang="en-GB" sz="1200" dirty="0"/>
                    </a:p>
                  </a:txBody>
                  <a:tcPr/>
                </a:tc>
                <a:tc>
                  <a:txBody>
                    <a:bodyPr/>
                    <a:lstStyle/>
                    <a:p>
                      <a:r>
                        <a:rPr lang="en-GB" sz="1200" dirty="0" smtClean="0"/>
                        <a:t>GFDL</a:t>
                      </a:r>
                      <a:endParaRPr lang="en-GB" sz="1200" dirty="0"/>
                    </a:p>
                  </a:txBody>
                  <a:tcPr/>
                </a:tc>
                <a:tc>
                  <a:txBody>
                    <a:bodyPr/>
                    <a:lstStyle/>
                    <a:p>
                      <a:r>
                        <a:rPr lang="en-GB" sz="1200" dirty="0" smtClean="0"/>
                        <a:t>GFDL</a:t>
                      </a:r>
                      <a:endParaRPr lang="en-GB" sz="1200" dirty="0"/>
                    </a:p>
                  </a:txBody>
                  <a:tcPr/>
                </a:tc>
              </a:tr>
              <a:tr h="377867">
                <a:tc>
                  <a:txBody>
                    <a:bodyPr/>
                    <a:lstStyle/>
                    <a:p>
                      <a:r>
                        <a:rPr lang="en-GB" sz="1200" dirty="0" smtClean="0"/>
                        <a:t>Russia</a:t>
                      </a:r>
                      <a:endParaRPr lang="en-GB" sz="1200" dirty="0"/>
                    </a:p>
                  </a:txBody>
                  <a:tcPr/>
                </a:tc>
                <a:tc>
                  <a:txBody>
                    <a:bodyPr/>
                    <a:lstStyle/>
                    <a:p>
                      <a:r>
                        <a:rPr lang="en-GB" sz="1200" dirty="0" smtClean="0"/>
                        <a:t>Institute of Numerical Mathematics</a:t>
                      </a:r>
                      <a:endParaRPr lang="en-GB" sz="1200" dirty="0"/>
                    </a:p>
                  </a:txBody>
                  <a:tcPr/>
                </a:tc>
                <a:tc>
                  <a:txBody>
                    <a:bodyPr/>
                    <a:lstStyle/>
                    <a:p>
                      <a:r>
                        <a:rPr lang="en-GB" sz="1200" dirty="0" smtClean="0"/>
                        <a:t>INM</a:t>
                      </a:r>
                      <a:endParaRPr lang="en-GB" sz="1200" dirty="0"/>
                    </a:p>
                  </a:txBody>
                  <a:tcPr/>
                </a:tc>
              </a:tr>
              <a:tr h="458530">
                <a:tc>
                  <a:txBody>
                    <a:bodyPr/>
                    <a:lstStyle/>
                    <a:p>
                      <a:r>
                        <a:rPr lang="en-GB" sz="1200" dirty="0" smtClean="0"/>
                        <a:t>Japan</a:t>
                      </a:r>
                      <a:endParaRPr lang="en-GB" sz="1200" dirty="0"/>
                    </a:p>
                  </a:txBody>
                  <a:tcPr/>
                </a:tc>
                <a:tc>
                  <a:txBody>
                    <a:bodyPr/>
                    <a:lstStyle/>
                    <a:p>
                      <a:r>
                        <a:rPr lang="en-GB" sz="1200" dirty="0" smtClean="0"/>
                        <a:t>AORI, University of Tokyo / JAMSTEC / National Institute for Environmental Studies</a:t>
                      </a:r>
                      <a:endParaRPr lang="en-GB" sz="1200" dirty="0"/>
                    </a:p>
                  </a:txBody>
                  <a:tcPr/>
                </a:tc>
                <a:tc>
                  <a:txBody>
                    <a:bodyPr/>
                    <a:lstStyle/>
                    <a:p>
                      <a:r>
                        <a:rPr lang="en-GB" sz="1200" dirty="0" smtClean="0"/>
                        <a:t>MIROC6-CGCM</a:t>
                      </a:r>
                      <a:endParaRPr lang="en-GB" sz="1200" dirty="0"/>
                    </a:p>
                  </a:txBody>
                  <a:tcPr/>
                </a:tc>
              </a:tr>
              <a:tr h="462579">
                <a:tc>
                  <a:txBody>
                    <a:bodyPr/>
                    <a:lstStyle/>
                    <a:p>
                      <a:r>
                        <a:rPr lang="en-GB" sz="1200" dirty="0" smtClean="0"/>
                        <a:t>Japan</a:t>
                      </a:r>
                      <a:endParaRPr lang="en-GB" sz="1200" dirty="0"/>
                    </a:p>
                  </a:txBody>
                  <a:tcPr/>
                </a:tc>
                <a:tc>
                  <a:txBody>
                    <a:bodyPr/>
                    <a:lstStyle/>
                    <a:p>
                      <a:r>
                        <a:rPr lang="en-GB" sz="1200" dirty="0" smtClean="0"/>
                        <a:t>AORI, University of Tokyo / JAMSTEC / National Institute for Environmental Studies</a:t>
                      </a:r>
                      <a:endParaRPr lang="en-GB" sz="1200" dirty="0"/>
                    </a:p>
                  </a:txBody>
                  <a:tcPr/>
                </a:tc>
                <a:tc>
                  <a:txBody>
                    <a:bodyPr/>
                    <a:lstStyle/>
                    <a:p>
                      <a:r>
                        <a:rPr lang="en-GB" sz="1200" dirty="0" smtClean="0"/>
                        <a:t>NICAM</a:t>
                      </a:r>
                      <a:endParaRPr lang="en-GB" sz="1200" dirty="0"/>
                    </a:p>
                  </a:txBody>
                  <a:tcPr/>
                </a:tc>
              </a:tr>
              <a:tr h="377867">
                <a:tc>
                  <a:txBody>
                    <a:bodyPr/>
                    <a:lstStyle/>
                    <a:p>
                      <a:r>
                        <a:rPr lang="en-GB" sz="1200" dirty="0" smtClean="0"/>
                        <a:t>Germany</a:t>
                      </a:r>
                      <a:endParaRPr lang="en-GB" sz="1200" dirty="0"/>
                    </a:p>
                  </a:txBody>
                  <a:tcPr/>
                </a:tc>
                <a:tc>
                  <a:txBody>
                    <a:bodyPr/>
                    <a:lstStyle/>
                    <a:p>
                      <a:r>
                        <a:rPr lang="en-GB" sz="1200" dirty="0" smtClean="0"/>
                        <a:t>Max Planck Institute for Meteorology (MPI-M)</a:t>
                      </a:r>
                      <a:endParaRPr lang="en-GB" sz="1200" dirty="0"/>
                    </a:p>
                  </a:txBody>
                  <a:tcPr/>
                </a:tc>
                <a:tc>
                  <a:txBody>
                    <a:bodyPr/>
                    <a:lstStyle/>
                    <a:p>
                      <a:r>
                        <a:rPr lang="en-GB" sz="1200" dirty="0" smtClean="0"/>
                        <a:t>MPI-ESM</a:t>
                      </a:r>
                      <a:endParaRPr lang="en-GB" sz="1200" dirty="0"/>
                    </a:p>
                  </a:txBody>
                  <a:tcPr/>
                </a:tc>
              </a:tr>
              <a:tr h="377867">
                <a:tc>
                  <a:txBody>
                    <a:bodyPr/>
                    <a:lstStyle/>
                    <a:p>
                      <a:r>
                        <a:rPr lang="en-GB" sz="1200" dirty="0" smtClean="0"/>
                        <a:t>Japan</a:t>
                      </a:r>
                      <a:endParaRPr lang="en-GB" sz="1200" dirty="0"/>
                    </a:p>
                  </a:txBody>
                  <a:tcPr/>
                </a:tc>
                <a:tc>
                  <a:txBody>
                    <a:bodyPr/>
                    <a:lstStyle/>
                    <a:p>
                      <a:r>
                        <a:rPr lang="en-GB" sz="1200" dirty="0" smtClean="0"/>
                        <a:t>Meteorological Research Institute</a:t>
                      </a:r>
                      <a:endParaRPr lang="en-GB" sz="1200" dirty="0"/>
                    </a:p>
                  </a:txBody>
                  <a:tcPr/>
                </a:tc>
                <a:tc>
                  <a:txBody>
                    <a:bodyPr/>
                    <a:lstStyle/>
                    <a:p>
                      <a:r>
                        <a:rPr lang="en-GB" sz="1200" dirty="0" smtClean="0"/>
                        <a:t>MRI-AGCM3.xS</a:t>
                      </a:r>
                      <a:endParaRPr lang="en-GB" sz="1200" dirty="0"/>
                    </a:p>
                  </a:txBody>
                  <a:tcPr/>
                </a:tc>
              </a:tr>
              <a:tr h="218923">
                <a:tc>
                  <a:txBody>
                    <a:bodyPr/>
                    <a:lstStyle/>
                    <a:p>
                      <a:r>
                        <a:rPr lang="en-GB" sz="1200" dirty="0" smtClean="0"/>
                        <a:t>UK</a:t>
                      </a:r>
                      <a:endParaRPr lang="en-GB" sz="1200" dirty="0"/>
                    </a:p>
                  </a:txBody>
                  <a:tcPr/>
                </a:tc>
                <a:tc>
                  <a:txBody>
                    <a:bodyPr/>
                    <a:lstStyle/>
                    <a:p>
                      <a:r>
                        <a:rPr lang="en-GB" sz="1200" dirty="0" smtClean="0"/>
                        <a:t>Met Office</a:t>
                      </a:r>
                      <a:endParaRPr lang="en-GB" sz="1200" dirty="0"/>
                    </a:p>
                  </a:txBody>
                  <a:tcPr/>
                </a:tc>
                <a:tc>
                  <a:txBody>
                    <a:bodyPr/>
                    <a:lstStyle/>
                    <a:p>
                      <a:r>
                        <a:rPr lang="en-GB" sz="1200" dirty="0" smtClean="0"/>
                        <a:t>UKESM /HadGEM3</a:t>
                      </a:r>
                      <a:endParaRPr lang="en-GB" sz="1200" dirty="0"/>
                    </a:p>
                  </a:txBody>
                  <a:tcPr/>
                </a:tc>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orog_n96_py3d_1.png"/>
          <p:cNvPicPr>
            <a:picLocks noGrp="1" noChangeAspect="1"/>
          </p:cNvPicPr>
          <p:nvPr>
            <p:ph idx="1"/>
          </p:nvPr>
        </p:nvPicPr>
        <p:blipFill>
          <a:blip r:embed="rId2"/>
          <a:srcRect l="5332" t="9691" r="6482" b="6526"/>
          <a:stretch>
            <a:fillRect/>
          </a:stretch>
        </p:blipFill>
        <p:spPr>
          <a:xfrm>
            <a:off x="279699" y="957430"/>
            <a:ext cx="4625788" cy="3205779"/>
          </a:xfrm>
        </p:spPr>
      </p:pic>
      <p:pic>
        <p:nvPicPr>
          <p:cNvPr id="5" name="Picture 4" descr="orog_n512_py3d_1.png"/>
          <p:cNvPicPr>
            <a:picLocks noChangeAspect="1"/>
          </p:cNvPicPr>
          <p:nvPr/>
        </p:nvPicPr>
        <p:blipFill>
          <a:blip r:embed="rId3"/>
          <a:srcRect l="4517" t="7226" r="5762" b="7868"/>
          <a:stretch>
            <a:fillRect/>
          </a:stretch>
        </p:blipFill>
        <p:spPr>
          <a:xfrm>
            <a:off x="4152452" y="3603812"/>
            <a:ext cx="4690334" cy="3254188"/>
          </a:xfrm>
          <a:prstGeom prst="rect">
            <a:avLst/>
          </a:prstGeom>
        </p:spPr>
      </p:pic>
      <p:pic>
        <p:nvPicPr>
          <p:cNvPr id="6" name="Picture 5" descr="orog_colours.png"/>
          <p:cNvPicPr>
            <a:picLocks noChangeAspect="1"/>
          </p:cNvPicPr>
          <p:nvPr/>
        </p:nvPicPr>
        <p:blipFill>
          <a:blip r:embed="rId4"/>
          <a:stretch>
            <a:fillRect/>
          </a:stretch>
        </p:blipFill>
        <p:spPr>
          <a:xfrm>
            <a:off x="7069008" y="1198324"/>
            <a:ext cx="868902" cy="2405488"/>
          </a:xfrm>
          <a:prstGeom prst="rect">
            <a:avLst/>
          </a:prstGeom>
        </p:spPr>
      </p:pic>
      <p:sp>
        <p:nvSpPr>
          <p:cNvPr id="7" name="Title 1"/>
          <p:cNvSpPr txBox="1">
            <a:spLocks/>
          </p:cNvSpPr>
          <p:nvPr/>
        </p:nvSpPr>
        <p:spPr>
          <a:xfrm>
            <a:off x="457200" y="-1"/>
            <a:ext cx="8229600" cy="957431"/>
          </a:xfrm>
          <a:prstGeom prst="rect">
            <a:avLst/>
          </a:prstGeom>
        </p:spPr>
        <p:txBody>
          <a:bodyPr vert="horz" lIns="91440" tIns="45720" rIns="91440" bIns="45720" rtlCol="0" anchor="ctr">
            <a:normAutofit fontScale="75000" lnSpcReduction="20000"/>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GB" sz="4400" b="0" i="0" u="none" strike="noStrike" kern="1200" cap="none" spc="0" normalizeH="0" baseline="0" noProof="0" dirty="0" smtClean="0">
                <a:ln>
                  <a:noFill/>
                </a:ln>
                <a:solidFill>
                  <a:schemeClr val="tx1"/>
                </a:solidFill>
                <a:effectLst/>
                <a:uLnTx/>
                <a:uFillTx/>
                <a:latin typeface="+mj-lt"/>
                <a:ea typeface="+mj-ea"/>
                <a:cs typeface="+mj-cs"/>
              </a:rPr>
              <a:t>Global </a:t>
            </a:r>
            <a:r>
              <a:rPr kumimoji="0" lang="en-GB" sz="4400" b="0" i="0" u="none" strike="noStrike" kern="1200" cap="none" spc="0" normalizeH="0" baseline="0" noProof="0" dirty="0" err="1" smtClean="0">
                <a:ln>
                  <a:noFill/>
                </a:ln>
                <a:solidFill>
                  <a:schemeClr val="tx1"/>
                </a:solidFill>
                <a:effectLst/>
                <a:uLnTx/>
                <a:uFillTx/>
                <a:latin typeface="+mj-lt"/>
                <a:ea typeface="+mj-ea"/>
                <a:cs typeface="+mj-cs"/>
              </a:rPr>
              <a:t>HighResMIP</a:t>
            </a:r>
            <a:r>
              <a:rPr kumimoji="0" lang="en-GB" sz="4400" b="0" i="0" u="none" strike="noStrike" kern="1200" cap="none" spc="0" normalizeH="0" baseline="0" noProof="0" dirty="0" smtClean="0">
                <a:ln>
                  <a:noFill/>
                </a:ln>
                <a:solidFill>
                  <a:schemeClr val="tx1"/>
                </a:solidFill>
                <a:effectLst/>
                <a:uLnTx/>
                <a:uFillTx/>
                <a:latin typeface="+mj-lt"/>
                <a:ea typeface="+mj-ea"/>
                <a:cs typeface="+mj-cs"/>
              </a:rPr>
              <a:t> resolution </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GB" sz="4400" b="0" i="0" u="none" strike="noStrike" kern="1200" cap="none" spc="0" normalizeH="0" baseline="0" noProof="0" dirty="0" smtClean="0">
                <a:ln>
                  <a:noFill/>
                </a:ln>
                <a:solidFill>
                  <a:schemeClr val="tx1"/>
                </a:solidFill>
                <a:effectLst/>
                <a:uLnTx/>
                <a:uFillTx/>
                <a:latin typeface="+mj-lt"/>
                <a:ea typeface="+mj-ea"/>
                <a:cs typeface="+mj-cs"/>
              </a:rPr>
              <a:t>representation of </a:t>
            </a:r>
            <a:r>
              <a:rPr kumimoji="0" lang="en-GB" sz="4400" b="0" i="0" u="none" strike="noStrike" kern="1200" cap="none" spc="0" normalizeH="0" baseline="0" noProof="0" dirty="0" err="1" smtClean="0">
                <a:ln>
                  <a:noFill/>
                </a:ln>
                <a:solidFill>
                  <a:schemeClr val="tx1"/>
                </a:solidFill>
                <a:effectLst/>
                <a:uLnTx/>
                <a:uFillTx/>
                <a:latin typeface="+mj-lt"/>
                <a:ea typeface="+mj-ea"/>
                <a:cs typeface="+mj-cs"/>
              </a:rPr>
              <a:t>orography</a:t>
            </a:r>
            <a:endParaRPr kumimoji="0" lang="en-GB"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8" name="TextBox 7"/>
          <p:cNvSpPr txBox="1"/>
          <p:nvPr/>
        </p:nvSpPr>
        <p:spPr>
          <a:xfrm>
            <a:off x="4401112" y="1198324"/>
            <a:ext cx="1988930" cy="646331"/>
          </a:xfrm>
          <a:prstGeom prst="rect">
            <a:avLst/>
          </a:prstGeom>
          <a:noFill/>
        </p:spPr>
        <p:txBody>
          <a:bodyPr wrap="square" rtlCol="0">
            <a:spAutoFit/>
          </a:bodyPr>
          <a:lstStyle/>
          <a:p>
            <a:r>
              <a:rPr lang="en-GB" dirty="0" smtClean="0"/>
              <a:t>130km resolution </a:t>
            </a:r>
            <a:r>
              <a:rPr lang="en-GB" dirty="0" err="1" smtClean="0"/>
              <a:t>orography</a:t>
            </a:r>
            <a:endParaRPr lang="en-GB" dirty="0"/>
          </a:p>
        </p:txBody>
      </p:sp>
      <p:sp>
        <p:nvSpPr>
          <p:cNvPr id="9" name="TextBox 8"/>
          <p:cNvSpPr txBox="1"/>
          <p:nvPr/>
        </p:nvSpPr>
        <p:spPr>
          <a:xfrm>
            <a:off x="2803881" y="6057385"/>
            <a:ext cx="1836530" cy="646331"/>
          </a:xfrm>
          <a:prstGeom prst="rect">
            <a:avLst/>
          </a:prstGeom>
          <a:noFill/>
        </p:spPr>
        <p:txBody>
          <a:bodyPr wrap="square" rtlCol="0">
            <a:spAutoFit/>
          </a:bodyPr>
          <a:lstStyle/>
          <a:p>
            <a:r>
              <a:rPr lang="en-GB" dirty="0" smtClean="0"/>
              <a:t>25km resolution </a:t>
            </a:r>
            <a:r>
              <a:rPr lang="en-GB" dirty="0" err="1" smtClean="0"/>
              <a:t>orography</a:t>
            </a:r>
            <a:endParaRPr lang="en-GB" dirty="0"/>
          </a:p>
        </p:txBody>
      </p:sp>
      <p:sp>
        <p:nvSpPr>
          <p:cNvPr id="10" name="TextBox 9"/>
          <p:cNvSpPr txBox="1"/>
          <p:nvPr/>
        </p:nvSpPr>
        <p:spPr>
          <a:xfrm>
            <a:off x="279699" y="4303059"/>
            <a:ext cx="3442447" cy="1754326"/>
          </a:xfrm>
          <a:prstGeom prst="rect">
            <a:avLst/>
          </a:prstGeom>
          <a:noFill/>
        </p:spPr>
        <p:txBody>
          <a:bodyPr wrap="square" rtlCol="0">
            <a:spAutoFit/>
          </a:bodyPr>
          <a:lstStyle/>
          <a:p>
            <a:r>
              <a:rPr lang="en-GB" dirty="0" smtClean="0"/>
              <a:t>Illustration of the </a:t>
            </a:r>
            <a:r>
              <a:rPr lang="en-GB" dirty="0" err="1" smtClean="0"/>
              <a:t>orographic</a:t>
            </a:r>
            <a:r>
              <a:rPr lang="en-GB" dirty="0" smtClean="0"/>
              <a:t> representation at standard and high resolution over Europe in a global model.</a:t>
            </a:r>
          </a:p>
          <a:p>
            <a:r>
              <a:rPr lang="en-GB" dirty="0" err="1" smtClean="0"/>
              <a:t>Orographic</a:t>
            </a:r>
            <a:r>
              <a:rPr lang="en-GB" dirty="0" smtClean="0"/>
              <a:t> processes are highly non-linear</a:t>
            </a:r>
            <a:endParaRPr lang="en-GB" dirty="0"/>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413123" y="0"/>
            <a:ext cx="4031787" cy="760709"/>
          </a:xfrm>
        </p:spPr>
        <p:txBody>
          <a:bodyPr>
            <a:noAutofit/>
          </a:bodyPr>
          <a:lstStyle/>
          <a:p>
            <a:r>
              <a:rPr lang="en-US" sz="1800" dirty="0" smtClean="0"/>
              <a:t>Rein </a:t>
            </a:r>
            <a:r>
              <a:rPr lang="en-US" sz="1800" dirty="0" err="1" smtClean="0"/>
              <a:t>Haarsma</a:t>
            </a:r>
            <a:r>
              <a:rPr lang="en-US" sz="1800" dirty="0" smtClean="0"/>
              <a:t> KNMI (lead)</a:t>
            </a:r>
            <a:br>
              <a:rPr lang="en-US" sz="1800" dirty="0" smtClean="0"/>
            </a:br>
            <a:r>
              <a:rPr lang="en-US" sz="1800" dirty="0" smtClean="0"/>
              <a:t>Malcolm Roberts Met Office (co-lead)</a:t>
            </a:r>
            <a:endParaRPr lang="en-US" sz="1800" dirty="0"/>
          </a:p>
        </p:txBody>
      </p:sp>
      <p:sp>
        <p:nvSpPr>
          <p:cNvPr id="5" name="Title 1"/>
          <p:cNvSpPr txBox="1">
            <a:spLocks/>
          </p:cNvSpPr>
          <p:nvPr/>
        </p:nvSpPr>
        <p:spPr>
          <a:xfrm>
            <a:off x="-1" y="40169"/>
            <a:ext cx="3524251" cy="72054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b="1" dirty="0" smtClean="0">
                <a:solidFill>
                  <a:prstClr val="black"/>
                </a:solidFill>
              </a:rPr>
              <a:t>CMIP6 </a:t>
            </a:r>
            <a:r>
              <a:rPr lang="en-US" sz="2800" b="1" dirty="0" err="1" smtClean="0">
                <a:solidFill>
                  <a:prstClr val="black"/>
                </a:solidFill>
              </a:rPr>
              <a:t>HighResMIP</a:t>
            </a:r>
            <a:endParaRPr lang="en-US" sz="2800" b="1" dirty="0">
              <a:solidFill>
                <a:prstClr val="black"/>
              </a:solidFill>
            </a:endParaRPr>
          </a:p>
        </p:txBody>
      </p:sp>
      <p:sp>
        <p:nvSpPr>
          <p:cNvPr id="6" name="Subtitle 2"/>
          <p:cNvSpPr txBox="1">
            <a:spLocks/>
          </p:cNvSpPr>
          <p:nvPr/>
        </p:nvSpPr>
        <p:spPr>
          <a:xfrm>
            <a:off x="1" y="938687"/>
            <a:ext cx="6131104" cy="3643822"/>
          </a:xfrm>
          <a:prstGeom prst="rect">
            <a:avLst/>
          </a:prstGeom>
        </p:spPr>
        <p:txBody>
          <a:bodyPr vert="horz" lIns="91440" tIns="45720" rIns="91440" bIns="45720" rtlCol="0">
            <a:normAutofit fontScale="625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57200" indent="-457200" algn="l">
              <a:buFont typeface="Arial"/>
              <a:buChar char="•"/>
            </a:pPr>
            <a:r>
              <a:rPr lang="en-US" dirty="0">
                <a:solidFill>
                  <a:prstClr val="black">
                    <a:tint val="75000"/>
                  </a:prstClr>
                </a:solidFill>
              </a:rPr>
              <a:t>I</a:t>
            </a:r>
            <a:r>
              <a:rPr lang="en-US" dirty="0" smtClean="0">
                <a:solidFill>
                  <a:prstClr val="black">
                    <a:tint val="75000"/>
                  </a:prstClr>
                </a:solidFill>
              </a:rPr>
              <a:t>mportant weather and climate processes emerge at sub-50km resolution </a:t>
            </a:r>
            <a:endParaRPr lang="en-US" dirty="0">
              <a:solidFill>
                <a:prstClr val="black">
                  <a:tint val="75000"/>
                </a:prstClr>
              </a:solidFill>
            </a:endParaRPr>
          </a:p>
          <a:p>
            <a:pPr marL="457200" indent="-457200" algn="l">
              <a:buFont typeface="Arial"/>
              <a:buChar char="•"/>
            </a:pPr>
            <a:r>
              <a:rPr lang="en-US" dirty="0" smtClean="0">
                <a:solidFill>
                  <a:prstClr val="black">
                    <a:tint val="75000"/>
                  </a:prstClr>
                </a:solidFill>
              </a:rPr>
              <a:t>They contribute significantly to both large-scale circulation and local impacts, hence vital for understanding and constraining regional variability </a:t>
            </a:r>
          </a:p>
          <a:p>
            <a:pPr marL="457200" indent="-457200" algn="l">
              <a:buFont typeface="Arial"/>
              <a:buChar char="•"/>
            </a:pPr>
            <a:r>
              <a:rPr lang="en-US" dirty="0" smtClean="0">
                <a:solidFill>
                  <a:prstClr val="black">
                    <a:tint val="75000"/>
                  </a:prstClr>
                </a:solidFill>
              </a:rPr>
              <a:t>How robust are these effects?</a:t>
            </a:r>
          </a:p>
          <a:p>
            <a:pPr marL="457200" indent="-457200" algn="l">
              <a:buFont typeface="Arial"/>
              <a:buChar char="•"/>
            </a:pPr>
            <a:r>
              <a:rPr lang="en-US" dirty="0" smtClean="0">
                <a:solidFill>
                  <a:prstClr val="black">
                    <a:tint val="75000"/>
                  </a:prstClr>
                </a:solidFill>
              </a:rPr>
              <a:t>Is there any convergence with resolution across models?</a:t>
            </a:r>
          </a:p>
          <a:p>
            <a:r>
              <a:rPr lang="en-US" sz="3600" dirty="0" smtClean="0">
                <a:solidFill>
                  <a:prstClr val="black">
                    <a:tint val="75000"/>
                  </a:prstClr>
                </a:solidFill>
              </a:rPr>
              <a:t>Need </a:t>
            </a:r>
            <a:r>
              <a:rPr lang="en-US" sz="3600" dirty="0" smtClean="0">
                <a:solidFill>
                  <a:srgbClr val="0000FF"/>
                </a:solidFill>
              </a:rPr>
              <a:t>coordinated, simplified </a:t>
            </a:r>
            <a:r>
              <a:rPr lang="en-US" sz="3600" dirty="0" smtClean="0">
                <a:solidFill>
                  <a:prstClr val="black">
                    <a:tint val="75000"/>
                  </a:prstClr>
                </a:solidFill>
              </a:rPr>
              <a:t>experimental design to find out</a:t>
            </a:r>
          </a:p>
          <a:p>
            <a:r>
              <a:rPr lang="en-GB" sz="2400" dirty="0" smtClean="0">
                <a:solidFill>
                  <a:prstClr val="black">
                    <a:lumMod val="65000"/>
                    <a:lumOff val="35000"/>
                  </a:prstClr>
                </a:solidFill>
                <a:hlinkClick r:id="rId3"/>
              </a:rPr>
              <a:t>http://www.wcrp-climate.org/index.php/modelling-wgcm-mip-catalogue/429-wgcm-hiresmip</a:t>
            </a:r>
            <a:endParaRPr lang="en-GB" sz="2400" dirty="0" smtClean="0">
              <a:solidFill>
                <a:prstClr val="black">
                  <a:lumMod val="65000"/>
                  <a:lumOff val="35000"/>
                </a:prstClr>
              </a:solidFill>
            </a:endParaRPr>
          </a:p>
          <a:p>
            <a:endParaRPr lang="en-US" sz="3600" dirty="0" smtClean="0">
              <a:solidFill>
                <a:prstClr val="black">
                  <a:tint val="75000"/>
                </a:prstClr>
              </a:solidFill>
            </a:endParaRPr>
          </a:p>
        </p:txBody>
      </p:sp>
      <p:pic>
        <p:nvPicPr>
          <p:cNvPr id="7" name="Picture 6" descr="ngs_atlas_of_ocean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79394" y="0"/>
            <a:ext cx="1864606" cy="1398455"/>
          </a:xfrm>
          <a:prstGeom prst="rect">
            <a:avLst/>
          </a:prstGeom>
        </p:spPr>
      </p:pic>
      <p:sp>
        <p:nvSpPr>
          <p:cNvPr id="10" name="TextBox 9"/>
          <p:cNvSpPr txBox="1"/>
          <p:nvPr/>
        </p:nvSpPr>
        <p:spPr>
          <a:xfrm>
            <a:off x="7581160" y="2155089"/>
            <a:ext cx="1184722" cy="646331"/>
          </a:xfrm>
          <a:prstGeom prst="rect">
            <a:avLst/>
          </a:prstGeom>
          <a:noFill/>
        </p:spPr>
        <p:txBody>
          <a:bodyPr wrap="square" rtlCol="0">
            <a:spAutoFit/>
          </a:bodyPr>
          <a:lstStyle/>
          <a:p>
            <a:r>
              <a:rPr lang="en-US" dirty="0" smtClean="0">
                <a:solidFill>
                  <a:prstClr val="black"/>
                </a:solidFill>
                <a:ea typeface="ＭＳ Ｐゴシック"/>
              </a:rPr>
              <a:t>Regional variability</a:t>
            </a:r>
            <a:endParaRPr lang="en-US" dirty="0">
              <a:solidFill>
                <a:prstClr val="black"/>
              </a:solidFill>
              <a:ea typeface="ＭＳ Ｐゴシック"/>
            </a:endParaRPr>
          </a:p>
        </p:txBody>
      </p:sp>
      <p:cxnSp>
        <p:nvCxnSpPr>
          <p:cNvPr id="12" name="Straight Arrow Connector 11"/>
          <p:cNvCxnSpPr/>
          <p:nvPr/>
        </p:nvCxnSpPr>
        <p:spPr>
          <a:xfrm flipH="1">
            <a:off x="8199981" y="4215112"/>
            <a:ext cx="791" cy="44984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7226804" y="5639088"/>
            <a:ext cx="1852678" cy="369332"/>
          </a:xfrm>
          <a:prstGeom prst="rect">
            <a:avLst/>
          </a:prstGeom>
          <a:noFill/>
        </p:spPr>
        <p:txBody>
          <a:bodyPr wrap="none" rtlCol="0">
            <a:spAutoFit/>
          </a:bodyPr>
          <a:lstStyle/>
          <a:p>
            <a:r>
              <a:rPr lang="en-US" dirty="0" smtClean="0">
                <a:solidFill>
                  <a:prstClr val="black"/>
                </a:solidFill>
                <a:ea typeface="ＭＳ Ｐゴシック"/>
              </a:rPr>
              <a:t>Local processes</a:t>
            </a:r>
            <a:endParaRPr lang="en-US" dirty="0">
              <a:solidFill>
                <a:prstClr val="black"/>
              </a:solidFill>
              <a:ea typeface="ＭＳ Ｐゴシック"/>
            </a:endParaRPr>
          </a:p>
        </p:txBody>
      </p:sp>
      <p:cxnSp>
        <p:nvCxnSpPr>
          <p:cNvPr id="15" name="Straight Arrow Connector 14"/>
          <p:cNvCxnSpPr/>
          <p:nvPr/>
        </p:nvCxnSpPr>
        <p:spPr>
          <a:xfrm>
            <a:off x="8199981" y="6079488"/>
            <a:ext cx="18472" cy="39653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7073677" y="6476025"/>
            <a:ext cx="2070323" cy="369332"/>
          </a:xfrm>
          <a:prstGeom prst="rect">
            <a:avLst/>
          </a:prstGeom>
          <a:noFill/>
        </p:spPr>
        <p:txBody>
          <a:bodyPr wrap="none" rtlCol="0">
            <a:spAutoFit/>
          </a:bodyPr>
          <a:lstStyle/>
          <a:p>
            <a:r>
              <a:rPr lang="en-US" dirty="0" smtClean="0">
                <a:solidFill>
                  <a:prstClr val="black"/>
                </a:solidFill>
                <a:ea typeface="ＭＳ Ｐゴシック"/>
              </a:rPr>
              <a:t>Impacts, extremes</a:t>
            </a:r>
            <a:endParaRPr lang="en-US" dirty="0">
              <a:solidFill>
                <a:prstClr val="black"/>
              </a:solidFill>
              <a:ea typeface="ＭＳ Ｐゴシック"/>
            </a:endParaRPr>
          </a:p>
        </p:txBody>
      </p:sp>
      <p:grpSp>
        <p:nvGrpSpPr>
          <p:cNvPr id="4" name="Group 10"/>
          <p:cNvGrpSpPr/>
          <p:nvPr/>
        </p:nvGrpSpPr>
        <p:grpSpPr>
          <a:xfrm>
            <a:off x="6026189" y="3639025"/>
            <a:ext cx="1418722" cy="1332925"/>
            <a:chOff x="6400800" y="4490830"/>
            <a:chExt cx="1418722" cy="1332925"/>
          </a:xfrm>
        </p:grpSpPr>
        <p:cxnSp>
          <p:nvCxnSpPr>
            <p:cNvPr id="21" name="Curved Connector 20"/>
            <p:cNvCxnSpPr>
              <a:stCxn id="13" idx="1"/>
            </p:cNvCxnSpPr>
            <p:nvPr/>
          </p:nvCxnSpPr>
          <p:spPr>
            <a:xfrm rot="10800000" flipH="1">
              <a:off x="7226804" y="4545448"/>
              <a:ext cx="592718" cy="1278306"/>
            </a:xfrm>
            <a:prstGeom prst="curvedConnector4">
              <a:avLst>
                <a:gd name="adj1" fmla="val -38568"/>
                <a:gd name="adj2" fmla="val 5722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3" name="Curved Connector 22"/>
            <p:cNvCxnSpPr>
              <a:stCxn id="13" idx="1"/>
            </p:cNvCxnSpPr>
            <p:nvPr/>
          </p:nvCxnSpPr>
          <p:spPr>
            <a:xfrm rot="10800000">
              <a:off x="6400800" y="4490830"/>
              <a:ext cx="826004" cy="1332925"/>
            </a:xfrm>
            <a:prstGeom prst="curvedConnector2">
              <a:avLst/>
            </a:prstGeom>
            <a:ln>
              <a:tailEnd type="arrow"/>
            </a:ln>
          </p:spPr>
          <p:style>
            <a:lnRef idx="2">
              <a:schemeClr val="accent1"/>
            </a:lnRef>
            <a:fillRef idx="0">
              <a:schemeClr val="accent1"/>
            </a:fillRef>
            <a:effectRef idx="1">
              <a:schemeClr val="accent1"/>
            </a:effectRef>
            <a:fontRef idx="minor">
              <a:schemeClr val="tx1"/>
            </a:fontRef>
          </p:style>
        </p:cxnSp>
      </p:grpSp>
      <p:cxnSp>
        <p:nvCxnSpPr>
          <p:cNvPr id="25" name="Curved Connector 24"/>
          <p:cNvCxnSpPr/>
          <p:nvPr/>
        </p:nvCxnSpPr>
        <p:spPr>
          <a:xfrm rot="5400000" flipH="1" flipV="1">
            <a:off x="6228441" y="1709645"/>
            <a:ext cx="1362142" cy="739763"/>
          </a:xfrm>
          <a:prstGeom prst="curvedConnector3">
            <a:avLst/>
          </a:prstGeom>
          <a:ln>
            <a:tailEnd type="arrow"/>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7444911" y="1425475"/>
            <a:ext cx="1608659" cy="369332"/>
          </a:xfrm>
          <a:prstGeom prst="rect">
            <a:avLst/>
          </a:prstGeom>
          <a:noFill/>
        </p:spPr>
        <p:txBody>
          <a:bodyPr wrap="none" rtlCol="0">
            <a:spAutoFit/>
          </a:bodyPr>
          <a:lstStyle/>
          <a:p>
            <a:r>
              <a:rPr lang="en-US" dirty="0" smtClean="0">
                <a:solidFill>
                  <a:prstClr val="black"/>
                </a:solidFill>
                <a:ea typeface="ＭＳ Ｐゴシック"/>
              </a:rPr>
              <a:t>Global drivers</a:t>
            </a:r>
            <a:endParaRPr lang="en-US" dirty="0">
              <a:solidFill>
                <a:prstClr val="black"/>
              </a:solidFill>
              <a:ea typeface="ＭＳ Ｐゴシック"/>
            </a:endParaRPr>
          </a:p>
        </p:txBody>
      </p:sp>
      <p:sp>
        <p:nvSpPr>
          <p:cNvPr id="29" name="TextBox 28"/>
          <p:cNvSpPr txBox="1"/>
          <p:nvPr/>
        </p:nvSpPr>
        <p:spPr>
          <a:xfrm>
            <a:off x="6131105" y="2928138"/>
            <a:ext cx="1313806" cy="923330"/>
          </a:xfrm>
          <a:prstGeom prst="rect">
            <a:avLst/>
          </a:prstGeom>
          <a:noFill/>
        </p:spPr>
        <p:txBody>
          <a:bodyPr wrap="none" rtlCol="0">
            <a:spAutoFit/>
          </a:bodyPr>
          <a:lstStyle/>
          <a:p>
            <a:r>
              <a:rPr lang="en-US" dirty="0" smtClean="0">
                <a:solidFill>
                  <a:prstClr val="black"/>
                </a:solidFill>
                <a:ea typeface="ＭＳ Ｐゴシック"/>
              </a:rPr>
              <a:t>Feedbacks</a:t>
            </a:r>
          </a:p>
          <a:p>
            <a:r>
              <a:rPr lang="en-US" dirty="0" smtClean="0">
                <a:solidFill>
                  <a:prstClr val="black"/>
                </a:solidFill>
                <a:ea typeface="ＭＳ Ｐゴシック"/>
              </a:rPr>
              <a:t> to large </a:t>
            </a:r>
          </a:p>
          <a:p>
            <a:r>
              <a:rPr lang="en-US" dirty="0" smtClean="0">
                <a:solidFill>
                  <a:prstClr val="black"/>
                </a:solidFill>
                <a:ea typeface="ＭＳ Ｐゴシック"/>
              </a:rPr>
              <a:t>scale</a:t>
            </a:r>
            <a:endParaRPr lang="en-US" dirty="0">
              <a:solidFill>
                <a:prstClr val="black"/>
              </a:solidFill>
              <a:ea typeface="ＭＳ Ｐゴシック"/>
            </a:endParaRPr>
          </a:p>
        </p:txBody>
      </p:sp>
      <p:sp>
        <p:nvSpPr>
          <p:cNvPr id="31" name="TextBox 30"/>
          <p:cNvSpPr txBox="1"/>
          <p:nvPr/>
        </p:nvSpPr>
        <p:spPr>
          <a:xfrm>
            <a:off x="-1" y="4444700"/>
            <a:ext cx="4818637" cy="2031325"/>
          </a:xfrm>
          <a:prstGeom prst="rect">
            <a:avLst/>
          </a:prstGeom>
          <a:noFill/>
        </p:spPr>
        <p:txBody>
          <a:bodyPr wrap="square" rtlCol="0">
            <a:spAutoFit/>
          </a:bodyPr>
          <a:lstStyle/>
          <a:p>
            <a:r>
              <a:rPr lang="en-US" dirty="0" smtClean="0">
                <a:solidFill>
                  <a:prstClr val="black"/>
                </a:solidFill>
                <a:ea typeface="ＭＳ Ｐゴシック"/>
              </a:rPr>
              <a:t>Experimental protocol:</a:t>
            </a:r>
          </a:p>
          <a:p>
            <a:r>
              <a:rPr lang="en-US" dirty="0">
                <a:solidFill>
                  <a:prstClr val="black"/>
                </a:solidFill>
                <a:ea typeface="ＭＳ Ｐゴシック"/>
              </a:rPr>
              <a:t>G</a:t>
            </a:r>
            <a:r>
              <a:rPr lang="en-US" dirty="0" smtClean="0">
                <a:solidFill>
                  <a:prstClr val="black"/>
                </a:solidFill>
                <a:ea typeface="ＭＳ Ｐゴシック"/>
              </a:rPr>
              <a:t>lobal models</a:t>
            </a:r>
            <a:r>
              <a:rPr lang="en-US" dirty="0">
                <a:solidFill>
                  <a:prstClr val="black"/>
                </a:solidFill>
                <a:ea typeface="ＭＳ Ｐゴシック"/>
              </a:rPr>
              <a:t> </a:t>
            </a:r>
            <a:r>
              <a:rPr lang="en-US" dirty="0" smtClean="0">
                <a:solidFill>
                  <a:prstClr val="black"/>
                </a:solidFill>
                <a:ea typeface="ＭＳ Ｐゴシック"/>
              </a:rPr>
              <a:t>– AMIP-style and coupled</a:t>
            </a:r>
          </a:p>
          <a:p>
            <a:r>
              <a:rPr lang="en-US" dirty="0" smtClean="0">
                <a:solidFill>
                  <a:prstClr val="black"/>
                </a:solidFill>
                <a:ea typeface="ＭＳ Ｐゴシック"/>
              </a:rPr>
              <a:t>Physical climate system only</a:t>
            </a:r>
          </a:p>
          <a:p>
            <a:r>
              <a:rPr lang="en-US" dirty="0" smtClean="0">
                <a:solidFill>
                  <a:prstClr val="black"/>
                </a:solidFill>
                <a:ea typeface="ＭＳ Ｐゴシック"/>
              </a:rPr>
              <a:t>Integrations: </a:t>
            </a:r>
            <a:r>
              <a:rPr lang="en-US" b="1" dirty="0" smtClean="0">
                <a:solidFill>
                  <a:prstClr val="black"/>
                </a:solidFill>
                <a:ea typeface="ＭＳ Ｐゴシック"/>
              </a:rPr>
              <a:t>1950-2050</a:t>
            </a:r>
          </a:p>
          <a:p>
            <a:r>
              <a:rPr lang="en-US" dirty="0" smtClean="0">
                <a:solidFill>
                  <a:prstClr val="black"/>
                </a:solidFill>
                <a:ea typeface="ＭＳ Ｐゴシック"/>
              </a:rPr>
              <a:t>Ensemble size: &gt;=1 (ideally 3)</a:t>
            </a:r>
          </a:p>
          <a:p>
            <a:r>
              <a:rPr lang="en-US" dirty="0" smtClean="0">
                <a:solidFill>
                  <a:prstClr val="black"/>
                </a:solidFill>
                <a:ea typeface="ＭＳ Ｐゴシック"/>
              </a:rPr>
              <a:t>Resolutions: </a:t>
            </a:r>
            <a:r>
              <a:rPr lang="en-US" b="1" dirty="0" smtClean="0">
                <a:solidFill>
                  <a:prstClr val="black"/>
                </a:solidFill>
                <a:ea typeface="ＭＳ Ｐゴシック"/>
              </a:rPr>
              <a:t>&lt;25km HI and ~60-100km STD</a:t>
            </a:r>
          </a:p>
          <a:p>
            <a:r>
              <a:rPr lang="en-US" dirty="0" smtClean="0">
                <a:solidFill>
                  <a:prstClr val="black"/>
                </a:solidFill>
                <a:ea typeface="ＭＳ Ｐゴシック"/>
              </a:rPr>
              <a:t>Aerosol concentrations specified</a:t>
            </a:r>
          </a:p>
        </p:txBody>
      </p:sp>
      <p:pic>
        <p:nvPicPr>
          <p:cNvPr id="8" name="Picture 7" descr="Hurricane_force.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18637" y="5184978"/>
            <a:ext cx="2105620" cy="1464779"/>
          </a:xfrm>
          <a:prstGeom prst="rect">
            <a:avLst/>
          </a:prstGeom>
        </p:spPr>
      </p:pic>
      <p:pic>
        <p:nvPicPr>
          <p:cNvPr id="16" name="Picture 15" descr="atmospheric-river-december-2011.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24257" y="4746670"/>
            <a:ext cx="2219743" cy="876615"/>
          </a:xfrm>
          <a:prstGeom prst="rect">
            <a:avLst/>
          </a:prstGeom>
        </p:spPr>
      </p:pic>
      <p:pic>
        <p:nvPicPr>
          <p:cNvPr id="19" name="Picture 18" descr="jet-stream-full.jpg"/>
          <p:cNvPicPr>
            <a:picLocks noChangeAspect="1"/>
          </p:cNvPicPr>
          <p:nvPr/>
        </p:nvPicPr>
        <p:blipFill rotWithShape="1">
          <a:blip r:embed="rId7">
            <a:extLst>
              <a:ext uri="{28A0092B-C50C-407E-A947-70E740481C1C}">
                <a14:useLocalDpi xmlns:a14="http://schemas.microsoft.com/office/drawing/2010/main" val="0"/>
              </a:ext>
            </a:extLst>
          </a:blip>
          <a:srcRect l="17584" t="11171" r="17091"/>
          <a:stretch/>
        </p:blipFill>
        <p:spPr>
          <a:xfrm>
            <a:off x="7529163" y="2910065"/>
            <a:ext cx="1601325" cy="1224844"/>
          </a:xfrm>
          <a:prstGeom prst="rect">
            <a:avLst/>
          </a:prstGeom>
        </p:spPr>
      </p:pic>
      <p:cxnSp>
        <p:nvCxnSpPr>
          <p:cNvPr id="36" name="Straight Arrow Connector 35"/>
          <p:cNvCxnSpPr/>
          <p:nvPr/>
        </p:nvCxnSpPr>
        <p:spPr>
          <a:xfrm flipH="1">
            <a:off x="8218453" y="1767787"/>
            <a:ext cx="30788" cy="48837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1" y="6557821"/>
            <a:ext cx="5114814" cy="307777"/>
          </a:xfrm>
          <a:prstGeom prst="rect">
            <a:avLst/>
          </a:prstGeom>
          <a:noFill/>
        </p:spPr>
        <p:txBody>
          <a:bodyPr wrap="none" rtlCol="0">
            <a:spAutoFit/>
          </a:bodyPr>
          <a:lstStyle/>
          <a:p>
            <a:r>
              <a:rPr lang="en-US" sz="1400" dirty="0" smtClean="0">
                <a:solidFill>
                  <a:prstClr val="black"/>
                </a:solidFill>
                <a:ea typeface="ＭＳ Ｐゴシック"/>
              </a:rPr>
              <a:t>e.g. Zhao et al, 2009; </a:t>
            </a:r>
            <a:r>
              <a:rPr lang="en-US" sz="1400" dirty="0" err="1" smtClean="0">
                <a:solidFill>
                  <a:prstClr val="black"/>
                </a:solidFill>
                <a:ea typeface="ＭＳ Ｐゴシック"/>
              </a:rPr>
              <a:t>Haarsma</a:t>
            </a:r>
            <a:r>
              <a:rPr lang="en-US" sz="1400" dirty="0" smtClean="0">
                <a:solidFill>
                  <a:prstClr val="black"/>
                </a:solidFill>
                <a:ea typeface="ＭＳ Ｐゴシック"/>
              </a:rPr>
              <a:t> et al, 2013; </a:t>
            </a:r>
            <a:r>
              <a:rPr lang="en-US" sz="1400" dirty="0" err="1" smtClean="0">
                <a:solidFill>
                  <a:prstClr val="black"/>
                </a:solidFill>
                <a:ea typeface="ＭＳ Ｐゴシック"/>
              </a:rPr>
              <a:t>Demory</a:t>
            </a:r>
            <a:r>
              <a:rPr lang="en-US" sz="1400" dirty="0" smtClean="0">
                <a:solidFill>
                  <a:prstClr val="black"/>
                </a:solidFill>
                <a:ea typeface="ＭＳ Ｐゴシック"/>
              </a:rPr>
              <a:t> et al, 2013 </a:t>
            </a:r>
            <a:endParaRPr lang="en-US" sz="1400" dirty="0">
              <a:solidFill>
                <a:prstClr val="black"/>
              </a:solidFill>
              <a:ea typeface="ＭＳ Ｐゴシック"/>
            </a:endParaRPr>
          </a:p>
        </p:txBody>
      </p:sp>
      <p:cxnSp>
        <p:nvCxnSpPr>
          <p:cNvPr id="9" name="Curved Connector 8"/>
          <p:cNvCxnSpPr/>
          <p:nvPr/>
        </p:nvCxnSpPr>
        <p:spPr>
          <a:xfrm rot="16200000" flipV="1">
            <a:off x="6892390" y="2221294"/>
            <a:ext cx="870059" cy="507483"/>
          </a:xfrm>
          <a:prstGeom prst="curvedConnector3">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48534462"/>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800" cy="1443209"/>
          </a:xfrm>
          <a:solidFill>
            <a:schemeClr val="bg1"/>
          </a:solidFill>
        </p:spPr>
        <p:txBody>
          <a:bodyPr/>
          <a:lstStyle/>
          <a:p>
            <a:r>
              <a:rPr lang="en-US" sz="3200" dirty="0" smtClean="0"/>
              <a:t>High resolution climate </a:t>
            </a:r>
            <a:r>
              <a:rPr lang="en-US" sz="3200" dirty="0" err="1" smtClean="0"/>
              <a:t>modelling</a:t>
            </a:r>
            <a:r>
              <a:rPr lang="en-US" sz="3200" dirty="0" smtClean="0"/>
              <a:t> -</a:t>
            </a:r>
            <a:br>
              <a:rPr lang="en-US" sz="3200" dirty="0" smtClean="0"/>
            </a:br>
            <a:r>
              <a:rPr lang="en-US" sz="3200" dirty="0" smtClean="0"/>
              <a:t>multi-resolution and multi-model robustness </a:t>
            </a:r>
            <a:endParaRPr lang="en-US" sz="3200" dirty="0"/>
          </a:p>
        </p:txBody>
      </p:sp>
      <p:sp>
        <p:nvSpPr>
          <p:cNvPr id="3" name="Content Placeholder 2"/>
          <p:cNvSpPr>
            <a:spLocks noGrp="1"/>
          </p:cNvSpPr>
          <p:nvPr>
            <p:ph idx="1"/>
          </p:nvPr>
        </p:nvSpPr>
        <p:spPr>
          <a:xfrm>
            <a:off x="457200" y="1443210"/>
            <a:ext cx="8229600" cy="5122842"/>
          </a:xfrm>
        </p:spPr>
        <p:txBody>
          <a:bodyPr>
            <a:normAutofit/>
          </a:bodyPr>
          <a:lstStyle/>
          <a:p>
            <a:r>
              <a:rPr lang="en-US" dirty="0" smtClean="0"/>
              <a:t>Need a traceable resolution hierarchy with no tuning between resolutions</a:t>
            </a:r>
          </a:p>
          <a:p>
            <a:r>
              <a:rPr lang="en-US" dirty="0" smtClean="0"/>
              <a:t>UPSCALE – tropical cyclones, moisture transports, tropical precipitation</a:t>
            </a:r>
          </a:p>
          <a:p>
            <a:r>
              <a:rPr lang="en-US" dirty="0" smtClean="0"/>
              <a:t>explicit convection – diurnal cycle, land-atmosphere interaction, precipitation intensity</a:t>
            </a:r>
          </a:p>
          <a:p>
            <a:r>
              <a:rPr lang="en-US" dirty="0" smtClean="0"/>
              <a:t>ORCA12 – mean state, air-sea interaction</a:t>
            </a:r>
          </a:p>
          <a:p>
            <a:r>
              <a:rPr lang="en-US" dirty="0" smtClean="0"/>
              <a:t>Towards multi-model – robust changes with resolution alone (no resolution-specific tuning)</a:t>
            </a:r>
          </a:p>
          <a:p>
            <a:r>
              <a:rPr lang="en-US" dirty="0" smtClean="0"/>
              <a:t>Give examples of these from UK group, what answers and questions there are and how multi-model can help to address these CMIP5/IPCC AR5 questions</a:t>
            </a:r>
            <a:endParaRPr lang="en-US" dirty="0"/>
          </a:p>
        </p:txBody>
      </p:sp>
    </p:spTree>
    <p:extLst>
      <p:ext uri="{BB962C8B-B14F-4D97-AF65-F5344CB8AC3E}">
        <p14:creationId xmlns:p14="http://schemas.microsoft.com/office/powerpoint/2010/main" val="1733182010"/>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0" y="2925763"/>
            <a:ext cx="1331913" cy="790575"/>
          </a:xfrm>
          <a:prstGeom prst="rect">
            <a:avLst/>
          </a:prstGeom>
          <a:noFill/>
          <a:ln w="9525" algn="ctr">
            <a:solidFill>
              <a:schemeClr val="tx1"/>
            </a:solidFill>
            <a:miter lim="800000"/>
            <a:headEnd/>
            <a:tailEnd/>
          </a:ln>
          <a:effectLst/>
        </p:spPr>
        <p:txBody>
          <a:bodyPr wrap="none" anchor="ctr"/>
          <a:lstStyle/>
          <a:p>
            <a:pPr marL="261938" indent="-261938" algn="ctr" defTabSz="914400">
              <a:lnSpc>
                <a:spcPct val="80000"/>
              </a:lnSpc>
              <a:spcBef>
                <a:spcPct val="35000"/>
              </a:spcBef>
              <a:spcAft>
                <a:spcPct val="35000"/>
              </a:spcAft>
              <a:defRPr/>
            </a:pPr>
            <a:r>
              <a:rPr lang="en-GB" sz="1800" b="1">
                <a:solidFill>
                  <a:srgbClr val="000000"/>
                </a:solidFill>
                <a:ea typeface="ＭＳ Ｐゴシック"/>
              </a:rPr>
              <a:t>N96</a:t>
            </a:r>
          </a:p>
          <a:p>
            <a:pPr marL="261938" indent="-261938" algn="ctr" defTabSz="914400">
              <a:lnSpc>
                <a:spcPct val="80000"/>
              </a:lnSpc>
              <a:spcBef>
                <a:spcPct val="35000"/>
              </a:spcBef>
              <a:spcAft>
                <a:spcPct val="35000"/>
              </a:spcAft>
              <a:defRPr/>
            </a:pPr>
            <a:r>
              <a:rPr lang="en-GB" sz="1800" b="1">
                <a:solidFill>
                  <a:srgbClr val="000000"/>
                </a:solidFill>
                <a:ea typeface="ＭＳ Ｐゴシック"/>
              </a:rPr>
              <a:t>130km</a:t>
            </a:r>
          </a:p>
        </p:txBody>
      </p:sp>
      <p:sp>
        <p:nvSpPr>
          <p:cNvPr id="19459" name="Rectangle 3"/>
          <p:cNvSpPr>
            <a:spLocks noChangeArrowheads="1"/>
          </p:cNvSpPr>
          <p:nvPr/>
        </p:nvSpPr>
        <p:spPr bwMode="auto">
          <a:xfrm>
            <a:off x="1331913" y="2349500"/>
            <a:ext cx="1368425" cy="790575"/>
          </a:xfrm>
          <a:prstGeom prst="rect">
            <a:avLst/>
          </a:prstGeom>
          <a:noFill/>
          <a:ln w="9525" algn="ctr">
            <a:solidFill>
              <a:schemeClr val="tx1"/>
            </a:solidFill>
            <a:miter lim="800000"/>
            <a:headEnd/>
            <a:tailEnd/>
          </a:ln>
          <a:effectLst/>
        </p:spPr>
        <p:txBody>
          <a:bodyPr wrap="none" anchor="ctr"/>
          <a:lstStyle/>
          <a:p>
            <a:pPr marL="261938" indent="-261938" algn="ctr" defTabSz="914400">
              <a:lnSpc>
                <a:spcPct val="80000"/>
              </a:lnSpc>
              <a:spcBef>
                <a:spcPct val="35000"/>
              </a:spcBef>
              <a:spcAft>
                <a:spcPct val="35000"/>
              </a:spcAft>
              <a:defRPr/>
            </a:pPr>
            <a:r>
              <a:rPr lang="en-GB" sz="1800" b="1">
                <a:solidFill>
                  <a:srgbClr val="000000"/>
                </a:solidFill>
                <a:ea typeface="ＭＳ Ｐゴシック"/>
              </a:rPr>
              <a:t>N144</a:t>
            </a:r>
          </a:p>
          <a:p>
            <a:pPr marL="261938" indent="-261938" algn="ctr" defTabSz="914400">
              <a:lnSpc>
                <a:spcPct val="80000"/>
              </a:lnSpc>
              <a:spcBef>
                <a:spcPct val="35000"/>
              </a:spcBef>
              <a:spcAft>
                <a:spcPct val="35000"/>
              </a:spcAft>
              <a:defRPr/>
            </a:pPr>
            <a:r>
              <a:rPr lang="en-GB" sz="1800" b="1">
                <a:solidFill>
                  <a:srgbClr val="000000"/>
                </a:solidFill>
                <a:ea typeface="ＭＳ Ｐゴシック"/>
              </a:rPr>
              <a:t>90km</a:t>
            </a:r>
          </a:p>
        </p:txBody>
      </p:sp>
      <p:sp>
        <p:nvSpPr>
          <p:cNvPr id="19460" name="Rectangle 4"/>
          <p:cNvSpPr>
            <a:spLocks noChangeArrowheads="1"/>
          </p:cNvSpPr>
          <p:nvPr/>
        </p:nvSpPr>
        <p:spPr bwMode="auto">
          <a:xfrm>
            <a:off x="2700338" y="1773238"/>
            <a:ext cx="1368425" cy="790575"/>
          </a:xfrm>
          <a:prstGeom prst="rect">
            <a:avLst/>
          </a:prstGeom>
          <a:noFill/>
          <a:ln w="9525" algn="ctr">
            <a:solidFill>
              <a:schemeClr val="tx1"/>
            </a:solidFill>
            <a:miter lim="800000"/>
            <a:headEnd/>
            <a:tailEnd/>
          </a:ln>
          <a:effectLst/>
        </p:spPr>
        <p:txBody>
          <a:bodyPr wrap="none" anchor="ctr"/>
          <a:lstStyle/>
          <a:p>
            <a:pPr marL="261938" indent="-261938" algn="ctr" defTabSz="914400">
              <a:lnSpc>
                <a:spcPct val="80000"/>
              </a:lnSpc>
              <a:spcBef>
                <a:spcPct val="35000"/>
              </a:spcBef>
              <a:spcAft>
                <a:spcPct val="35000"/>
              </a:spcAft>
              <a:defRPr/>
            </a:pPr>
            <a:r>
              <a:rPr lang="en-GB" sz="1800" b="1">
                <a:solidFill>
                  <a:srgbClr val="000000"/>
                </a:solidFill>
                <a:ea typeface="ＭＳ Ｐゴシック"/>
              </a:rPr>
              <a:t>N216</a:t>
            </a:r>
          </a:p>
          <a:p>
            <a:pPr marL="261938" indent="-261938" algn="ctr" defTabSz="914400">
              <a:lnSpc>
                <a:spcPct val="80000"/>
              </a:lnSpc>
              <a:spcBef>
                <a:spcPct val="35000"/>
              </a:spcBef>
              <a:spcAft>
                <a:spcPct val="35000"/>
              </a:spcAft>
              <a:defRPr/>
            </a:pPr>
            <a:r>
              <a:rPr lang="en-GB" sz="1800" b="1">
                <a:solidFill>
                  <a:srgbClr val="000000"/>
                </a:solidFill>
                <a:ea typeface="ＭＳ Ｐゴシック"/>
              </a:rPr>
              <a:t>60km</a:t>
            </a:r>
          </a:p>
        </p:txBody>
      </p:sp>
      <p:sp>
        <p:nvSpPr>
          <p:cNvPr id="19462" name="Rectangle 6"/>
          <p:cNvSpPr>
            <a:spLocks noChangeArrowheads="1"/>
          </p:cNvSpPr>
          <p:nvPr/>
        </p:nvSpPr>
        <p:spPr bwMode="auto">
          <a:xfrm>
            <a:off x="5435600" y="1773238"/>
            <a:ext cx="1368425" cy="790575"/>
          </a:xfrm>
          <a:prstGeom prst="rect">
            <a:avLst/>
          </a:prstGeom>
          <a:noFill/>
          <a:ln w="9525" algn="ctr">
            <a:solidFill>
              <a:schemeClr val="tx1"/>
            </a:solidFill>
            <a:miter lim="800000"/>
            <a:headEnd/>
            <a:tailEnd/>
          </a:ln>
          <a:effectLst/>
        </p:spPr>
        <p:txBody>
          <a:bodyPr wrap="none" anchor="ctr"/>
          <a:lstStyle/>
          <a:p>
            <a:pPr marL="261938" indent="-261938" algn="ctr" defTabSz="914400">
              <a:lnSpc>
                <a:spcPct val="80000"/>
              </a:lnSpc>
              <a:spcBef>
                <a:spcPct val="35000"/>
              </a:spcBef>
              <a:spcAft>
                <a:spcPct val="35000"/>
              </a:spcAft>
              <a:defRPr/>
            </a:pPr>
            <a:r>
              <a:rPr lang="en-GB" sz="1800" b="1">
                <a:solidFill>
                  <a:srgbClr val="000000"/>
                </a:solidFill>
                <a:ea typeface="ＭＳ Ｐゴシック"/>
              </a:rPr>
              <a:t>N512</a:t>
            </a:r>
          </a:p>
          <a:p>
            <a:pPr marL="261938" indent="-261938" algn="ctr" defTabSz="914400">
              <a:lnSpc>
                <a:spcPct val="80000"/>
              </a:lnSpc>
              <a:spcBef>
                <a:spcPct val="35000"/>
              </a:spcBef>
              <a:spcAft>
                <a:spcPct val="35000"/>
              </a:spcAft>
              <a:defRPr/>
            </a:pPr>
            <a:r>
              <a:rPr lang="en-GB" sz="1800" b="1">
                <a:solidFill>
                  <a:srgbClr val="000000"/>
                </a:solidFill>
                <a:ea typeface="ＭＳ Ｐゴシック"/>
              </a:rPr>
              <a:t>25km</a:t>
            </a:r>
          </a:p>
        </p:txBody>
      </p:sp>
      <p:sp>
        <p:nvSpPr>
          <p:cNvPr id="19463" name="Rectangle 7"/>
          <p:cNvSpPr>
            <a:spLocks noChangeArrowheads="1"/>
          </p:cNvSpPr>
          <p:nvPr/>
        </p:nvSpPr>
        <p:spPr bwMode="auto">
          <a:xfrm>
            <a:off x="6804025" y="2349500"/>
            <a:ext cx="1368425" cy="790575"/>
          </a:xfrm>
          <a:prstGeom prst="rect">
            <a:avLst/>
          </a:prstGeom>
          <a:noFill/>
          <a:ln w="9525" algn="ctr">
            <a:solidFill>
              <a:schemeClr val="tx1"/>
            </a:solidFill>
            <a:miter lim="800000"/>
            <a:headEnd/>
            <a:tailEnd/>
          </a:ln>
          <a:effectLst/>
        </p:spPr>
        <p:txBody>
          <a:bodyPr wrap="none" anchor="ctr"/>
          <a:lstStyle/>
          <a:p>
            <a:pPr marL="261938" indent="-261938" algn="ctr" defTabSz="914400">
              <a:lnSpc>
                <a:spcPct val="80000"/>
              </a:lnSpc>
              <a:spcBef>
                <a:spcPct val="35000"/>
              </a:spcBef>
              <a:spcAft>
                <a:spcPct val="35000"/>
              </a:spcAft>
              <a:defRPr/>
            </a:pPr>
            <a:r>
              <a:rPr lang="en-GB" sz="1800" b="1">
                <a:solidFill>
                  <a:srgbClr val="000000"/>
                </a:solidFill>
                <a:ea typeface="ＭＳ Ｐゴシック"/>
              </a:rPr>
              <a:t>N768</a:t>
            </a:r>
          </a:p>
          <a:p>
            <a:pPr marL="261938" indent="-261938" algn="ctr" defTabSz="914400">
              <a:lnSpc>
                <a:spcPct val="80000"/>
              </a:lnSpc>
              <a:spcBef>
                <a:spcPct val="35000"/>
              </a:spcBef>
              <a:spcAft>
                <a:spcPct val="35000"/>
              </a:spcAft>
              <a:defRPr/>
            </a:pPr>
            <a:r>
              <a:rPr lang="en-GB" sz="1800" b="1">
                <a:solidFill>
                  <a:srgbClr val="000000"/>
                </a:solidFill>
                <a:ea typeface="ＭＳ Ｐゴシック"/>
              </a:rPr>
              <a:t>17km</a:t>
            </a:r>
          </a:p>
        </p:txBody>
      </p:sp>
      <p:sp>
        <p:nvSpPr>
          <p:cNvPr id="19464" name="Rectangle 8"/>
          <p:cNvSpPr>
            <a:spLocks noChangeArrowheads="1"/>
          </p:cNvSpPr>
          <p:nvPr/>
        </p:nvSpPr>
        <p:spPr bwMode="auto">
          <a:xfrm>
            <a:off x="7775575" y="3141663"/>
            <a:ext cx="1368425" cy="790575"/>
          </a:xfrm>
          <a:prstGeom prst="rect">
            <a:avLst/>
          </a:prstGeom>
          <a:noFill/>
          <a:ln w="9525" algn="ctr">
            <a:solidFill>
              <a:schemeClr val="tx1"/>
            </a:solidFill>
            <a:miter lim="800000"/>
            <a:headEnd/>
            <a:tailEnd/>
          </a:ln>
          <a:effectLst/>
        </p:spPr>
        <p:txBody>
          <a:bodyPr wrap="none" anchor="ctr"/>
          <a:lstStyle/>
          <a:p>
            <a:pPr marL="261938" indent="-261938" algn="ctr" defTabSz="914400">
              <a:lnSpc>
                <a:spcPct val="80000"/>
              </a:lnSpc>
              <a:spcBef>
                <a:spcPct val="35000"/>
              </a:spcBef>
              <a:spcAft>
                <a:spcPct val="35000"/>
              </a:spcAft>
              <a:defRPr/>
            </a:pPr>
            <a:r>
              <a:rPr lang="en-GB" sz="1800" b="1">
                <a:solidFill>
                  <a:srgbClr val="000000"/>
                </a:solidFill>
                <a:ea typeface="ＭＳ Ｐゴシック"/>
              </a:rPr>
              <a:t>N1024</a:t>
            </a:r>
          </a:p>
          <a:p>
            <a:pPr marL="261938" indent="-261938" algn="ctr" defTabSz="914400">
              <a:lnSpc>
                <a:spcPct val="80000"/>
              </a:lnSpc>
              <a:spcBef>
                <a:spcPct val="35000"/>
              </a:spcBef>
              <a:spcAft>
                <a:spcPct val="35000"/>
              </a:spcAft>
              <a:defRPr/>
            </a:pPr>
            <a:r>
              <a:rPr lang="en-GB" sz="1800" b="1">
                <a:solidFill>
                  <a:srgbClr val="000000"/>
                </a:solidFill>
                <a:ea typeface="ＭＳ Ｐゴシック"/>
              </a:rPr>
              <a:t>12km</a:t>
            </a:r>
          </a:p>
        </p:txBody>
      </p:sp>
      <p:sp>
        <p:nvSpPr>
          <p:cNvPr id="19465" name="Rectangle 9"/>
          <p:cNvSpPr>
            <a:spLocks noChangeArrowheads="1"/>
          </p:cNvSpPr>
          <p:nvPr/>
        </p:nvSpPr>
        <p:spPr bwMode="auto">
          <a:xfrm>
            <a:off x="1331913" y="4292600"/>
            <a:ext cx="1368425" cy="790575"/>
          </a:xfrm>
          <a:prstGeom prst="rect">
            <a:avLst/>
          </a:prstGeom>
          <a:noFill/>
          <a:ln w="9525" algn="ctr">
            <a:solidFill>
              <a:schemeClr val="tx1"/>
            </a:solidFill>
            <a:miter lim="800000"/>
            <a:headEnd/>
            <a:tailEnd/>
          </a:ln>
          <a:effectLst/>
        </p:spPr>
        <p:txBody>
          <a:bodyPr wrap="none" anchor="ctr"/>
          <a:lstStyle/>
          <a:p>
            <a:pPr marL="261938" indent="-261938" algn="ctr" defTabSz="914400">
              <a:lnSpc>
                <a:spcPct val="80000"/>
              </a:lnSpc>
              <a:spcBef>
                <a:spcPct val="35000"/>
              </a:spcBef>
              <a:spcAft>
                <a:spcPct val="35000"/>
              </a:spcAft>
              <a:defRPr/>
            </a:pPr>
            <a:r>
              <a:rPr lang="en-GB" sz="1800" b="1">
                <a:solidFill>
                  <a:srgbClr val="000000"/>
                </a:solidFill>
                <a:ea typeface="ＭＳ Ｐゴシック"/>
              </a:rPr>
              <a:t>ORCA1</a:t>
            </a:r>
          </a:p>
          <a:p>
            <a:pPr marL="261938" indent="-261938" algn="ctr" defTabSz="914400">
              <a:lnSpc>
                <a:spcPct val="80000"/>
              </a:lnSpc>
              <a:spcBef>
                <a:spcPct val="35000"/>
              </a:spcBef>
              <a:spcAft>
                <a:spcPct val="35000"/>
              </a:spcAft>
              <a:defRPr/>
            </a:pPr>
            <a:r>
              <a:rPr lang="en-GB" sz="1800" b="1">
                <a:solidFill>
                  <a:srgbClr val="000000"/>
                </a:solidFill>
                <a:ea typeface="ＭＳ Ｐゴシック"/>
              </a:rPr>
              <a:t>1</a:t>
            </a:r>
            <a:r>
              <a:rPr lang="en-GB" sz="1800" b="1">
                <a:solidFill>
                  <a:srgbClr val="000000"/>
                </a:solidFill>
                <a:ea typeface="ＭＳ Ｐゴシック"/>
                <a:cs typeface="Arial" charset="0"/>
              </a:rPr>
              <a:t>°</a:t>
            </a:r>
          </a:p>
        </p:txBody>
      </p:sp>
      <p:sp>
        <p:nvSpPr>
          <p:cNvPr id="19466" name="Rectangle 10"/>
          <p:cNvSpPr>
            <a:spLocks noChangeArrowheads="1"/>
          </p:cNvSpPr>
          <p:nvPr/>
        </p:nvSpPr>
        <p:spPr bwMode="auto">
          <a:xfrm>
            <a:off x="3995738" y="3357563"/>
            <a:ext cx="1368425" cy="790575"/>
          </a:xfrm>
          <a:prstGeom prst="rect">
            <a:avLst/>
          </a:prstGeom>
          <a:noFill/>
          <a:ln w="9525" algn="ctr">
            <a:solidFill>
              <a:schemeClr val="tx1"/>
            </a:solidFill>
            <a:miter lim="800000"/>
            <a:headEnd/>
            <a:tailEnd/>
          </a:ln>
          <a:effectLst/>
        </p:spPr>
        <p:txBody>
          <a:bodyPr wrap="none" anchor="ctr"/>
          <a:lstStyle/>
          <a:p>
            <a:pPr marL="261938" indent="-261938" algn="ctr" defTabSz="914400">
              <a:lnSpc>
                <a:spcPct val="80000"/>
              </a:lnSpc>
              <a:spcBef>
                <a:spcPct val="35000"/>
              </a:spcBef>
              <a:spcAft>
                <a:spcPct val="35000"/>
              </a:spcAft>
              <a:defRPr/>
            </a:pPr>
            <a:r>
              <a:rPr lang="en-GB" sz="1800" b="1">
                <a:solidFill>
                  <a:srgbClr val="000000"/>
                </a:solidFill>
                <a:ea typeface="ＭＳ Ｐゴシック"/>
              </a:rPr>
              <a:t>ORCA025</a:t>
            </a:r>
          </a:p>
          <a:p>
            <a:pPr marL="261938" indent="-261938" algn="ctr" defTabSz="914400">
              <a:lnSpc>
                <a:spcPct val="80000"/>
              </a:lnSpc>
              <a:spcBef>
                <a:spcPct val="35000"/>
              </a:spcBef>
              <a:spcAft>
                <a:spcPct val="35000"/>
              </a:spcAft>
              <a:defRPr/>
            </a:pPr>
            <a:r>
              <a:rPr lang="en-GB" sz="1800" b="1">
                <a:solidFill>
                  <a:srgbClr val="000000"/>
                </a:solidFill>
                <a:ea typeface="ＭＳ Ｐゴシック"/>
              </a:rPr>
              <a:t>0.25</a:t>
            </a:r>
            <a:r>
              <a:rPr lang="en-GB" sz="1800" b="1">
                <a:solidFill>
                  <a:srgbClr val="000000"/>
                </a:solidFill>
                <a:ea typeface="ＭＳ Ｐゴシック"/>
                <a:cs typeface="Arial" charset="0"/>
              </a:rPr>
              <a:t>°</a:t>
            </a:r>
          </a:p>
        </p:txBody>
      </p:sp>
      <p:sp>
        <p:nvSpPr>
          <p:cNvPr id="19467" name="Rectangle 11"/>
          <p:cNvSpPr>
            <a:spLocks noChangeArrowheads="1"/>
          </p:cNvSpPr>
          <p:nvPr/>
        </p:nvSpPr>
        <p:spPr bwMode="auto">
          <a:xfrm>
            <a:off x="6011863" y="4221163"/>
            <a:ext cx="1368425" cy="790575"/>
          </a:xfrm>
          <a:prstGeom prst="rect">
            <a:avLst/>
          </a:prstGeom>
          <a:noFill/>
          <a:ln w="9525" algn="ctr">
            <a:solidFill>
              <a:schemeClr val="tx1"/>
            </a:solidFill>
            <a:prstDash val="sysDot"/>
            <a:miter lim="800000"/>
            <a:headEnd/>
            <a:tailEnd/>
          </a:ln>
          <a:effectLst/>
        </p:spPr>
        <p:txBody>
          <a:bodyPr wrap="none" anchor="ctr"/>
          <a:lstStyle/>
          <a:p>
            <a:pPr marL="261938" indent="-261938" algn="ctr" defTabSz="914400">
              <a:lnSpc>
                <a:spcPct val="80000"/>
              </a:lnSpc>
              <a:spcBef>
                <a:spcPct val="35000"/>
              </a:spcBef>
              <a:spcAft>
                <a:spcPct val="35000"/>
              </a:spcAft>
              <a:defRPr/>
            </a:pPr>
            <a:r>
              <a:rPr lang="en-GB" sz="1800" b="1">
                <a:solidFill>
                  <a:srgbClr val="000000"/>
                </a:solidFill>
                <a:ea typeface="ＭＳ Ｐゴシック"/>
              </a:rPr>
              <a:t>ORCA12</a:t>
            </a:r>
          </a:p>
          <a:p>
            <a:pPr marL="261938" indent="-261938" algn="ctr" defTabSz="914400">
              <a:lnSpc>
                <a:spcPct val="80000"/>
              </a:lnSpc>
              <a:spcBef>
                <a:spcPct val="35000"/>
              </a:spcBef>
              <a:spcAft>
                <a:spcPct val="35000"/>
              </a:spcAft>
              <a:defRPr/>
            </a:pPr>
            <a:r>
              <a:rPr lang="en-GB" sz="1800" b="1">
                <a:solidFill>
                  <a:srgbClr val="000000"/>
                </a:solidFill>
                <a:ea typeface="ＭＳ Ｐゴシック"/>
              </a:rPr>
              <a:t>0.08</a:t>
            </a:r>
            <a:r>
              <a:rPr lang="en-GB" sz="1800" b="1">
                <a:solidFill>
                  <a:srgbClr val="000000"/>
                </a:solidFill>
                <a:ea typeface="ＭＳ Ｐゴシック"/>
                <a:cs typeface="Arial" charset="0"/>
              </a:rPr>
              <a:t>°</a:t>
            </a:r>
          </a:p>
        </p:txBody>
      </p:sp>
      <p:sp>
        <p:nvSpPr>
          <p:cNvPr id="410635" name="Text Box 12"/>
          <p:cNvSpPr txBox="1">
            <a:spLocks noChangeArrowheads="1"/>
          </p:cNvSpPr>
          <p:nvPr/>
        </p:nvSpPr>
        <p:spPr bwMode="auto">
          <a:xfrm>
            <a:off x="0" y="0"/>
            <a:ext cx="6858000" cy="714375"/>
          </a:xfrm>
          <a:prstGeom prst="rect">
            <a:avLst/>
          </a:prstGeom>
          <a:solidFill>
            <a:schemeClr val="bg1"/>
          </a:solidFill>
          <a:ln w="9525" algn="ctr">
            <a:noFill/>
            <a:miter lim="800000"/>
            <a:headEnd/>
            <a:tailEnd/>
          </a:ln>
        </p:spPr>
        <p:txBody>
          <a:bodyPr>
            <a:spAutoFit/>
          </a:bodyPr>
          <a:lstStyle/>
          <a:p>
            <a:pPr>
              <a:lnSpc>
                <a:spcPct val="85000"/>
              </a:lnSpc>
              <a:spcBef>
                <a:spcPct val="50000"/>
              </a:spcBef>
            </a:pPr>
            <a:r>
              <a:rPr lang="en-GB">
                <a:solidFill>
                  <a:srgbClr val="000000"/>
                </a:solidFill>
                <a:ea typeface="ＭＳ Ｐゴシック"/>
              </a:rPr>
              <a:t>MetUM global atmosphere/coupled model climate configurations in use</a:t>
            </a:r>
          </a:p>
        </p:txBody>
      </p:sp>
      <p:sp>
        <p:nvSpPr>
          <p:cNvPr id="19469" name="Oval 13"/>
          <p:cNvSpPr>
            <a:spLocks noChangeArrowheads="1"/>
          </p:cNvSpPr>
          <p:nvPr/>
        </p:nvSpPr>
        <p:spPr bwMode="auto">
          <a:xfrm rot="-2817901">
            <a:off x="701675" y="2185988"/>
            <a:ext cx="1403350" cy="3600450"/>
          </a:xfrm>
          <a:prstGeom prst="ellipse">
            <a:avLst/>
          </a:prstGeom>
          <a:noFill/>
          <a:ln w="38100" algn="ctr">
            <a:solidFill>
              <a:srgbClr val="FF3300"/>
            </a:solidFill>
            <a:round/>
            <a:headEnd/>
            <a:tailEnd/>
          </a:ln>
          <a:effectLst/>
        </p:spPr>
        <p:txBody>
          <a:bodyPr wrap="none" anchor="ctr"/>
          <a:lstStyle/>
          <a:p>
            <a:pPr>
              <a:defRPr/>
            </a:pPr>
            <a:endParaRPr lang="en-US" sz="1800">
              <a:solidFill>
                <a:srgbClr val="000000"/>
              </a:solidFill>
              <a:ea typeface="ＭＳ Ｐゴシック"/>
            </a:endParaRPr>
          </a:p>
        </p:txBody>
      </p:sp>
      <p:sp>
        <p:nvSpPr>
          <p:cNvPr id="19470" name="Oval 14"/>
          <p:cNvSpPr>
            <a:spLocks noChangeArrowheads="1"/>
          </p:cNvSpPr>
          <p:nvPr/>
        </p:nvSpPr>
        <p:spPr bwMode="auto">
          <a:xfrm rot="1094726">
            <a:off x="534419" y="2200408"/>
            <a:ext cx="5179473" cy="2235720"/>
          </a:xfrm>
          <a:prstGeom prst="ellipse">
            <a:avLst/>
          </a:prstGeom>
          <a:noFill/>
          <a:ln w="38100" algn="ctr">
            <a:solidFill>
              <a:srgbClr val="33CC33"/>
            </a:solidFill>
            <a:round/>
            <a:headEnd/>
            <a:tailEnd/>
          </a:ln>
          <a:effectLst/>
        </p:spPr>
        <p:txBody>
          <a:bodyPr wrap="none" anchor="ctr"/>
          <a:lstStyle/>
          <a:p>
            <a:pPr>
              <a:defRPr/>
            </a:pPr>
            <a:endParaRPr lang="en-US" sz="1800">
              <a:solidFill>
                <a:srgbClr val="000000"/>
              </a:solidFill>
              <a:ea typeface="ＭＳ Ｐゴシック"/>
            </a:endParaRPr>
          </a:p>
        </p:txBody>
      </p:sp>
      <p:sp>
        <p:nvSpPr>
          <p:cNvPr id="19471" name="Oval 15"/>
          <p:cNvSpPr>
            <a:spLocks noChangeArrowheads="1"/>
          </p:cNvSpPr>
          <p:nvPr/>
        </p:nvSpPr>
        <p:spPr bwMode="auto">
          <a:xfrm rot="2636990">
            <a:off x="1955800" y="2330450"/>
            <a:ext cx="4248150" cy="1431925"/>
          </a:xfrm>
          <a:prstGeom prst="ellipse">
            <a:avLst/>
          </a:prstGeom>
          <a:noFill/>
          <a:ln w="38100" algn="ctr">
            <a:solidFill>
              <a:schemeClr val="accent2"/>
            </a:solidFill>
            <a:round/>
            <a:headEnd/>
            <a:tailEnd/>
          </a:ln>
          <a:effectLst/>
        </p:spPr>
        <p:txBody>
          <a:bodyPr wrap="none" anchor="ctr"/>
          <a:lstStyle/>
          <a:p>
            <a:pPr>
              <a:defRPr/>
            </a:pPr>
            <a:endParaRPr lang="en-US" sz="1800">
              <a:solidFill>
                <a:srgbClr val="000000"/>
              </a:solidFill>
              <a:ea typeface="ＭＳ Ｐゴシック"/>
            </a:endParaRPr>
          </a:p>
        </p:txBody>
      </p:sp>
      <p:sp>
        <p:nvSpPr>
          <p:cNvPr id="19472" name="Text Box 16"/>
          <p:cNvSpPr txBox="1">
            <a:spLocks noChangeArrowheads="1"/>
          </p:cNvSpPr>
          <p:nvPr/>
        </p:nvSpPr>
        <p:spPr bwMode="auto">
          <a:xfrm>
            <a:off x="3492500" y="4941888"/>
            <a:ext cx="2089150" cy="336550"/>
          </a:xfrm>
          <a:prstGeom prst="rect">
            <a:avLst/>
          </a:prstGeom>
          <a:noFill/>
          <a:ln w="9525" algn="ctr">
            <a:noFill/>
            <a:miter lim="800000"/>
            <a:headEnd/>
            <a:tailEnd/>
          </a:ln>
          <a:effectLst/>
        </p:spPr>
        <p:txBody>
          <a:bodyPr>
            <a:spAutoFit/>
          </a:bodyPr>
          <a:lstStyle/>
          <a:p>
            <a:pPr marL="261938" indent="-261938" defTabSz="914400">
              <a:lnSpc>
                <a:spcPct val="80000"/>
              </a:lnSpc>
              <a:spcBef>
                <a:spcPct val="50000"/>
              </a:spcBef>
              <a:spcAft>
                <a:spcPct val="35000"/>
              </a:spcAft>
              <a:defRPr/>
            </a:pPr>
            <a:r>
              <a:rPr lang="en-GB" sz="2000">
                <a:solidFill>
                  <a:srgbClr val="000000"/>
                </a:solidFill>
                <a:ea typeface="ＭＳ Ｐゴシック"/>
              </a:rPr>
              <a:t>Ocean/sea-ice</a:t>
            </a:r>
          </a:p>
        </p:txBody>
      </p:sp>
      <p:sp>
        <p:nvSpPr>
          <p:cNvPr id="19473" name="Text Box 17"/>
          <p:cNvSpPr txBox="1">
            <a:spLocks noChangeArrowheads="1"/>
          </p:cNvSpPr>
          <p:nvPr/>
        </p:nvSpPr>
        <p:spPr bwMode="auto">
          <a:xfrm>
            <a:off x="3276600" y="692150"/>
            <a:ext cx="2663825" cy="336550"/>
          </a:xfrm>
          <a:prstGeom prst="rect">
            <a:avLst/>
          </a:prstGeom>
          <a:noFill/>
          <a:ln w="9525" algn="ctr">
            <a:noFill/>
            <a:miter lim="800000"/>
            <a:headEnd/>
            <a:tailEnd/>
          </a:ln>
          <a:effectLst/>
        </p:spPr>
        <p:txBody>
          <a:bodyPr>
            <a:spAutoFit/>
          </a:bodyPr>
          <a:lstStyle/>
          <a:p>
            <a:pPr marL="261938" indent="-261938" defTabSz="914400">
              <a:lnSpc>
                <a:spcPct val="80000"/>
              </a:lnSpc>
              <a:spcBef>
                <a:spcPct val="50000"/>
              </a:spcBef>
              <a:spcAft>
                <a:spcPct val="35000"/>
              </a:spcAft>
              <a:defRPr/>
            </a:pPr>
            <a:r>
              <a:rPr lang="en-GB" sz="2000">
                <a:solidFill>
                  <a:srgbClr val="000000"/>
                </a:solidFill>
                <a:ea typeface="ＭＳ Ｐゴシック"/>
              </a:rPr>
              <a:t>Atmosphere/land</a:t>
            </a:r>
          </a:p>
        </p:txBody>
      </p:sp>
      <p:sp>
        <p:nvSpPr>
          <p:cNvPr id="410641" name="Text Box 33"/>
          <p:cNvSpPr txBox="1">
            <a:spLocks noChangeArrowheads="1"/>
          </p:cNvSpPr>
          <p:nvPr/>
        </p:nvSpPr>
        <p:spPr bwMode="auto">
          <a:xfrm>
            <a:off x="0" y="5726113"/>
            <a:ext cx="2384425" cy="1131887"/>
          </a:xfrm>
          <a:prstGeom prst="rect">
            <a:avLst/>
          </a:prstGeom>
          <a:solidFill>
            <a:schemeClr val="bg1"/>
          </a:solidFill>
          <a:ln w="9525">
            <a:noFill/>
            <a:miter lim="800000"/>
            <a:headEnd/>
            <a:tailEnd/>
          </a:ln>
        </p:spPr>
        <p:txBody>
          <a:bodyPr>
            <a:spAutoFit/>
          </a:bodyPr>
          <a:lstStyle/>
          <a:p>
            <a:pPr defTabSz="914400">
              <a:lnSpc>
                <a:spcPct val="85000"/>
              </a:lnSpc>
              <a:spcBef>
                <a:spcPct val="50000"/>
              </a:spcBef>
            </a:pPr>
            <a:r>
              <a:rPr lang="en-GB" sz="1600">
                <a:solidFill>
                  <a:srgbClr val="000000"/>
                </a:solidFill>
                <a:ea typeface="ＭＳ Ｐゴシック"/>
              </a:rPr>
              <a:t>Essentially the same physics/dynamics parameters used throughout model hierarchy </a:t>
            </a:r>
          </a:p>
        </p:txBody>
      </p:sp>
      <p:sp>
        <p:nvSpPr>
          <p:cNvPr id="19475" name="Line 19"/>
          <p:cNvSpPr>
            <a:spLocks noChangeShapeType="1"/>
          </p:cNvSpPr>
          <p:nvPr/>
        </p:nvSpPr>
        <p:spPr bwMode="auto">
          <a:xfrm>
            <a:off x="8604250" y="3933825"/>
            <a:ext cx="0" cy="719138"/>
          </a:xfrm>
          <a:prstGeom prst="line">
            <a:avLst/>
          </a:prstGeom>
          <a:noFill/>
          <a:ln w="38100">
            <a:solidFill>
              <a:schemeClr val="tx1"/>
            </a:solidFill>
            <a:round/>
            <a:headEnd/>
            <a:tailEnd type="triangle" w="med" len="med"/>
          </a:ln>
          <a:effectLst/>
        </p:spPr>
        <p:txBody>
          <a:bodyPr/>
          <a:lstStyle/>
          <a:p>
            <a:pPr>
              <a:defRPr/>
            </a:pPr>
            <a:endParaRPr lang="en-US" sz="1800">
              <a:solidFill>
                <a:srgbClr val="000000"/>
              </a:solidFill>
              <a:ea typeface="ＭＳ Ｐゴシック"/>
            </a:endParaRPr>
          </a:p>
        </p:txBody>
      </p:sp>
      <p:sp>
        <p:nvSpPr>
          <p:cNvPr id="410643" name="Text Box 33"/>
          <p:cNvSpPr txBox="1">
            <a:spLocks noChangeArrowheads="1"/>
          </p:cNvSpPr>
          <p:nvPr/>
        </p:nvSpPr>
        <p:spPr bwMode="auto">
          <a:xfrm>
            <a:off x="7920038" y="4724400"/>
            <a:ext cx="1223962" cy="508000"/>
          </a:xfrm>
          <a:prstGeom prst="rect">
            <a:avLst/>
          </a:prstGeom>
          <a:solidFill>
            <a:schemeClr val="bg1"/>
          </a:solidFill>
          <a:ln w="9525">
            <a:noFill/>
            <a:miter lim="800000"/>
            <a:headEnd/>
            <a:tailEnd/>
          </a:ln>
        </p:spPr>
        <p:txBody>
          <a:bodyPr>
            <a:spAutoFit/>
          </a:bodyPr>
          <a:lstStyle/>
          <a:p>
            <a:pPr defTabSz="914400">
              <a:lnSpc>
                <a:spcPct val="85000"/>
              </a:lnSpc>
              <a:spcBef>
                <a:spcPct val="50000"/>
              </a:spcBef>
            </a:pPr>
            <a:r>
              <a:rPr lang="en-GB" sz="1600">
                <a:solidFill>
                  <a:srgbClr val="000000"/>
                </a:solidFill>
                <a:ea typeface="ＭＳ Ｐゴシック"/>
              </a:rPr>
              <a:t>Explicit convection </a:t>
            </a:r>
          </a:p>
        </p:txBody>
      </p:sp>
      <p:sp>
        <p:nvSpPr>
          <p:cNvPr id="19477" name="Text Box 21"/>
          <p:cNvSpPr txBox="1">
            <a:spLocks noChangeArrowheads="1"/>
          </p:cNvSpPr>
          <p:nvPr/>
        </p:nvSpPr>
        <p:spPr bwMode="auto">
          <a:xfrm>
            <a:off x="1835150" y="1125538"/>
            <a:ext cx="1295400" cy="336550"/>
          </a:xfrm>
          <a:prstGeom prst="rect">
            <a:avLst/>
          </a:prstGeom>
          <a:noFill/>
          <a:ln w="9525" algn="ctr">
            <a:noFill/>
            <a:miter lim="800000"/>
            <a:headEnd/>
            <a:tailEnd/>
          </a:ln>
          <a:effectLst/>
        </p:spPr>
        <p:txBody>
          <a:bodyPr>
            <a:spAutoFit/>
          </a:bodyPr>
          <a:lstStyle/>
          <a:p>
            <a:pPr marL="261938" indent="-261938" defTabSz="914400">
              <a:lnSpc>
                <a:spcPct val="80000"/>
              </a:lnSpc>
              <a:spcBef>
                <a:spcPct val="50000"/>
              </a:spcBef>
              <a:spcAft>
                <a:spcPct val="35000"/>
              </a:spcAft>
              <a:defRPr/>
            </a:pPr>
            <a:r>
              <a:rPr lang="en-GB" sz="2000">
                <a:solidFill>
                  <a:srgbClr val="333399"/>
                </a:solidFill>
                <a:ea typeface="ＭＳ Ｐゴシック"/>
              </a:rPr>
              <a:t>GloSea5</a:t>
            </a:r>
          </a:p>
        </p:txBody>
      </p:sp>
      <p:sp>
        <p:nvSpPr>
          <p:cNvPr id="410645" name="Text Box 33"/>
          <p:cNvSpPr txBox="1">
            <a:spLocks noChangeArrowheads="1"/>
          </p:cNvSpPr>
          <p:nvPr/>
        </p:nvSpPr>
        <p:spPr bwMode="auto">
          <a:xfrm>
            <a:off x="6011863" y="5300663"/>
            <a:ext cx="1223962" cy="517065"/>
          </a:xfrm>
          <a:prstGeom prst="rect">
            <a:avLst/>
          </a:prstGeom>
          <a:solidFill>
            <a:schemeClr val="bg1"/>
          </a:solidFill>
          <a:ln w="9525">
            <a:noFill/>
            <a:miter lim="800000"/>
            <a:headEnd/>
            <a:tailEnd/>
          </a:ln>
        </p:spPr>
        <p:txBody>
          <a:bodyPr>
            <a:spAutoFit/>
          </a:bodyPr>
          <a:lstStyle/>
          <a:p>
            <a:pPr defTabSz="914400">
              <a:lnSpc>
                <a:spcPct val="85000"/>
              </a:lnSpc>
              <a:spcBef>
                <a:spcPct val="50000"/>
              </a:spcBef>
            </a:pPr>
            <a:r>
              <a:rPr lang="en-GB" sz="1600" dirty="0" smtClean="0">
                <a:solidFill>
                  <a:srgbClr val="FF66CC"/>
                </a:solidFill>
                <a:ea typeface="ＭＳ Ｐゴシック"/>
              </a:rPr>
              <a:t>Charisma project</a:t>
            </a:r>
            <a:endParaRPr lang="en-GB" sz="1600" dirty="0">
              <a:solidFill>
                <a:srgbClr val="FF66CC"/>
              </a:solidFill>
              <a:ea typeface="ＭＳ Ｐゴシック"/>
            </a:endParaRPr>
          </a:p>
        </p:txBody>
      </p:sp>
      <p:sp>
        <p:nvSpPr>
          <p:cNvPr id="19479" name="Oval 23"/>
          <p:cNvSpPr>
            <a:spLocks noChangeArrowheads="1"/>
          </p:cNvSpPr>
          <p:nvPr/>
        </p:nvSpPr>
        <p:spPr bwMode="auto">
          <a:xfrm rot="-2607946">
            <a:off x="5105400" y="1066800"/>
            <a:ext cx="2971800" cy="1219200"/>
          </a:xfrm>
          <a:prstGeom prst="ellipse">
            <a:avLst/>
          </a:prstGeom>
          <a:noFill/>
          <a:ln w="38100">
            <a:solidFill>
              <a:srgbClr val="0000FF"/>
            </a:solidFill>
            <a:round/>
            <a:headEnd/>
            <a:tailEnd/>
          </a:ln>
          <a:effectLst/>
        </p:spPr>
        <p:txBody>
          <a:bodyPr wrap="none" anchor="ctr"/>
          <a:lstStyle/>
          <a:p>
            <a:pPr>
              <a:defRPr/>
            </a:pPr>
            <a:endParaRPr lang="en-US" sz="1800">
              <a:solidFill>
                <a:srgbClr val="000000"/>
              </a:solidFill>
              <a:ea typeface="ＭＳ Ｐゴシック"/>
            </a:endParaRPr>
          </a:p>
        </p:txBody>
      </p:sp>
      <p:sp>
        <p:nvSpPr>
          <p:cNvPr id="19480" name="Text Box 24"/>
          <p:cNvSpPr txBox="1">
            <a:spLocks noChangeArrowheads="1"/>
          </p:cNvSpPr>
          <p:nvPr/>
        </p:nvSpPr>
        <p:spPr bwMode="auto">
          <a:xfrm>
            <a:off x="6011863" y="1341438"/>
            <a:ext cx="1439862" cy="336550"/>
          </a:xfrm>
          <a:prstGeom prst="rect">
            <a:avLst/>
          </a:prstGeom>
          <a:noFill/>
          <a:ln w="9525" algn="ctr">
            <a:noFill/>
            <a:miter lim="800000"/>
            <a:headEnd/>
            <a:tailEnd/>
          </a:ln>
          <a:effectLst/>
        </p:spPr>
        <p:txBody>
          <a:bodyPr>
            <a:spAutoFit/>
          </a:bodyPr>
          <a:lstStyle/>
          <a:p>
            <a:pPr marL="261938" indent="-261938" defTabSz="914400">
              <a:lnSpc>
                <a:spcPct val="80000"/>
              </a:lnSpc>
              <a:spcBef>
                <a:spcPct val="50000"/>
              </a:spcBef>
              <a:spcAft>
                <a:spcPct val="35000"/>
              </a:spcAft>
              <a:defRPr/>
            </a:pPr>
            <a:r>
              <a:rPr lang="en-GB" sz="2000">
                <a:solidFill>
                  <a:srgbClr val="333399"/>
                </a:solidFill>
                <a:ea typeface="ＭＳ Ｐゴシック"/>
              </a:rPr>
              <a:t>UPSCALE</a:t>
            </a:r>
          </a:p>
        </p:txBody>
      </p:sp>
      <p:sp>
        <p:nvSpPr>
          <p:cNvPr id="410648" name="Text Box 33"/>
          <p:cNvSpPr txBox="1">
            <a:spLocks noChangeArrowheads="1"/>
          </p:cNvSpPr>
          <p:nvPr/>
        </p:nvSpPr>
        <p:spPr bwMode="auto">
          <a:xfrm>
            <a:off x="7956550" y="5310188"/>
            <a:ext cx="1187450" cy="1339850"/>
          </a:xfrm>
          <a:prstGeom prst="rect">
            <a:avLst/>
          </a:prstGeom>
          <a:solidFill>
            <a:schemeClr val="bg1"/>
          </a:solidFill>
          <a:ln w="9525">
            <a:noFill/>
            <a:miter lim="800000"/>
            <a:headEnd/>
            <a:tailEnd/>
          </a:ln>
        </p:spPr>
        <p:txBody>
          <a:bodyPr>
            <a:spAutoFit/>
          </a:bodyPr>
          <a:lstStyle/>
          <a:p>
            <a:pPr defTabSz="914400">
              <a:lnSpc>
                <a:spcPct val="85000"/>
              </a:lnSpc>
              <a:spcBef>
                <a:spcPct val="50000"/>
              </a:spcBef>
            </a:pPr>
            <a:r>
              <a:rPr lang="en-GB" sz="1600">
                <a:solidFill>
                  <a:srgbClr val="000000"/>
                </a:solidFill>
                <a:ea typeface="ＭＳ Ｐゴシック"/>
              </a:rPr>
              <a:t>Project to assess impact of global explicit convection</a:t>
            </a:r>
          </a:p>
        </p:txBody>
      </p:sp>
      <p:sp>
        <p:nvSpPr>
          <p:cNvPr id="19482" name="Text Box 26"/>
          <p:cNvSpPr txBox="1">
            <a:spLocks noChangeArrowheads="1"/>
          </p:cNvSpPr>
          <p:nvPr/>
        </p:nvSpPr>
        <p:spPr bwMode="auto">
          <a:xfrm>
            <a:off x="2339752" y="3141663"/>
            <a:ext cx="1657573" cy="595035"/>
          </a:xfrm>
          <a:prstGeom prst="rect">
            <a:avLst/>
          </a:prstGeom>
          <a:noFill/>
          <a:ln w="9525" algn="ctr">
            <a:noFill/>
            <a:miter lim="800000"/>
            <a:headEnd/>
            <a:tailEnd/>
          </a:ln>
          <a:effectLst/>
        </p:spPr>
        <p:txBody>
          <a:bodyPr wrap="square">
            <a:spAutoFit/>
          </a:bodyPr>
          <a:lstStyle/>
          <a:p>
            <a:pPr indent="-261938" defTabSz="914400">
              <a:lnSpc>
                <a:spcPct val="80000"/>
              </a:lnSpc>
              <a:spcBef>
                <a:spcPct val="50000"/>
              </a:spcBef>
              <a:spcAft>
                <a:spcPct val="35000"/>
              </a:spcAft>
              <a:defRPr/>
            </a:pPr>
            <a:r>
              <a:rPr lang="en-GB" sz="2000" dirty="0">
                <a:solidFill>
                  <a:srgbClr val="33CC33"/>
                </a:solidFill>
                <a:ea typeface="ＭＳ Ｐゴシック"/>
              </a:rPr>
              <a:t>UK-</a:t>
            </a:r>
            <a:r>
              <a:rPr lang="en-GB" sz="2000" dirty="0" smtClean="0">
                <a:solidFill>
                  <a:srgbClr val="33CC33"/>
                </a:solidFill>
                <a:ea typeface="ＭＳ Ｐゴシック"/>
              </a:rPr>
              <a:t>ESM1 for CMIP6?</a:t>
            </a:r>
            <a:endParaRPr lang="en-GB" sz="2000" dirty="0">
              <a:solidFill>
                <a:srgbClr val="33CC33"/>
              </a:solidFill>
              <a:ea typeface="ＭＳ Ｐゴシック"/>
            </a:endParaRPr>
          </a:p>
        </p:txBody>
      </p:sp>
      <p:sp>
        <p:nvSpPr>
          <p:cNvPr id="19483" name="Oval 27"/>
          <p:cNvSpPr>
            <a:spLocks noChangeArrowheads="1"/>
          </p:cNvSpPr>
          <p:nvPr/>
        </p:nvSpPr>
        <p:spPr bwMode="auto">
          <a:xfrm rot="260320">
            <a:off x="5568598" y="1765155"/>
            <a:ext cx="2281452" cy="3481616"/>
          </a:xfrm>
          <a:prstGeom prst="ellipse">
            <a:avLst/>
          </a:prstGeom>
          <a:noFill/>
          <a:ln w="38100" algn="ctr">
            <a:solidFill>
              <a:srgbClr val="FF66CC"/>
            </a:solidFill>
            <a:prstDash val="solid"/>
            <a:round/>
            <a:headEnd/>
            <a:tailEnd/>
          </a:ln>
          <a:effectLst/>
        </p:spPr>
        <p:txBody>
          <a:bodyPr wrap="none" anchor="ctr"/>
          <a:lstStyle/>
          <a:p>
            <a:pPr>
              <a:defRPr/>
            </a:pPr>
            <a:endParaRPr lang="en-US" sz="1800">
              <a:solidFill>
                <a:srgbClr val="000000"/>
              </a:solidFill>
              <a:ea typeface="ＭＳ Ｐゴシック"/>
            </a:endParaRPr>
          </a:p>
        </p:txBody>
      </p:sp>
      <p:sp>
        <p:nvSpPr>
          <p:cNvPr id="19484" name="Text Box 28"/>
          <p:cNvSpPr txBox="1">
            <a:spLocks noChangeArrowheads="1"/>
          </p:cNvSpPr>
          <p:nvPr/>
        </p:nvSpPr>
        <p:spPr bwMode="auto">
          <a:xfrm>
            <a:off x="1979613" y="5373688"/>
            <a:ext cx="1944315" cy="595035"/>
          </a:xfrm>
          <a:prstGeom prst="rect">
            <a:avLst/>
          </a:prstGeom>
          <a:noFill/>
          <a:ln w="9525" algn="ctr">
            <a:noFill/>
            <a:miter lim="800000"/>
            <a:headEnd/>
            <a:tailEnd/>
          </a:ln>
          <a:effectLst/>
        </p:spPr>
        <p:txBody>
          <a:bodyPr wrap="square">
            <a:spAutoFit/>
          </a:bodyPr>
          <a:lstStyle/>
          <a:p>
            <a:pPr>
              <a:lnSpc>
                <a:spcPct val="80000"/>
              </a:lnSpc>
              <a:spcBef>
                <a:spcPct val="50000"/>
              </a:spcBef>
              <a:spcAft>
                <a:spcPct val="35000"/>
              </a:spcAft>
              <a:defRPr/>
            </a:pPr>
            <a:r>
              <a:rPr lang="en-GB" sz="2000" smtClean="0">
                <a:solidFill>
                  <a:srgbClr val="FF3300"/>
                </a:solidFill>
                <a:ea typeface="ＭＳ Ｐゴシック"/>
              </a:rPr>
              <a:t>CMIP3&amp;CMIP5 </a:t>
            </a:r>
            <a:r>
              <a:rPr lang="en-GB" sz="2000" dirty="0">
                <a:solidFill>
                  <a:srgbClr val="FF3300"/>
                </a:solidFill>
                <a:ea typeface="ＭＳ Ｐゴシック"/>
              </a:rPr>
              <a:t>resolution</a:t>
            </a:r>
          </a:p>
        </p:txBody>
      </p:sp>
      <p:sp>
        <p:nvSpPr>
          <p:cNvPr id="2" name="TextBox 1"/>
          <p:cNvSpPr txBox="1"/>
          <p:nvPr/>
        </p:nvSpPr>
        <p:spPr>
          <a:xfrm>
            <a:off x="2843808" y="6237312"/>
            <a:ext cx="3384376" cy="707886"/>
          </a:xfrm>
          <a:prstGeom prst="rect">
            <a:avLst/>
          </a:prstGeom>
          <a:noFill/>
        </p:spPr>
        <p:txBody>
          <a:bodyPr wrap="square" rtlCol="0">
            <a:spAutoFit/>
          </a:bodyPr>
          <a:lstStyle/>
          <a:p>
            <a:pPr defTabSz="914400"/>
            <a:r>
              <a:rPr lang="en-US" sz="2000" dirty="0" smtClean="0">
                <a:solidFill>
                  <a:srgbClr val="000000"/>
                </a:solidFill>
                <a:ea typeface="ＭＳ Ｐゴシック"/>
              </a:rPr>
              <a:t>GA = Global Atmosphere</a:t>
            </a:r>
          </a:p>
          <a:p>
            <a:pPr defTabSz="914400"/>
            <a:r>
              <a:rPr lang="en-US" sz="2000" dirty="0" smtClean="0">
                <a:solidFill>
                  <a:srgbClr val="000000"/>
                </a:solidFill>
                <a:ea typeface="ＭＳ Ｐゴシック"/>
              </a:rPr>
              <a:t>GC = Global Coupled</a:t>
            </a:r>
            <a:endParaRPr lang="en-US" sz="2000" dirty="0">
              <a:solidFill>
                <a:srgbClr val="000000"/>
              </a:solidFill>
              <a:ea typeface="ＭＳ Ｐゴシック"/>
            </a:endParaRPr>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descr="specific_humidity_n96_n512_n1024.png"/>
          <p:cNvPicPr>
            <a:picLocks noGrp="1" noChangeAspect="1"/>
          </p:cNvPicPr>
          <p:nvPr>
            <p:ph idx="1"/>
          </p:nvPr>
        </p:nvPicPr>
        <p:blipFill>
          <a:blip r:embed="rId2"/>
          <a:stretch>
            <a:fillRect/>
          </a:stretch>
        </p:blipFill>
        <p:spPr>
          <a:xfrm>
            <a:off x="1371593" y="2034378"/>
            <a:ext cx="6400813" cy="3657607"/>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85"/>
            <a:ext cx="8229600" cy="935204"/>
          </a:xfrm>
        </p:spPr>
        <p:txBody>
          <a:bodyPr/>
          <a:lstStyle/>
          <a:p>
            <a:r>
              <a:rPr lang="en-US" dirty="0" err="1" smtClean="0"/>
              <a:t>HighResMIP</a:t>
            </a:r>
            <a:r>
              <a:rPr lang="en-US" dirty="0" smtClean="0"/>
              <a:t> and PRIMAVERA</a:t>
            </a:r>
            <a:endParaRPr lang="en-US" dirty="0"/>
          </a:p>
        </p:txBody>
      </p:sp>
      <p:grpSp>
        <p:nvGrpSpPr>
          <p:cNvPr id="3" name="Group 2"/>
          <p:cNvGrpSpPr/>
          <p:nvPr/>
        </p:nvGrpSpPr>
        <p:grpSpPr>
          <a:xfrm>
            <a:off x="313957" y="1229485"/>
            <a:ext cx="8248508" cy="3780100"/>
            <a:chOff x="313957" y="2111800"/>
            <a:chExt cx="8248508" cy="3780100"/>
          </a:xfrm>
        </p:grpSpPr>
        <p:sp>
          <p:nvSpPr>
            <p:cNvPr id="5" name="Oval 4"/>
            <p:cNvSpPr/>
            <p:nvPr/>
          </p:nvSpPr>
          <p:spPr bwMode="auto">
            <a:xfrm>
              <a:off x="313957" y="2397179"/>
              <a:ext cx="4826391" cy="3400417"/>
            </a:xfrm>
            <a:prstGeom prst="ellipse">
              <a:avLst/>
            </a:prstGeom>
            <a:noFill/>
            <a:ln w="2857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80000"/>
                </a:lnSpc>
                <a:spcBef>
                  <a:spcPct val="50000"/>
                </a:spcBef>
                <a:spcAft>
                  <a:spcPct val="35000"/>
                </a:spcAft>
                <a:buClrTx/>
                <a:buSzTx/>
                <a:buFontTx/>
                <a:buNone/>
                <a:tabLst/>
              </a:pPr>
              <a:endParaRPr kumimoji="0" lang="en-GB" sz="2000" b="0" i="0" u="none" strike="noStrike" cap="none" normalizeH="0" baseline="0">
                <a:ln>
                  <a:noFill/>
                </a:ln>
                <a:solidFill>
                  <a:srgbClr val="000000"/>
                </a:solidFill>
                <a:effectLst/>
                <a:latin typeface="Arial" charset="0"/>
              </a:endParaRPr>
            </a:p>
          </p:txBody>
        </p:sp>
        <p:sp>
          <p:nvSpPr>
            <p:cNvPr id="6" name="Oval 5"/>
            <p:cNvSpPr/>
            <p:nvPr/>
          </p:nvSpPr>
          <p:spPr bwMode="auto">
            <a:xfrm>
              <a:off x="3248808" y="2111800"/>
              <a:ext cx="5313657" cy="3780100"/>
            </a:xfrm>
            <a:prstGeom prst="ellipse">
              <a:avLst/>
            </a:prstGeom>
            <a:noFill/>
            <a:ln w="28575"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80000"/>
                </a:lnSpc>
                <a:spcBef>
                  <a:spcPct val="50000"/>
                </a:spcBef>
                <a:spcAft>
                  <a:spcPct val="35000"/>
                </a:spcAft>
                <a:buClrTx/>
                <a:buSzTx/>
                <a:buFontTx/>
                <a:buNone/>
                <a:tabLst/>
              </a:pPr>
              <a:endParaRPr kumimoji="0" lang="en-GB" sz="2000" b="0" i="0" u="none" strike="noStrike" cap="none" normalizeH="0" baseline="0">
                <a:ln>
                  <a:noFill/>
                </a:ln>
                <a:solidFill>
                  <a:srgbClr val="000000"/>
                </a:solidFill>
                <a:effectLst/>
                <a:latin typeface="Arial" charset="0"/>
              </a:endParaRPr>
            </a:p>
          </p:txBody>
        </p:sp>
        <p:sp>
          <p:nvSpPr>
            <p:cNvPr id="7" name="TextBox 6"/>
            <p:cNvSpPr txBox="1"/>
            <p:nvPr/>
          </p:nvSpPr>
          <p:spPr>
            <a:xfrm>
              <a:off x="895683" y="2840998"/>
              <a:ext cx="2423109" cy="2554545"/>
            </a:xfrm>
            <a:prstGeom prst="rect">
              <a:avLst/>
            </a:prstGeom>
            <a:noFill/>
          </p:spPr>
          <p:txBody>
            <a:bodyPr wrap="none" rtlCol="0">
              <a:spAutoFit/>
            </a:bodyPr>
            <a:lstStyle/>
            <a:p>
              <a:r>
                <a:rPr lang="en-GB" sz="2000" b="1" dirty="0" smtClean="0"/>
                <a:t>Horizon 2020</a:t>
              </a:r>
            </a:p>
            <a:p>
              <a:r>
                <a:rPr lang="en-GB" sz="2000" b="1" dirty="0" smtClean="0"/>
                <a:t>PRIMAVERA</a:t>
              </a:r>
            </a:p>
            <a:p>
              <a:r>
                <a:rPr lang="en-GB" sz="2000" dirty="0" smtClean="0"/>
                <a:t>European focus</a:t>
              </a:r>
            </a:p>
            <a:p>
              <a:r>
                <a:rPr lang="en-GB" sz="2000" dirty="0" smtClean="0"/>
                <a:t>Model assessment</a:t>
              </a:r>
            </a:p>
            <a:p>
              <a:r>
                <a:rPr lang="en-GB" sz="2000" dirty="0" smtClean="0"/>
                <a:t>Model development</a:t>
              </a:r>
            </a:p>
            <a:p>
              <a:r>
                <a:rPr lang="en-GB" sz="2000" dirty="0" smtClean="0"/>
                <a:t>Frontier </a:t>
              </a:r>
              <a:r>
                <a:rPr lang="en-GB" sz="2000" dirty="0" smtClean="0"/>
                <a:t>simulations</a:t>
              </a:r>
            </a:p>
            <a:p>
              <a:r>
                <a:rPr lang="en-GB" sz="2000" dirty="0" smtClean="0"/>
                <a:t>Drivers of </a:t>
              </a:r>
              <a:r>
                <a:rPr lang="en-GB" sz="2000" dirty="0" err="1" smtClean="0"/>
                <a:t>clim</a:t>
              </a:r>
              <a:r>
                <a:rPr lang="en-GB" sz="2000" dirty="0" smtClean="0"/>
                <a:t> </a:t>
              </a:r>
              <a:r>
                <a:rPr lang="en-GB" sz="2000" dirty="0" err="1" smtClean="0"/>
                <a:t>var</a:t>
              </a:r>
              <a:endParaRPr lang="en-GB" sz="2000" dirty="0" smtClean="0"/>
            </a:p>
            <a:p>
              <a:r>
                <a:rPr lang="en-GB" sz="2000" dirty="0" smtClean="0"/>
                <a:t>Inform climate risk</a:t>
              </a:r>
              <a:endParaRPr lang="en-GB" sz="2000" dirty="0"/>
            </a:p>
          </p:txBody>
        </p:sp>
        <p:sp>
          <p:nvSpPr>
            <p:cNvPr id="8" name="TextBox 7"/>
            <p:cNvSpPr txBox="1"/>
            <p:nvPr/>
          </p:nvSpPr>
          <p:spPr>
            <a:xfrm>
              <a:off x="5140348" y="2990801"/>
              <a:ext cx="3268389" cy="1938992"/>
            </a:xfrm>
            <a:prstGeom prst="rect">
              <a:avLst/>
            </a:prstGeom>
            <a:noFill/>
          </p:spPr>
          <p:txBody>
            <a:bodyPr wrap="square" rtlCol="0">
              <a:spAutoFit/>
            </a:bodyPr>
            <a:lstStyle/>
            <a:p>
              <a:r>
                <a:rPr lang="en-GB" sz="2000" b="1" dirty="0" smtClean="0"/>
                <a:t>CMIP6</a:t>
              </a:r>
            </a:p>
            <a:p>
              <a:r>
                <a:rPr lang="en-GB" sz="2000" b="1" dirty="0" err="1" smtClean="0"/>
                <a:t>HighResMIP</a:t>
              </a:r>
              <a:endParaRPr lang="en-GB" sz="2000" b="1" dirty="0" smtClean="0"/>
            </a:p>
            <a:p>
              <a:r>
                <a:rPr lang="en-GB" sz="2000" dirty="0" smtClean="0"/>
                <a:t>International community</a:t>
              </a:r>
            </a:p>
            <a:p>
              <a:r>
                <a:rPr lang="en-GB" sz="2000" dirty="0" smtClean="0"/>
                <a:t>Multi</a:t>
              </a:r>
              <a:r>
                <a:rPr lang="en-GB" sz="2000" dirty="0" smtClean="0"/>
                <a:t>-model global high &amp; </a:t>
              </a:r>
              <a:r>
                <a:rPr lang="en-GB" sz="2000" dirty="0" err="1" smtClean="0"/>
                <a:t>std</a:t>
              </a:r>
              <a:r>
                <a:rPr lang="en-GB" sz="2000" dirty="0" smtClean="0"/>
                <a:t> resolution </a:t>
              </a:r>
              <a:r>
                <a:rPr lang="en-GB" sz="2000" dirty="0" smtClean="0"/>
                <a:t>climate simulations</a:t>
              </a:r>
              <a:endParaRPr lang="en-GB" sz="2000" dirty="0"/>
            </a:p>
          </p:txBody>
        </p:sp>
        <p:sp>
          <p:nvSpPr>
            <p:cNvPr id="9" name="TextBox 8"/>
            <p:cNvSpPr txBox="1"/>
            <p:nvPr/>
          </p:nvSpPr>
          <p:spPr>
            <a:xfrm>
              <a:off x="3442447" y="3458470"/>
              <a:ext cx="1697901" cy="923330"/>
            </a:xfrm>
            <a:prstGeom prst="rect">
              <a:avLst/>
            </a:prstGeom>
            <a:noFill/>
          </p:spPr>
          <p:txBody>
            <a:bodyPr wrap="none" rtlCol="0">
              <a:spAutoFit/>
            </a:bodyPr>
            <a:lstStyle/>
            <a:p>
              <a:r>
                <a:rPr lang="en-GB" dirty="0" smtClean="0"/>
                <a:t>Main European </a:t>
              </a:r>
            </a:p>
            <a:p>
              <a:r>
                <a:rPr lang="en-GB" dirty="0" smtClean="0"/>
                <a:t>contribution to </a:t>
              </a:r>
            </a:p>
            <a:p>
              <a:r>
                <a:rPr lang="en-GB" dirty="0" err="1" smtClean="0"/>
                <a:t>HighResMIP</a:t>
              </a:r>
              <a:endParaRPr lang="en-GB" dirty="0"/>
            </a:p>
          </p:txBody>
        </p:sp>
      </p:grpSp>
      <p:sp>
        <p:nvSpPr>
          <p:cNvPr id="4" name="TextBox 3"/>
          <p:cNvSpPr txBox="1"/>
          <p:nvPr/>
        </p:nvSpPr>
        <p:spPr>
          <a:xfrm>
            <a:off x="895683" y="5326861"/>
            <a:ext cx="7513053" cy="1323439"/>
          </a:xfrm>
          <a:prstGeom prst="rect">
            <a:avLst/>
          </a:prstGeom>
          <a:noFill/>
        </p:spPr>
        <p:txBody>
          <a:bodyPr wrap="square" rtlCol="0">
            <a:spAutoFit/>
          </a:bodyPr>
          <a:lstStyle/>
          <a:p>
            <a:r>
              <a:rPr lang="en-US" sz="2000" dirty="0" smtClean="0"/>
              <a:t>Resolution is our chosen tool for investigation and understanding</a:t>
            </a:r>
          </a:p>
          <a:p>
            <a:r>
              <a:rPr lang="en-US" sz="2000" dirty="0" smtClean="0"/>
              <a:t>Ensembles, complexity, parameter uncertainty and </a:t>
            </a:r>
            <a:r>
              <a:rPr lang="en-US" sz="2000" dirty="0" err="1" smtClean="0"/>
              <a:t>initialisation</a:t>
            </a:r>
            <a:r>
              <a:rPr lang="en-US" sz="2000" dirty="0" smtClean="0"/>
              <a:t> are other axes</a:t>
            </a:r>
          </a:p>
          <a:p>
            <a:r>
              <a:rPr lang="en-US" sz="2000" dirty="0" smtClean="0"/>
              <a:t>All need suitable datasets for assessment</a:t>
            </a:r>
            <a:endParaRPr lang="en-US" sz="2000" dirty="0"/>
          </a:p>
        </p:txBody>
      </p:sp>
    </p:spTree>
    <p:extLst>
      <p:ext uri="{BB962C8B-B14F-4D97-AF65-F5344CB8AC3E}">
        <p14:creationId xmlns:p14="http://schemas.microsoft.com/office/powerpoint/2010/main" val="115533708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endParaRPr lang="en-GB"/>
          </a:p>
        </p:txBody>
      </p:sp>
      <p:pic>
        <p:nvPicPr>
          <p:cNvPr id="762883" name="Picture 3"/>
          <p:cNvPicPr>
            <a:picLocks noChangeAspect="1" noChangeArrowheads="1"/>
          </p:cNvPicPr>
          <p:nvPr/>
        </p:nvPicPr>
        <p:blipFill>
          <a:blip r:embed="rId2"/>
          <a:srcRect l="2987" t="4187" r="2987" b="4526"/>
          <a:stretch>
            <a:fillRect/>
          </a:stretch>
        </p:blipFill>
        <p:spPr bwMode="auto">
          <a:xfrm>
            <a:off x="0" y="871459"/>
            <a:ext cx="9144000" cy="5986541"/>
          </a:xfrm>
          <a:prstGeom prst="rect">
            <a:avLst/>
          </a:prstGeom>
          <a:noFill/>
          <a:ln w="9525">
            <a:noFill/>
            <a:miter lim="800000"/>
            <a:headEnd/>
            <a:tailEnd/>
          </a:ln>
        </p:spPr>
      </p:pic>
      <p:sp>
        <p:nvSpPr>
          <p:cNvPr id="5" name="TextBox 4"/>
          <p:cNvSpPr txBox="1"/>
          <p:nvPr/>
        </p:nvSpPr>
        <p:spPr>
          <a:xfrm>
            <a:off x="6744972" y="0"/>
            <a:ext cx="2399028" cy="1815882"/>
          </a:xfrm>
          <a:prstGeom prst="rect">
            <a:avLst/>
          </a:prstGeom>
          <a:solidFill>
            <a:schemeClr val="bg1"/>
          </a:solidFill>
        </p:spPr>
        <p:txBody>
          <a:bodyPr wrap="square" rtlCol="0">
            <a:spAutoFit/>
          </a:bodyPr>
          <a:lstStyle/>
          <a:p>
            <a:pPr defTabSz="914400" fontAlgn="base">
              <a:lnSpc>
                <a:spcPct val="80000"/>
              </a:lnSpc>
              <a:spcBef>
                <a:spcPct val="35000"/>
              </a:spcBef>
              <a:spcAft>
                <a:spcPct val="35000"/>
              </a:spcAft>
            </a:pPr>
            <a:r>
              <a:rPr lang="en-US" sz="2000" b="1" dirty="0" smtClean="0">
                <a:solidFill>
                  <a:srgbClr val="333399"/>
                </a:solidFill>
                <a:ea typeface="ＭＳ Ｐゴシック" pitchFamily="34" charset="-128"/>
              </a:rPr>
              <a:t>Aim: to discover at what resolution  climate processes are robustly simulated across multi-model ensemble</a:t>
            </a:r>
            <a:endParaRPr lang="en-US" sz="2000" dirty="0">
              <a:solidFill>
                <a:srgbClr val="000000"/>
              </a:solidFill>
              <a:ea typeface="ＭＳ Ｐゴシック" pitchFamily="34" charset="-128"/>
            </a:endParaRPr>
          </a:p>
        </p:txBody>
      </p:sp>
      <p:sp>
        <p:nvSpPr>
          <p:cNvPr id="8" name="TextBox 7"/>
          <p:cNvSpPr txBox="1"/>
          <p:nvPr/>
        </p:nvSpPr>
        <p:spPr>
          <a:xfrm>
            <a:off x="0" y="40462"/>
            <a:ext cx="6282047" cy="830997"/>
          </a:xfrm>
          <a:prstGeom prst="rect">
            <a:avLst/>
          </a:prstGeom>
          <a:noFill/>
        </p:spPr>
        <p:txBody>
          <a:bodyPr wrap="square" rtlCol="0">
            <a:spAutoFit/>
          </a:bodyPr>
          <a:lstStyle/>
          <a:p>
            <a:r>
              <a:rPr lang="en-GB" sz="2400" dirty="0" smtClean="0">
                <a:solidFill>
                  <a:srgbClr val="000000"/>
                </a:solidFill>
              </a:rPr>
              <a:t>Example map of climate process and model resolution required</a:t>
            </a:r>
            <a:endParaRPr lang="en-GB" sz="2400" dirty="0">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02525"/>
          </a:xfrm>
        </p:spPr>
        <p:txBody>
          <a:bodyPr>
            <a:noAutofit/>
          </a:bodyPr>
          <a:lstStyle/>
          <a:p>
            <a:r>
              <a:rPr lang="en-GB" sz="3200" dirty="0" err="1" smtClean="0"/>
              <a:t>HighResMIP</a:t>
            </a:r>
            <a:r>
              <a:rPr lang="en-GB" sz="3200" dirty="0" smtClean="0"/>
              <a:t> – pushing the boundaries of CMIP</a:t>
            </a:r>
            <a:endParaRPr lang="en-GB" sz="3200" dirty="0"/>
          </a:p>
        </p:txBody>
      </p:sp>
      <p:sp>
        <p:nvSpPr>
          <p:cNvPr id="3" name="Content Placeholder 2"/>
          <p:cNvSpPr>
            <a:spLocks noGrp="1"/>
          </p:cNvSpPr>
          <p:nvPr>
            <p:ph idx="1"/>
          </p:nvPr>
        </p:nvSpPr>
        <p:spPr>
          <a:xfrm>
            <a:off x="307474" y="902525"/>
            <a:ext cx="8529052" cy="5781685"/>
          </a:xfrm>
        </p:spPr>
        <p:txBody>
          <a:bodyPr>
            <a:normAutofit fontScale="62500" lnSpcReduction="20000"/>
          </a:bodyPr>
          <a:lstStyle/>
          <a:p>
            <a:r>
              <a:rPr lang="en-GB" dirty="0" smtClean="0"/>
              <a:t>Detailed model process evaluation</a:t>
            </a:r>
          </a:p>
          <a:p>
            <a:pPr lvl="1"/>
            <a:r>
              <a:rPr lang="en-GB" dirty="0" smtClean="0"/>
              <a:t>Moving away from using monthly means and </a:t>
            </a:r>
            <a:r>
              <a:rPr lang="en-GB" dirty="0" err="1" smtClean="0"/>
              <a:t>climatologies</a:t>
            </a:r>
            <a:r>
              <a:rPr lang="en-GB" dirty="0" smtClean="0"/>
              <a:t> towards high frequency interactions and extreme processes</a:t>
            </a:r>
          </a:p>
          <a:p>
            <a:pPr lvl="1"/>
            <a:r>
              <a:rPr lang="en-GB" dirty="0" smtClean="0"/>
              <a:t>Requires much more detail from observations and reanalyses</a:t>
            </a:r>
          </a:p>
          <a:p>
            <a:endParaRPr lang="en-GB" dirty="0" smtClean="0"/>
          </a:p>
          <a:p>
            <a:endParaRPr lang="en-GB" dirty="0" smtClean="0"/>
          </a:p>
          <a:p>
            <a:r>
              <a:rPr lang="en-GB" dirty="0" smtClean="0"/>
              <a:t>Requirements for simulations:</a:t>
            </a:r>
          </a:p>
          <a:p>
            <a:pPr lvl="1"/>
            <a:r>
              <a:rPr lang="en-GB" dirty="0" smtClean="0"/>
              <a:t>High resolution, daily SST and sea-ice forcing (</a:t>
            </a:r>
            <a:r>
              <a:rPr lang="en-GB" dirty="0" err="1" smtClean="0"/>
              <a:t>cf</a:t>
            </a:r>
            <a:r>
              <a:rPr lang="en-GB" dirty="0" smtClean="0"/>
              <a:t> monthly mean, ~1˚)</a:t>
            </a:r>
          </a:p>
          <a:p>
            <a:pPr lvl="1"/>
            <a:r>
              <a:rPr lang="en-GB" dirty="0" smtClean="0"/>
              <a:t>High frequency output – 6hr, 3hr and 1hr diagnostics, particularly for extreme processes (precipitation, cyclones) and interactions (e.g. air-sea, land-atmosphere)</a:t>
            </a:r>
          </a:p>
          <a:p>
            <a:pPr lvl="1"/>
            <a:r>
              <a:rPr lang="en-GB" dirty="0" smtClean="0"/>
              <a:t>Longer integrations of AMIP-style forced-atmosphere to sample phases of climate modes such as AMO, PDO and their </a:t>
            </a:r>
            <a:r>
              <a:rPr lang="en-GB" dirty="0" err="1" smtClean="0"/>
              <a:t>teleconnections</a:t>
            </a:r>
            <a:endParaRPr lang="en-GB" dirty="0" smtClean="0"/>
          </a:p>
          <a:p>
            <a:pPr lvl="1"/>
            <a:endParaRPr lang="en-GB" dirty="0" smtClean="0"/>
          </a:p>
          <a:p>
            <a:r>
              <a:rPr lang="en-GB" dirty="0" smtClean="0"/>
              <a:t>14 international groups have committed to AMIP-style </a:t>
            </a:r>
            <a:r>
              <a:rPr lang="en-GB" dirty="0" err="1" smtClean="0"/>
              <a:t>HighResMIP</a:t>
            </a:r>
            <a:r>
              <a:rPr lang="en-GB" dirty="0" smtClean="0"/>
              <a:t> simulations (1950-2050) at both a standard (~100km) and a high resolution (~25km</a:t>
            </a:r>
            <a:r>
              <a:rPr lang="en-GB" dirty="0" smtClean="0"/>
              <a:t>)</a:t>
            </a:r>
          </a:p>
          <a:p>
            <a:pPr marL="0" indent="0">
              <a:buNone/>
            </a:pPr>
            <a:endParaRPr lang="en-GB" dirty="0" smtClean="0"/>
          </a:p>
          <a:p>
            <a:r>
              <a:rPr lang="en-GB" dirty="0" smtClean="0"/>
              <a:t>Opportunity for modelling and observational communities since we are studying similar space and timescales</a:t>
            </a:r>
            <a:endParaRPr lang="en-GB" dirty="0"/>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200025" y="-1"/>
            <a:ext cx="5312859" cy="1381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73" tIns="45687" rIns="91373" bIns="45687" numCol="1" anchor="ctr" anchorCtr="0" compatLnSpc="1">
            <a:prstTxWarp prst="textNoShape">
              <a:avLst/>
            </a:prstTxWarp>
          </a:bodyPr>
          <a:lstStyle>
            <a:lvl1pPr algn="ctr" rtl="0" eaLnBrk="0" fontAlgn="base" hangingPunct="0">
              <a:spcBef>
                <a:spcPct val="0"/>
              </a:spcBef>
              <a:spcAft>
                <a:spcPct val="0"/>
              </a:spcAft>
              <a:defRPr sz="4000">
                <a:solidFill>
                  <a:schemeClr val="tx2"/>
                </a:solidFill>
                <a:latin typeface="+mj-lt"/>
                <a:ea typeface="ヒラギノ角ゴ Pro W3" charset="0"/>
                <a:cs typeface="ヒラギノ角ゴ Pro W3" charset="0"/>
              </a:defRPr>
            </a:lvl1pPr>
            <a:lvl2pPr algn="ctr" rtl="0" eaLnBrk="0" fontAlgn="base" hangingPunct="0">
              <a:spcBef>
                <a:spcPct val="0"/>
              </a:spcBef>
              <a:spcAft>
                <a:spcPct val="0"/>
              </a:spcAft>
              <a:defRPr sz="40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0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0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000">
                <a:solidFill>
                  <a:schemeClr val="tx2"/>
                </a:solidFill>
                <a:latin typeface="Arial" charset="0"/>
                <a:ea typeface="ヒラギノ角ゴ Pro W3" charset="0"/>
                <a:cs typeface="ヒラギノ角ゴ Pro W3" charset="0"/>
              </a:defRPr>
            </a:lvl5pPr>
            <a:lvl6pPr marL="456869" algn="ctr" rtl="0" fontAlgn="base">
              <a:spcBef>
                <a:spcPct val="0"/>
              </a:spcBef>
              <a:spcAft>
                <a:spcPct val="0"/>
              </a:spcAft>
              <a:defRPr sz="4000">
                <a:solidFill>
                  <a:schemeClr val="tx2"/>
                </a:solidFill>
                <a:latin typeface="Arial" charset="0"/>
              </a:defRPr>
            </a:lvl6pPr>
            <a:lvl7pPr marL="913743" algn="ctr" rtl="0" fontAlgn="base">
              <a:spcBef>
                <a:spcPct val="0"/>
              </a:spcBef>
              <a:spcAft>
                <a:spcPct val="0"/>
              </a:spcAft>
              <a:defRPr sz="4000">
                <a:solidFill>
                  <a:schemeClr val="tx2"/>
                </a:solidFill>
                <a:latin typeface="Arial" charset="0"/>
              </a:defRPr>
            </a:lvl7pPr>
            <a:lvl8pPr marL="1370620" algn="ctr" rtl="0" fontAlgn="base">
              <a:spcBef>
                <a:spcPct val="0"/>
              </a:spcBef>
              <a:spcAft>
                <a:spcPct val="0"/>
              </a:spcAft>
              <a:defRPr sz="4000">
                <a:solidFill>
                  <a:schemeClr val="tx2"/>
                </a:solidFill>
                <a:latin typeface="Arial" charset="0"/>
              </a:defRPr>
            </a:lvl8pPr>
            <a:lvl9pPr marL="1827491" algn="ctr" rtl="0" fontAlgn="base">
              <a:spcBef>
                <a:spcPct val="0"/>
              </a:spcBef>
              <a:spcAft>
                <a:spcPct val="0"/>
              </a:spcAft>
              <a:defRPr sz="4000">
                <a:solidFill>
                  <a:schemeClr val="tx2"/>
                </a:solidFill>
                <a:latin typeface="Arial" charset="0"/>
              </a:defRPr>
            </a:lvl9pPr>
          </a:lstStyle>
          <a:p>
            <a:pPr algn="l"/>
            <a:r>
              <a:rPr lang="en-US" sz="2800" dirty="0" smtClean="0">
                <a:solidFill>
                  <a:srgbClr val="0000FF"/>
                </a:solidFill>
              </a:rPr>
              <a:t>European </a:t>
            </a:r>
            <a:r>
              <a:rPr lang="en-US" sz="2800" dirty="0" err="1" smtClean="0">
                <a:solidFill>
                  <a:srgbClr val="0000FF"/>
                </a:solidFill>
              </a:rPr>
              <a:t>HighResMIP</a:t>
            </a:r>
            <a:r>
              <a:rPr lang="en-US" sz="2800" dirty="0" smtClean="0">
                <a:solidFill>
                  <a:srgbClr val="0000FF"/>
                </a:solidFill>
              </a:rPr>
              <a:t> resolutions </a:t>
            </a:r>
          </a:p>
          <a:p>
            <a:pPr algn="l"/>
            <a:r>
              <a:rPr lang="en-US" sz="2800" dirty="0" smtClean="0">
                <a:solidFill>
                  <a:srgbClr val="0000FF"/>
                </a:solidFill>
              </a:rPr>
              <a:t>(as part of PRIMAVERA)</a:t>
            </a:r>
            <a:endParaRPr lang="en-US" sz="2800" dirty="0">
              <a:solidFill>
                <a:srgbClr val="0000FF"/>
              </a:solidFill>
            </a:endParaRPr>
          </a:p>
        </p:txBody>
      </p:sp>
      <p:sp>
        <p:nvSpPr>
          <p:cNvPr id="7" name="Content Placeholder 6"/>
          <p:cNvSpPr>
            <a:spLocks noGrp="1"/>
          </p:cNvSpPr>
          <p:nvPr>
            <p:ph idx="1"/>
          </p:nvPr>
        </p:nvSpPr>
        <p:spPr>
          <a:xfrm>
            <a:off x="200025" y="4683125"/>
            <a:ext cx="8686799" cy="2051880"/>
          </a:xfrm>
        </p:spPr>
        <p:txBody>
          <a:bodyPr>
            <a:normAutofit/>
          </a:bodyPr>
          <a:lstStyle/>
          <a:p>
            <a:pPr>
              <a:lnSpc>
                <a:spcPct val="90000"/>
              </a:lnSpc>
            </a:pPr>
            <a:r>
              <a:rPr lang="en-GB" sz="2400" dirty="0" smtClean="0"/>
              <a:t>Concentrate on horizontal resolution – keep vertical resolution the same</a:t>
            </a:r>
          </a:p>
          <a:p>
            <a:pPr>
              <a:lnSpc>
                <a:spcPct val="90000"/>
              </a:lnSpc>
            </a:pPr>
            <a:r>
              <a:rPr lang="en-GB" sz="2400" dirty="0" smtClean="0"/>
              <a:t>Global atmosphere resolutions: range from 150km to 6km</a:t>
            </a:r>
          </a:p>
          <a:p>
            <a:pPr>
              <a:lnSpc>
                <a:spcPct val="90000"/>
              </a:lnSpc>
            </a:pPr>
            <a:r>
              <a:rPr lang="en-GB" sz="2400" dirty="0" smtClean="0"/>
              <a:t>Global ocean resolutions: from 1˚ to 1/12˚</a:t>
            </a:r>
          </a:p>
          <a:p>
            <a:pPr>
              <a:lnSpc>
                <a:spcPct val="90000"/>
              </a:lnSpc>
            </a:pPr>
            <a:endParaRPr lang="en-GB" sz="2000" dirty="0" smtClean="0"/>
          </a:p>
        </p:txBody>
      </p:sp>
      <p:graphicFrame>
        <p:nvGraphicFramePr>
          <p:cNvPr id="486403" name="Object 3"/>
          <p:cNvGraphicFramePr>
            <a:graphicFrameLocks noChangeAspect="1"/>
          </p:cNvGraphicFramePr>
          <p:nvPr>
            <p:extLst>
              <p:ext uri="{D42A27DB-BD31-4B8C-83A1-F6EECF244321}">
                <p14:modId xmlns:p14="http://schemas.microsoft.com/office/powerpoint/2010/main" val="314853068"/>
              </p:ext>
            </p:extLst>
          </p:nvPr>
        </p:nvGraphicFramePr>
        <p:xfrm>
          <a:off x="200025" y="1381125"/>
          <a:ext cx="8686800" cy="3302000"/>
        </p:xfrm>
        <a:graphic>
          <a:graphicData uri="http://schemas.openxmlformats.org/presentationml/2006/ole">
            <mc:AlternateContent xmlns:mc="http://schemas.openxmlformats.org/markup-compatibility/2006">
              <mc:Choice xmlns:v="urn:schemas-microsoft-com:vml" Requires="v">
                <p:oleObj spid="_x0000_s486418" name="Document" r:id="rId3" imgW="6491342" imgH="2475702" progId="Word.Document.12">
                  <p:embed/>
                </p:oleObj>
              </mc:Choice>
              <mc:Fallback>
                <p:oleObj name="Document" r:id="rId3" imgW="6491342" imgH="2475702" progId="Word.Document.12">
                  <p:embed/>
                  <p:pic>
                    <p:nvPicPr>
                      <p:cNvPr id="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025" y="1381125"/>
                        <a:ext cx="8686800" cy="330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0" name="Group 9"/>
          <p:cNvGrpSpPr/>
          <p:nvPr/>
        </p:nvGrpSpPr>
        <p:grpSpPr>
          <a:xfrm>
            <a:off x="6404070" y="-1"/>
            <a:ext cx="2736752" cy="594911"/>
            <a:chOff x="6404070" y="-1"/>
            <a:chExt cx="2736752" cy="594911"/>
          </a:xfrm>
        </p:grpSpPr>
        <p:pic>
          <p:nvPicPr>
            <p:cNvPr id="6" name="Picture 5" descr="pv_logo_sun_simple.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89172" y="-1"/>
              <a:ext cx="1951650" cy="594911"/>
            </a:xfrm>
            <a:prstGeom prst="rect">
              <a:avLst/>
            </a:prstGeom>
          </p:spPr>
        </p:pic>
        <p:pic>
          <p:nvPicPr>
            <p:cNvPr id="8" name="Picture 7" descr="eu_logo.jpeg"/>
            <p:cNvPicPr>
              <a:picLocks noChangeAspect="1"/>
            </p:cNvPicPr>
            <p:nvPr/>
          </p:nvPicPr>
          <p:blipFill>
            <a:blip r:embed="rId6"/>
            <a:stretch>
              <a:fillRect/>
            </a:stretch>
          </p:blipFill>
          <p:spPr>
            <a:xfrm>
              <a:off x="6404070" y="-1"/>
              <a:ext cx="785102" cy="534240"/>
            </a:xfrm>
            <a:prstGeom prst="rect">
              <a:avLst/>
            </a:prstGeom>
          </p:spPr>
        </p:pic>
      </p:grpSp>
    </p:spTree>
    <p:extLst>
      <p:ext uri="{BB962C8B-B14F-4D97-AF65-F5344CB8AC3E}">
        <p14:creationId xmlns:p14="http://schemas.microsoft.com/office/powerpoint/2010/main" val="59477666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73517"/>
            <a:ext cx="6404070" cy="1143000"/>
          </a:xfrm>
        </p:spPr>
        <p:txBody>
          <a:bodyPr>
            <a:normAutofit fontScale="90000"/>
          </a:bodyPr>
          <a:lstStyle/>
          <a:p>
            <a:r>
              <a:rPr lang="en-GB" sz="3600" noProof="0" dirty="0" smtClean="0">
                <a:solidFill>
                  <a:schemeClr val="tx2"/>
                </a:solidFill>
              </a:rPr>
              <a:t>PRIMAVERA themes and work packages</a:t>
            </a:r>
            <a:endParaRPr lang="en-GB" sz="3600" noProof="0" dirty="0"/>
          </a:p>
        </p:txBody>
      </p:sp>
      <p:pic>
        <p:nvPicPr>
          <p:cNvPr id="4" name="Segnaposto contenuto 3" descr="PRIMAVERA themes and WPs.tiff"/>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6530" y="1174897"/>
            <a:ext cx="8702912" cy="5400000"/>
          </a:xfrm>
        </p:spPr>
      </p:pic>
      <p:grpSp>
        <p:nvGrpSpPr>
          <p:cNvPr id="5" name="Group 4"/>
          <p:cNvGrpSpPr/>
          <p:nvPr/>
        </p:nvGrpSpPr>
        <p:grpSpPr>
          <a:xfrm>
            <a:off x="6404070" y="-1"/>
            <a:ext cx="2736752" cy="594911"/>
            <a:chOff x="6404070" y="-1"/>
            <a:chExt cx="2736752" cy="594911"/>
          </a:xfrm>
        </p:grpSpPr>
        <p:pic>
          <p:nvPicPr>
            <p:cNvPr id="6" name="Picture 5" descr="pv_logo_sun_simple.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9172" y="-1"/>
              <a:ext cx="1951650" cy="594911"/>
            </a:xfrm>
            <a:prstGeom prst="rect">
              <a:avLst/>
            </a:prstGeom>
          </p:spPr>
        </p:pic>
        <p:pic>
          <p:nvPicPr>
            <p:cNvPr id="7" name="Picture 6" descr="eu_logo.jpeg"/>
            <p:cNvPicPr>
              <a:picLocks noChangeAspect="1"/>
            </p:cNvPicPr>
            <p:nvPr/>
          </p:nvPicPr>
          <p:blipFill>
            <a:blip r:embed="rId4"/>
            <a:stretch>
              <a:fillRect/>
            </a:stretch>
          </p:blipFill>
          <p:spPr>
            <a:xfrm>
              <a:off x="6404070" y="-1"/>
              <a:ext cx="785102" cy="534240"/>
            </a:xfrm>
            <a:prstGeom prst="rect">
              <a:avLst/>
            </a:prstGeom>
          </p:spPr>
        </p:pic>
      </p:grpSp>
    </p:spTree>
    <p:extLst>
      <p:ext uri="{BB962C8B-B14F-4D97-AF65-F5344CB8AC3E}">
        <p14:creationId xmlns:p14="http://schemas.microsoft.com/office/powerpoint/2010/main" val="2386233972"/>
      </p:ext>
    </p:extLst>
  </p:cSld>
  <p:clrMapOvr>
    <a:masterClrMapping/>
  </p:clrMapOvr>
  <p:timing>
    <p:tnLst>
      <p:par>
        <p:cTn xmlns:p14="http://schemas.microsoft.com/office/powerpoint/2010/main" id="1" dur="indefinite" restart="never" nodeType="tmRoot"/>
      </p:par>
    </p:tnLst>
  </p:timing>
</p:sld>
</file>

<file path=ppt/theme/_rels/theme18.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11_CUG2012_mjr">
  <a:themeElements>
    <a:clrScheme name="CUG2012_mj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G2012_mj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G2012_mj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G2012_mj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G2012_mj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G2012_mj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G2012_mj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G2012_mj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G2012_mj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G2012_mj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G2012_mj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G2012_mj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G2012_mj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G2012_mj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2_CUG2012_mjr">
  <a:themeElements>
    <a:clrScheme name="CUG2012_mj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G2012_mjr">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261938" marR="0" indent="-261938" algn="ctr" defTabSz="914400" rtl="0" eaLnBrk="1" fontAlgn="base" latinLnBrk="0" hangingPunct="1">
          <a:lnSpc>
            <a:spcPct val="80000"/>
          </a:lnSpc>
          <a:spcBef>
            <a:spcPct val="35000"/>
          </a:spcBef>
          <a:spcAft>
            <a:spcPct val="35000"/>
          </a:spcAft>
          <a:buClrTx/>
          <a:buSzTx/>
          <a:buFontTx/>
          <a:buChar char="•"/>
          <a:tabLst/>
          <a:defRPr kumimoji="0" lang="en-GB"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261938" marR="0" indent="-261938" algn="ctr" defTabSz="914400" rtl="0" eaLnBrk="1" fontAlgn="base" latinLnBrk="0" hangingPunct="1">
          <a:lnSpc>
            <a:spcPct val="80000"/>
          </a:lnSpc>
          <a:spcBef>
            <a:spcPct val="35000"/>
          </a:spcBef>
          <a:spcAft>
            <a:spcPct val="35000"/>
          </a:spcAft>
          <a:buClrTx/>
          <a:buSzTx/>
          <a:buFontTx/>
          <a:buChar char="•"/>
          <a:tabLst/>
          <a:defRPr kumimoji="0" lang="en-GB"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CUG2012_mj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G2012_mj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G2012_mj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G2012_mj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G2012_mj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G2012_mj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G2012_mj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G2012_mj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G2012_mj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G2012_mj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G2012_mj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G2012_mj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261938" marR="0" indent="-261938" algn="ctr" defTabSz="914400" rtl="0" eaLnBrk="1" fontAlgn="base" latinLnBrk="0" hangingPunct="1">
          <a:lnSpc>
            <a:spcPct val="80000"/>
          </a:lnSpc>
          <a:spcBef>
            <a:spcPct val="35000"/>
          </a:spcBef>
          <a:spcAft>
            <a:spcPct val="35000"/>
          </a:spcAft>
          <a:buClrTx/>
          <a:buSzTx/>
          <a:buFontTx/>
          <a:buChar char="•"/>
          <a:tabLst/>
          <a:defRPr kumimoji="0" lang="en-GB"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261938" marR="0" indent="-261938" algn="ctr" defTabSz="914400" rtl="0" eaLnBrk="1" fontAlgn="base" latinLnBrk="0" hangingPunct="1">
          <a:lnSpc>
            <a:spcPct val="80000"/>
          </a:lnSpc>
          <a:spcBef>
            <a:spcPct val="35000"/>
          </a:spcBef>
          <a:spcAft>
            <a:spcPct val="35000"/>
          </a:spcAft>
          <a:buClrTx/>
          <a:buSzTx/>
          <a:buFontTx/>
          <a:buChar char="•"/>
          <a:tabLst/>
          <a:defRPr kumimoji="0" lang="en-GB" sz="2400" b="0" i="0" u="none" strike="noStrike" cap="none" normalizeH="0" baseline="0">
            <a:ln>
              <a:noFill/>
            </a:ln>
            <a:solidFill>
              <a:srgbClr val="000000"/>
            </a:solidFill>
            <a:effectLst/>
            <a:latin typeface="Arial" charset="0"/>
            <a:ea typeface="ＭＳ Ｐゴシック" charset="0"/>
          </a:defRPr>
        </a:defPPr>
      </a:lstStyle>
    </a:lnDef>
    <a:txDef>
      <a:spPr>
        <a:noFill/>
      </a:spPr>
      <a:bodyPr wrap="none" rtlCol="0">
        <a:spAutoFit/>
      </a:bodyPr>
      <a:lstStyle>
        <a:defPPr>
          <a:buNone/>
          <a:defRPr dirty="0"/>
        </a:defPPr>
      </a:lstStyle>
    </a:tx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_CUG2012_mjr">
  <a:themeElements>
    <a:clrScheme name="CUG2012_mj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G2012_mj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50000"/>
          </a:spcBef>
          <a:spcAft>
            <a:spcPct val="35000"/>
          </a:spcAft>
          <a:buClrTx/>
          <a:buSzTx/>
          <a:buFontTx/>
          <a:buNone/>
          <a:tabLst/>
          <a:defRPr kumimoji="0" lang="en-GB" sz="2000" b="0" i="0" u="none" strike="noStrike" cap="none" normalizeH="0" baseline="0">
            <a:ln>
              <a:noFill/>
            </a:ln>
            <a:solidFill>
              <a:srgbClr val="000000"/>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50000"/>
          </a:spcBef>
          <a:spcAft>
            <a:spcPct val="35000"/>
          </a:spcAft>
          <a:buClrTx/>
          <a:buSzTx/>
          <a:buFontTx/>
          <a:buNone/>
          <a:tabLst/>
          <a:defRPr kumimoji="0" lang="en-GB" sz="2000" b="0" i="0" u="none" strike="noStrike" cap="none" normalizeH="0" baseline="0">
            <a:ln>
              <a:noFill/>
            </a:ln>
            <a:solidFill>
              <a:srgbClr val="000000"/>
            </a:solidFill>
            <a:effectLst/>
            <a:latin typeface="Arial" charset="0"/>
          </a:defRPr>
        </a:defPPr>
      </a:lstStyle>
    </a:lnDef>
  </a:objectDefaults>
  <a:extraClrSchemeLst>
    <a:extraClrScheme>
      <a:clrScheme name="CUG2012_mj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G2012_mj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G2012_mj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G2012_mj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G2012_mj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G2012_mj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G2012_mj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G2012_mj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G2012_mj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G2012_mj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G2012_mj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G2012_mj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8.xml><?xml version="1.0" encoding="utf-8"?>
<a:theme xmlns:a="http://schemas.openxmlformats.org/drawingml/2006/main" name="4_Title &amp; Bullets copy 2">
  <a:themeElements>
    <a:clrScheme name="">
      <a:dk1>
        <a:srgbClr val="000000"/>
      </a:dk1>
      <a:lt1>
        <a:srgbClr val="FFFFFF"/>
      </a:lt1>
      <a:dk2>
        <a:srgbClr val="0000FF"/>
      </a:dk2>
      <a:lt2>
        <a:srgbClr val="000000"/>
      </a:lt2>
      <a:accent1>
        <a:srgbClr val="00CC99"/>
      </a:accent1>
      <a:accent2>
        <a:srgbClr val="333399"/>
      </a:accent2>
      <a:accent3>
        <a:srgbClr val="FFFFFF"/>
      </a:accent3>
      <a:accent4>
        <a:srgbClr val="000000"/>
      </a:accent4>
      <a:accent5>
        <a:srgbClr val="AAE2CA"/>
      </a:accent5>
      <a:accent6>
        <a:srgbClr val="2D2D8A"/>
      </a:accent6>
      <a:hlink>
        <a:srgbClr val="009999"/>
      </a:hlink>
      <a:folHlink>
        <a:srgbClr val="99CC00"/>
      </a:folHlink>
    </a:clrScheme>
    <a:fontScheme name="Title &amp; Bullets copy 2">
      <a:majorFont>
        <a:latin typeface="Arial"/>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kumimoji="0" lang="en-US" sz="4200" b="0" i="0" u="none" strike="noStrike" cap="none" normalizeH="0" baseline="0">
            <a:ln>
              <a:noFill/>
            </a:ln>
            <a:solidFill>
              <a:srgbClr val="000000"/>
            </a:solidFill>
            <a:effectLst/>
            <a:latin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kumimoji="0" lang="en-US" sz="4200" b="0" i="0" u="none" strike="noStrike" cap="none" normalizeH="0" baseline="0">
            <a:ln>
              <a:noFill/>
            </a:ln>
            <a:solidFill>
              <a:srgbClr val="000000"/>
            </a:solidFill>
            <a:effectLst/>
            <a:latin typeface="Gill Sans" charset="0"/>
          </a:defRPr>
        </a:defPPr>
      </a:lstStyle>
    </a:lnDef>
  </a:objectDefaults>
  <a:extraClrSchemeLst>
    <a:extraClrScheme>
      <a:clrScheme name="Title &amp; Bullets copy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CUG2012_mjr">
  <a:themeElements>
    <a:clrScheme name="CUG2012_mj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G2012_mj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50000"/>
          </a:spcBef>
          <a:spcAft>
            <a:spcPct val="35000"/>
          </a:spcAft>
          <a:buClrTx/>
          <a:buSzTx/>
          <a:buFontTx/>
          <a:buNone/>
          <a:tabLst/>
          <a:defRPr kumimoji="0" lang="en-GB" sz="2000" b="0" i="0" u="none" strike="noStrike" cap="none" normalizeH="0" baseline="0">
            <a:ln>
              <a:noFill/>
            </a:ln>
            <a:solidFill>
              <a:srgbClr val="000000"/>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50000"/>
          </a:spcBef>
          <a:spcAft>
            <a:spcPct val="35000"/>
          </a:spcAft>
          <a:buClrTx/>
          <a:buSzTx/>
          <a:buFontTx/>
          <a:buNone/>
          <a:tabLst/>
          <a:defRPr kumimoji="0" lang="en-GB" sz="2000" b="0" i="0" u="none" strike="noStrike" cap="none" normalizeH="0" baseline="0">
            <a:ln>
              <a:noFill/>
            </a:ln>
            <a:solidFill>
              <a:srgbClr val="000000"/>
            </a:solidFill>
            <a:effectLst/>
            <a:latin typeface="Arial" charset="0"/>
          </a:defRPr>
        </a:defPPr>
      </a:lstStyle>
    </a:lnDef>
  </a:objectDefaults>
  <a:extraClrSchemeLst>
    <a:extraClrScheme>
      <a:clrScheme name="CUG2012_mj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G2012_mj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G2012_mj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G2012_mj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G2012_mj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G2012_mj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G2012_mj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G2012_mj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G2012_mj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G2012_mj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G2012_mj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G2012_mj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0_CUG2012_mjr">
  <a:themeElements>
    <a:clrScheme name="CUG2012_mj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G2012_mj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G2012_mj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G2012_mj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G2012_mj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G2012_mj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G2012_mj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G2012_mj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G2012_mj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G2012_mj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G2012_mj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G2012_mj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G2012_mj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G2012_mj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3_CUG2012_mjr">
  <a:themeElements>
    <a:clrScheme name="CUG2012_mj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G2012_mj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50000"/>
          </a:spcBef>
          <a:spcAft>
            <a:spcPct val="35000"/>
          </a:spcAft>
          <a:buClrTx/>
          <a:buSzTx/>
          <a:buFontTx/>
          <a:buNone/>
          <a:tabLst/>
          <a:defRPr kumimoji="0" lang="en-GB" sz="2000" b="0" i="0" u="none" strike="noStrike" cap="none" normalizeH="0" baseline="0">
            <a:ln>
              <a:noFill/>
            </a:ln>
            <a:solidFill>
              <a:srgbClr val="000000"/>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50000"/>
          </a:spcBef>
          <a:spcAft>
            <a:spcPct val="35000"/>
          </a:spcAft>
          <a:buClrTx/>
          <a:buSzTx/>
          <a:buFontTx/>
          <a:buNone/>
          <a:tabLst/>
          <a:defRPr kumimoji="0" lang="en-GB" sz="2000" b="0" i="0" u="none" strike="noStrike" cap="none" normalizeH="0" baseline="0">
            <a:ln>
              <a:noFill/>
            </a:ln>
            <a:solidFill>
              <a:srgbClr val="000000"/>
            </a:solidFill>
            <a:effectLst/>
            <a:latin typeface="Arial" charset="0"/>
          </a:defRPr>
        </a:defPPr>
      </a:lstStyle>
    </a:lnDef>
  </a:objectDefaults>
  <a:extraClrSchemeLst>
    <a:extraClrScheme>
      <a:clrScheme name="CUG2012_mj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G2012_mj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G2012_mj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G2012_mj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G2012_mj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G2012_mj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G2012_mj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G2012_mj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G2012_mj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G2012_mj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G2012_mj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G2012_mj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4_CUG2012_mjr">
  <a:themeElements>
    <a:clrScheme name="CUG2012_mj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G2012_mj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50000"/>
          </a:spcBef>
          <a:spcAft>
            <a:spcPct val="35000"/>
          </a:spcAft>
          <a:buClrTx/>
          <a:buSzTx/>
          <a:buFontTx/>
          <a:buNone/>
          <a:tabLst/>
          <a:defRPr kumimoji="0" lang="en-GB" sz="2000" b="0" i="0" u="none" strike="noStrike" cap="none" normalizeH="0" baseline="0">
            <a:ln>
              <a:noFill/>
            </a:ln>
            <a:solidFill>
              <a:srgbClr val="000000"/>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50000"/>
          </a:spcBef>
          <a:spcAft>
            <a:spcPct val="35000"/>
          </a:spcAft>
          <a:buClrTx/>
          <a:buSzTx/>
          <a:buFontTx/>
          <a:buNone/>
          <a:tabLst/>
          <a:defRPr kumimoji="0" lang="en-GB" sz="2000" b="0" i="0" u="none" strike="noStrike" cap="none" normalizeH="0" baseline="0">
            <a:ln>
              <a:noFill/>
            </a:ln>
            <a:solidFill>
              <a:srgbClr val="000000"/>
            </a:solidFill>
            <a:effectLst/>
            <a:latin typeface="Arial" charset="0"/>
          </a:defRPr>
        </a:defPPr>
      </a:lstStyle>
    </a:lnDef>
  </a:objectDefaults>
  <a:extraClrSchemeLst>
    <a:extraClrScheme>
      <a:clrScheme name="CUG2012_mj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G2012_mj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G2012_mj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G2012_mj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G2012_mj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G2012_mj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G2012_mj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G2012_mj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G2012_mj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G2012_mj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G2012_mj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G2012_mj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9_CUG2012_mjr">
  <a:themeElements>
    <a:clrScheme name="CUG2012_mj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G2012_mj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G2012_mj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G2012_mj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G2012_mj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G2012_mj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G2012_mj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G2012_mj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G2012_mj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G2012_mj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G2012_mj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G2012_mj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G2012_mj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G2012_mj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CUG2012_mjr">
  <a:themeElements>
    <a:clrScheme name="CUG2012_mj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G2012_mj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CUG2012_mj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G2012_mj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G2012_mj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G2012_mj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G2012_mj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G2012_mj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G2012_mj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G2012_mj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G2012_mj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G2012_mj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G2012_mj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G2012_mj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19246</TotalTime>
  <Words>3984</Words>
  <Application>Microsoft Macintosh PowerPoint</Application>
  <PresentationFormat>On-screen Show (4:3)</PresentationFormat>
  <Paragraphs>503</Paragraphs>
  <Slides>42</Slides>
  <Notes>9</Notes>
  <HiddenSlides>1</HiddenSlides>
  <MMClips>0</MMClips>
  <ScaleCrop>false</ScaleCrop>
  <HeadingPairs>
    <vt:vector size="6" baseType="variant">
      <vt:variant>
        <vt:lpstr>Theme</vt:lpstr>
      </vt:variant>
      <vt:variant>
        <vt:i4>18</vt:i4>
      </vt:variant>
      <vt:variant>
        <vt:lpstr>Embedded OLE Servers</vt:lpstr>
      </vt:variant>
      <vt:variant>
        <vt:i4>1</vt:i4>
      </vt:variant>
      <vt:variant>
        <vt:lpstr>Slide Titles</vt:lpstr>
      </vt:variant>
      <vt:variant>
        <vt:i4>42</vt:i4>
      </vt:variant>
    </vt:vector>
  </HeadingPairs>
  <TitlesOfParts>
    <vt:vector size="61" baseType="lpstr">
      <vt:lpstr>13_Office Theme</vt:lpstr>
      <vt:lpstr>1_CUG2012_mjr</vt:lpstr>
      <vt:lpstr>10_CUG2012_mjr</vt:lpstr>
      <vt:lpstr>13_CUG2012_mjr</vt:lpstr>
      <vt:lpstr>14_CUG2012_mjr</vt:lpstr>
      <vt:lpstr>9_CUG2012_mjr</vt:lpstr>
      <vt:lpstr>CUG2012_mjr</vt:lpstr>
      <vt:lpstr>6_Office Theme</vt:lpstr>
      <vt:lpstr>4_Office Theme</vt:lpstr>
      <vt:lpstr>11_CUG2012_mjr</vt:lpstr>
      <vt:lpstr>14_Office Theme</vt:lpstr>
      <vt:lpstr>7_Office Theme</vt:lpstr>
      <vt:lpstr>2_CUG2012_mjr</vt:lpstr>
      <vt:lpstr>1_Default Design</vt:lpstr>
      <vt:lpstr>5_CUG2012_mjr</vt:lpstr>
      <vt:lpstr>Office Theme</vt:lpstr>
      <vt:lpstr>1_Office Theme</vt:lpstr>
      <vt:lpstr>4_Title &amp; Bullets copy 2</vt:lpstr>
      <vt:lpstr>Document</vt:lpstr>
      <vt:lpstr>PowerPoint Presentation</vt:lpstr>
      <vt:lpstr>Talk outline</vt:lpstr>
      <vt:lpstr>Malcolm Roberts,  Met Office (coordinator) Pier Luigi Vidale,  Univ. of Reading (scientific coordinator)</vt:lpstr>
      <vt:lpstr>Rein Haarsma KNMI (lead) Malcolm Roberts Met Office (co-lead)</vt:lpstr>
      <vt:lpstr>HighResMIP and PRIMAVERA</vt:lpstr>
      <vt:lpstr>PowerPoint Presentation</vt:lpstr>
      <vt:lpstr>HighResMIP – pushing the boundaries of CMIP</vt:lpstr>
      <vt:lpstr>PowerPoint Presentation</vt:lpstr>
      <vt:lpstr>PRIMAVERA themes and work packages</vt:lpstr>
      <vt:lpstr>PRIMAVERA work areas</vt:lpstr>
      <vt:lpstr>Process understanding</vt:lpstr>
      <vt:lpstr>Constraining the global energy and water budgets and transport</vt:lpstr>
      <vt:lpstr>What does not change with resolution?</vt:lpstr>
      <vt:lpstr>What does change with resolution?</vt:lpstr>
      <vt:lpstr>PowerPoint Presentation</vt:lpstr>
      <vt:lpstr>Understanding causes of hydrological changes with model resolution</vt:lpstr>
      <vt:lpstr>Global mean</vt:lpstr>
      <vt:lpstr>Example: Europe</vt:lpstr>
      <vt:lpstr>Air-sea interactions</vt:lpstr>
      <vt:lpstr>PowerPoint Presentation</vt:lpstr>
      <vt:lpstr>PowerPoint Presentation</vt:lpstr>
      <vt:lpstr>PowerPoint Presentation</vt:lpstr>
      <vt:lpstr>PowerPoint Presentation</vt:lpstr>
      <vt:lpstr>PowerPoint Presentation</vt:lpstr>
      <vt:lpstr>ECV properties</vt:lpstr>
      <vt:lpstr>Precipitation and orography</vt:lpstr>
      <vt:lpstr>Clouds and aerosols</vt:lpstr>
      <vt:lpstr>Sea-ice</vt:lpstr>
      <vt:lpstr>Land surface</vt:lpstr>
      <vt:lpstr>Initial Met Office work using CCI SST</vt:lpstr>
      <vt:lpstr>Comparing different SST datasets over long timescales</vt:lpstr>
      <vt:lpstr>Precipitation change: Model resolution vs SST forcing </vt:lpstr>
      <vt:lpstr>Changes in tropical cyclone climatology with different SST forcings</vt:lpstr>
      <vt:lpstr>Future plans</vt:lpstr>
      <vt:lpstr>Q&amp;A</vt:lpstr>
      <vt:lpstr>PowerPoint Presentation</vt:lpstr>
      <vt:lpstr>UK – HighResMIP - PRIMAVERA</vt:lpstr>
      <vt:lpstr>Modelling groups expressing interest in HighResMIP  (at least for Tier 1 simulations)</vt:lpstr>
      <vt:lpstr>PowerPoint Presentation</vt:lpstr>
      <vt:lpstr>High resolution climate modelling - multi-resolution and multi-model robustness </vt:lpstr>
      <vt:lpstr>PowerPoint Presentation</vt:lpstr>
      <vt:lpstr>PowerPoint Presentation</vt:lpstr>
    </vt:vector>
  </TitlesOfParts>
  <Company>NCAS-Climate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UK High-Resolution Global Climate Modelling The roadmap to PRIMAVERA</dc:title>
  <dc:creator>P.L. Vidale</dc:creator>
  <cp:lastModifiedBy>M. J. Roberts</cp:lastModifiedBy>
  <cp:revision>483</cp:revision>
  <dcterms:created xsi:type="dcterms:W3CDTF">2014-07-10T14:00:46Z</dcterms:created>
  <dcterms:modified xsi:type="dcterms:W3CDTF">2015-05-26T07:40:52Z</dcterms:modified>
</cp:coreProperties>
</file>