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51" r:id="rId2"/>
  </p:sldMasterIdLst>
  <p:notesMasterIdLst>
    <p:notesMasterId r:id="rId8"/>
  </p:notesMasterIdLst>
  <p:handoutMasterIdLst>
    <p:handoutMasterId r:id="rId9"/>
  </p:handoutMasterIdLst>
  <p:sldIdLst>
    <p:sldId id="298" r:id="rId3"/>
    <p:sldId id="327" r:id="rId4"/>
    <p:sldId id="335" r:id="rId5"/>
    <p:sldId id="333" r:id="rId6"/>
    <p:sldId id="334" r:id="rId7"/>
  </p:sldIdLst>
  <p:sldSz cx="9144000" cy="6858000" type="screen4x3"/>
  <p:notesSz cx="6662738" cy="9832975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DDDDD"/>
    <a:srgbClr val="000066"/>
    <a:srgbClr val="FFFF00"/>
    <a:srgbClr val="CC0000"/>
    <a:srgbClr val="800000"/>
    <a:srgbClr val="F1F8F9"/>
    <a:srgbClr val="EAEAEA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234" autoAdjust="0"/>
    <p:restoredTop sz="94658" autoAdjust="0"/>
  </p:normalViewPr>
  <p:slideViewPr>
    <p:cSldViewPr showGuides="1">
      <p:cViewPr varScale="1">
        <p:scale>
          <a:sx n="63" d="100"/>
          <a:sy n="63" d="100"/>
        </p:scale>
        <p:origin x="-792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34" d="100"/>
        <a:sy n="134" d="100"/>
      </p:scale>
      <p:origin x="0" y="1614"/>
    </p:cViewPr>
  </p:sorterViewPr>
  <p:notesViewPr>
    <p:cSldViewPr showGuides="1">
      <p:cViewPr varScale="1">
        <p:scale>
          <a:sx n="68" d="100"/>
          <a:sy n="68" d="100"/>
        </p:scale>
        <p:origin x="-2592" y="-96"/>
      </p:cViewPr>
      <p:guideLst>
        <p:guide orient="horz" pos="3097"/>
        <p:guide pos="209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7663" cy="4921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773488" y="0"/>
            <a:ext cx="2887662" cy="4921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2409B4EF-AE93-4499-98EA-F6693A929561}" type="datetimeFigureOut">
              <a:rPr lang="de-DE"/>
              <a:pPr>
                <a:defRPr/>
              </a:pPr>
              <a:t>16.03.2016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339263"/>
            <a:ext cx="2887663" cy="492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773488" y="9339263"/>
            <a:ext cx="2887662" cy="492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25229C09-53EA-4A6D-B91B-C5A81BF45BFA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412313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7663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260" tIns="47130" rIns="94260" bIns="47130" numCol="1" anchor="t" anchorCtr="0" compatLnSpc="1">
            <a:prstTxWarp prst="textNoShape">
              <a:avLst/>
            </a:prstTxWarp>
          </a:bodyPr>
          <a:lstStyle>
            <a:lvl1pPr defTabSz="942070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3488" y="0"/>
            <a:ext cx="2887662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260" tIns="47130" rIns="94260" bIns="47130" numCol="1" anchor="t" anchorCtr="0" compatLnSpc="1">
            <a:prstTxWarp prst="textNoShape">
              <a:avLst/>
            </a:prstTxWarp>
          </a:bodyPr>
          <a:lstStyle>
            <a:lvl1pPr algn="r" defTabSz="942070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74713" y="738188"/>
            <a:ext cx="4913312" cy="36861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750" y="4670425"/>
            <a:ext cx="5329238" cy="4424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260" tIns="47130" rIns="94260" bIns="471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Textmasterformate durch Klicken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39263"/>
            <a:ext cx="2887663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260" tIns="47130" rIns="94260" bIns="47130" numCol="1" anchor="b" anchorCtr="0" compatLnSpc="1">
            <a:prstTxWarp prst="textNoShape">
              <a:avLst/>
            </a:prstTxWarp>
          </a:bodyPr>
          <a:lstStyle>
            <a:lvl1pPr defTabSz="942070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3488" y="9339263"/>
            <a:ext cx="2887662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260" tIns="47130" rIns="94260" bIns="47130" numCol="1" anchor="b" anchorCtr="0" compatLnSpc="1">
            <a:prstTxWarp prst="textNoShape">
              <a:avLst/>
            </a:prstTxWarp>
          </a:bodyPr>
          <a:lstStyle>
            <a:lvl1pPr algn="r" defTabSz="942070">
              <a:defRPr sz="1300">
                <a:latin typeface="Arial" charset="0"/>
              </a:defRPr>
            </a:lvl1pPr>
          </a:lstStyle>
          <a:p>
            <a:pPr>
              <a:defRPr/>
            </a:pPr>
            <a:fld id="{84B22D10-17B4-4F96-B4CD-5AB661F8E629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0031064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31838"/>
            <a:ext cx="4878387" cy="3659187"/>
          </a:xfrm>
          <a:ln/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57250" y="4686300"/>
            <a:ext cx="4935538" cy="4392613"/>
          </a:xfrm>
          <a:noFill/>
        </p:spPr>
        <p:txBody>
          <a:bodyPr/>
          <a:lstStyle/>
          <a:p>
            <a:endParaRPr lang="en-GB" altLang="de-DE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87849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451530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92888" y="188913"/>
            <a:ext cx="2093912" cy="593725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306388" y="188913"/>
            <a:ext cx="6134100" cy="593725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238052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70565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7152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01144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287338" y="1501775"/>
            <a:ext cx="4206875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6613" y="1501775"/>
            <a:ext cx="4208462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819335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475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787899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271373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55299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6273695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481779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303055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713538" y="219075"/>
            <a:ext cx="2141537" cy="615950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287338" y="219075"/>
            <a:ext cx="6273800" cy="6159500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41605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427065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095676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78302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971631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007448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13089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422140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 userDrawn="1"/>
        </p:nvSpPr>
        <p:spPr bwMode="auto">
          <a:xfrm>
            <a:off x="0" y="0"/>
            <a:ext cx="9144000" cy="1181100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de-DE" altLang="de-DE" smtClean="0"/>
          </a:p>
        </p:txBody>
      </p:sp>
      <p:sp>
        <p:nvSpPr>
          <p:cNvPr id="1027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306388" y="188913"/>
            <a:ext cx="7513637" cy="862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de-DE" smtClean="0"/>
              <a:t>Click to edit Master title style</a:t>
            </a:r>
          </a:p>
        </p:txBody>
      </p:sp>
      <p:pic>
        <p:nvPicPr>
          <p:cNvPr id="1028" name="Picture 4" descr="clouds_CCI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99413" y="-20638"/>
            <a:ext cx="1104900" cy="11969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9" name="Text Box 5"/>
          <p:cNvSpPr txBox="1">
            <a:spLocks noChangeArrowheads="1"/>
          </p:cNvSpPr>
          <p:nvPr userDrawn="1"/>
        </p:nvSpPr>
        <p:spPr bwMode="auto">
          <a:xfrm>
            <a:off x="2699792" y="6470443"/>
            <a:ext cx="3664786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de-DE" altLang="de-DE" sz="1000" dirty="0" smtClean="0">
                <a:latin typeface="Verdana" pitchFamily="34" charset="0"/>
              </a:rPr>
              <a:t>CMUG</a:t>
            </a:r>
            <a:r>
              <a:rPr lang="de-DE" altLang="de-DE" sz="1000" baseline="0" dirty="0" smtClean="0">
                <a:latin typeface="Verdana" pitchFamily="34" charset="0"/>
              </a:rPr>
              <a:t> </a:t>
            </a:r>
            <a:r>
              <a:rPr lang="de-DE" altLang="de-DE" sz="1000" dirty="0" smtClean="0">
                <a:latin typeface="Verdana" pitchFamily="34" charset="0"/>
              </a:rPr>
              <a:t>Meeting  </a:t>
            </a:r>
            <a:r>
              <a:rPr lang="de-DE" altLang="de-DE" sz="1000" dirty="0" smtClean="0">
                <a:latin typeface="Verdana" pitchFamily="34" charset="0"/>
              </a:rPr>
              <a:t>14.03-16.13.16, </a:t>
            </a:r>
            <a:r>
              <a:rPr lang="de-DE" altLang="de-DE" sz="1000" dirty="0" err="1" smtClean="0">
                <a:latin typeface="Verdana" pitchFamily="34" charset="0"/>
              </a:rPr>
              <a:t>Munich</a:t>
            </a:r>
            <a:r>
              <a:rPr lang="de-DE" altLang="de-DE" sz="1000" dirty="0" smtClean="0">
                <a:latin typeface="Verdana" pitchFamily="34" charset="0"/>
              </a:rPr>
              <a:t>, </a:t>
            </a:r>
            <a:r>
              <a:rPr lang="de-DE" altLang="de-DE" sz="1000" dirty="0" smtClean="0">
                <a:latin typeface="Verdana" pitchFamily="34" charset="0"/>
              </a:rPr>
              <a:t>R. Hollmann</a:t>
            </a:r>
          </a:p>
        </p:txBody>
      </p:sp>
      <p:sp>
        <p:nvSpPr>
          <p:cNvPr id="1030" name="Line 6"/>
          <p:cNvSpPr>
            <a:spLocks noChangeShapeType="1"/>
          </p:cNvSpPr>
          <p:nvPr userDrawn="1"/>
        </p:nvSpPr>
        <p:spPr bwMode="auto">
          <a:xfrm>
            <a:off x="0" y="6416675"/>
            <a:ext cx="9144000" cy="0"/>
          </a:xfrm>
          <a:prstGeom prst="line">
            <a:avLst/>
          </a:prstGeom>
          <a:noFill/>
          <a:ln w="25400">
            <a:solidFill>
              <a:srgbClr val="33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bg1"/>
          </a:solidFill>
          <a:latin typeface="Verdan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bg1"/>
          </a:solidFill>
          <a:latin typeface="Verdan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bg1"/>
          </a:solidFill>
          <a:latin typeface="Verdan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bg1"/>
          </a:solidFill>
          <a:latin typeface="Verdan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000" b="1">
          <a:solidFill>
            <a:schemeClr val="bg1"/>
          </a:solidFill>
          <a:latin typeface="Verdan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000" b="1">
          <a:solidFill>
            <a:schemeClr val="bg1"/>
          </a:solidFill>
          <a:latin typeface="Verdan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000" b="1">
          <a:solidFill>
            <a:schemeClr val="bg1"/>
          </a:solidFill>
          <a:latin typeface="Verdan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000" b="1">
          <a:solidFill>
            <a:schemeClr val="bg1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lnSpc>
          <a:spcPct val="119000"/>
        </a:lnSpc>
        <a:spcBef>
          <a:spcPct val="20000"/>
        </a:spcBef>
        <a:spcAft>
          <a:spcPct val="0"/>
        </a:spcAft>
        <a:buClr>
          <a:schemeClr val="tx1"/>
        </a:buClr>
        <a:buChar char="•"/>
        <a:defRPr sz="2400" b="1">
          <a:solidFill>
            <a:srgbClr val="00338D"/>
          </a:solidFill>
          <a:latin typeface="+mn-lt"/>
          <a:ea typeface="+mn-ea"/>
          <a:cs typeface="+mn-cs"/>
        </a:defRPr>
      </a:lvl1pPr>
      <a:lvl2pPr marL="1227138" indent="-419100" algn="l" rtl="0" eaLnBrk="0" fontAlgn="base" hangingPunct="0">
        <a:lnSpc>
          <a:spcPct val="119000"/>
        </a:lnSpc>
        <a:spcBef>
          <a:spcPct val="20000"/>
        </a:spcBef>
        <a:spcAft>
          <a:spcPct val="0"/>
        </a:spcAft>
        <a:buClr>
          <a:schemeClr val="accent1"/>
        </a:buClr>
        <a:buSzPct val="80000"/>
        <a:buChar char="•"/>
        <a:defRPr b="1">
          <a:solidFill>
            <a:srgbClr val="00338D"/>
          </a:solidFill>
          <a:latin typeface="+mn-lt"/>
        </a:defRPr>
      </a:lvl2pPr>
      <a:lvl3pPr marL="1825625" indent="-419100" algn="l" rtl="0" eaLnBrk="0" fontAlgn="base" hangingPunct="0">
        <a:lnSpc>
          <a:spcPct val="119000"/>
        </a:lnSpc>
        <a:spcBef>
          <a:spcPct val="20000"/>
        </a:spcBef>
        <a:spcAft>
          <a:spcPct val="0"/>
        </a:spcAft>
        <a:buClr>
          <a:schemeClr val="accent1"/>
        </a:buClr>
        <a:buFont typeface="Verdana" pitchFamily="34" charset="0"/>
        <a:buChar char="–"/>
        <a:defRPr sz="1600">
          <a:solidFill>
            <a:srgbClr val="00338D"/>
          </a:solidFill>
          <a:latin typeface="+mn-lt"/>
        </a:defRPr>
      </a:lvl3pPr>
      <a:lvl4pPr marL="2424113" indent="-419100" algn="l" rtl="0" eaLnBrk="0" fontAlgn="base" hangingPunct="0">
        <a:lnSpc>
          <a:spcPct val="119000"/>
        </a:lnSpc>
        <a:spcBef>
          <a:spcPct val="20000"/>
        </a:spcBef>
        <a:spcAft>
          <a:spcPct val="0"/>
        </a:spcAft>
        <a:buClr>
          <a:schemeClr val="accent1"/>
        </a:buClr>
        <a:buFont typeface="Verdana" pitchFamily="34" charset="0"/>
        <a:buChar char="–"/>
        <a:defRPr sz="1600">
          <a:solidFill>
            <a:srgbClr val="00338D"/>
          </a:solidFill>
          <a:latin typeface="+mn-lt"/>
        </a:defRPr>
      </a:lvl4pPr>
      <a:lvl5pPr marL="3022600" indent="-419100" algn="l" rtl="0" eaLnBrk="0" fontAlgn="base" hangingPunct="0">
        <a:lnSpc>
          <a:spcPct val="119000"/>
        </a:lnSpc>
        <a:spcBef>
          <a:spcPct val="20000"/>
        </a:spcBef>
        <a:spcAft>
          <a:spcPct val="0"/>
        </a:spcAft>
        <a:buClr>
          <a:schemeClr val="accent1"/>
        </a:buClr>
        <a:buFont typeface="Verdana" pitchFamily="34" charset="0"/>
        <a:buChar char="–"/>
        <a:defRPr sz="1600">
          <a:solidFill>
            <a:srgbClr val="00338D"/>
          </a:solidFill>
          <a:latin typeface="+mn-lt"/>
        </a:defRPr>
      </a:lvl5pPr>
      <a:lvl6pPr marL="3479800" indent="-419100" algn="l" rtl="0" fontAlgn="base">
        <a:lnSpc>
          <a:spcPct val="119000"/>
        </a:lnSpc>
        <a:spcBef>
          <a:spcPct val="20000"/>
        </a:spcBef>
        <a:spcAft>
          <a:spcPct val="0"/>
        </a:spcAft>
        <a:buClr>
          <a:schemeClr val="accent1"/>
        </a:buClr>
        <a:buFont typeface="Verdana" pitchFamily="34" charset="0"/>
        <a:buChar char="–"/>
        <a:defRPr sz="1600">
          <a:solidFill>
            <a:srgbClr val="00338D"/>
          </a:solidFill>
          <a:latin typeface="+mn-lt"/>
        </a:defRPr>
      </a:lvl6pPr>
      <a:lvl7pPr marL="3937000" indent="-419100" algn="l" rtl="0" fontAlgn="base">
        <a:lnSpc>
          <a:spcPct val="119000"/>
        </a:lnSpc>
        <a:spcBef>
          <a:spcPct val="20000"/>
        </a:spcBef>
        <a:spcAft>
          <a:spcPct val="0"/>
        </a:spcAft>
        <a:buClr>
          <a:schemeClr val="accent1"/>
        </a:buClr>
        <a:buFont typeface="Verdana" pitchFamily="34" charset="0"/>
        <a:buChar char="–"/>
        <a:defRPr sz="1600">
          <a:solidFill>
            <a:srgbClr val="00338D"/>
          </a:solidFill>
          <a:latin typeface="+mn-lt"/>
        </a:defRPr>
      </a:lvl7pPr>
      <a:lvl8pPr marL="4394200" indent="-419100" algn="l" rtl="0" fontAlgn="base">
        <a:lnSpc>
          <a:spcPct val="119000"/>
        </a:lnSpc>
        <a:spcBef>
          <a:spcPct val="20000"/>
        </a:spcBef>
        <a:spcAft>
          <a:spcPct val="0"/>
        </a:spcAft>
        <a:buClr>
          <a:schemeClr val="accent1"/>
        </a:buClr>
        <a:buFont typeface="Verdana" pitchFamily="34" charset="0"/>
        <a:buChar char="–"/>
        <a:defRPr sz="1600">
          <a:solidFill>
            <a:srgbClr val="00338D"/>
          </a:solidFill>
          <a:latin typeface="+mn-lt"/>
        </a:defRPr>
      </a:lvl8pPr>
      <a:lvl9pPr marL="4851400" indent="-419100" algn="l" rtl="0" fontAlgn="base">
        <a:lnSpc>
          <a:spcPct val="119000"/>
        </a:lnSpc>
        <a:spcBef>
          <a:spcPct val="20000"/>
        </a:spcBef>
        <a:spcAft>
          <a:spcPct val="0"/>
        </a:spcAft>
        <a:buClr>
          <a:schemeClr val="accent1"/>
        </a:buClr>
        <a:buFont typeface="Verdana" pitchFamily="34" charset="0"/>
        <a:buChar char="–"/>
        <a:defRPr sz="1600">
          <a:solidFill>
            <a:srgbClr val="00338D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PPT_Header02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304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287338" y="1501775"/>
            <a:ext cx="8567737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de-DE" smtClean="0"/>
              <a:t>Click to edit Master text styles</a:t>
            </a:r>
          </a:p>
          <a:p>
            <a:pPr lvl="1"/>
            <a:r>
              <a:rPr lang="it-IT" altLang="de-DE" smtClean="0"/>
              <a:t>Second level</a:t>
            </a:r>
          </a:p>
          <a:p>
            <a:pPr lvl="2"/>
            <a:r>
              <a:rPr lang="it-IT" altLang="de-DE" smtClean="0"/>
              <a:t>Third level</a:t>
            </a:r>
          </a:p>
          <a:p>
            <a:pPr lvl="3"/>
            <a:r>
              <a:rPr lang="it-IT" altLang="de-DE" smtClean="0"/>
              <a:t>Fourth level</a:t>
            </a:r>
          </a:p>
          <a:p>
            <a:pPr lvl="4"/>
            <a:r>
              <a:rPr lang="it-IT" altLang="de-DE" smtClean="0"/>
              <a:t>Fifth level</a:t>
            </a:r>
          </a:p>
        </p:txBody>
      </p:sp>
      <p:sp>
        <p:nvSpPr>
          <p:cNvPr id="2052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287338" y="219075"/>
            <a:ext cx="7372350" cy="862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de-DE" smtClean="0"/>
              <a:t>Click to edit Master title style</a:t>
            </a:r>
          </a:p>
        </p:txBody>
      </p:sp>
      <p:pic>
        <p:nvPicPr>
          <p:cNvPr id="2053" name="Picture 5" descr="signature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6621463"/>
            <a:ext cx="9139237" cy="233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4" name="Rectangle 8"/>
          <p:cNvSpPr>
            <a:spLocks noChangeArrowheads="1"/>
          </p:cNvSpPr>
          <p:nvPr/>
        </p:nvSpPr>
        <p:spPr bwMode="auto">
          <a:xfrm>
            <a:off x="4305300" y="6578600"/>
            <a:ext cx="531813" cy="23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72000" r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it-IT" altLang="de-DE" sz="800" smtClean="0">
                <a:solidFill>
                  <a:schemeClr val="bg2"/>
                </a:solidFill>
                <a:latin typeface="Verdana" pitchFamily="34" charset="0"/>
              </a:rPr>
              <a:t>Page </a:t>
            </a:r>
            <a:fld id="{C1E91398-DA40-44BA-AAFB-8C3CA8DA0DB1}" type="slidenum">
              <a:rPr lang="it-IT" altLang="de-DE" sz="800" smtClean="0">
                <a:solidFill>
                  <a:schemeClr val="bg2"/>
                </a:solidFill>
                <a:latin typeface="Verdana" pitchFamily="34" charset="0"/>
              </a:rPr>
              <a:pPr algn="ctr" eaLnBrk="1" hangingPunct="1">
                <a:defRPr/>
              </a:pPr>
              <a:t>‹Nr.›</a:t>
            </a:fld>
            <a:endParaRPr lang="it-IT" altLang="de-DE" sz="800" smtClean="0">
              <a:solidFill>
                <a:schemeClr val="bg2"/>
              </a:solidFill>
              <a:latin typeface="Verdana" pitchFamily="34" charset="0"/>
            </a:endParaRPr>
          </a:p>
        </p:txBody>
      </p:sp>
      <p:sp>
        <p:nvSpPr>
          <p:cNvPr id="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7338" y="6578600"/>
            <a:ext cx="3557587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72000" rIns="0" bIns="0" numCol="1" anchor="t" anchorCtr="0" compatLnSpc="1">
            <a:prstTxWarp prst="textNoShape">
              <a:avLst/>
            </a:prstTxWarp>
          </a:bodyPr>
          <a:lstStyle>
            <a:lvl1pPr>
              <a:defRPr sz="800">
                <a:solidFill>
                  <a:schemeClr val="bg2"/>
                </a:solidFill>
                <a:latin typeface="+mn-lt"/>
                <a:ea typeface="+mn-ea"/>
                <a:cs typeface="ＭＳ Ｐゴシック" charset="0"/>
              </a:defRPr>
            </a:lvl1pPr>
          </a:lstStyle>
          <a:p>
            <a:pPr>
              <a:defRPr/>
            </a:pPr>
            <a:endParaRPr lang="en-GB"/>
          </a:p>
          <a:p>
            <a:pPr>
              <a:defRPr/>
            </a:pPr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Verdana" pitchFamily="34" charset="0"/>
          <a:ea typeface="ＭＳ Ｐゴシック" pitchFamily="34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Verdana" pitchFamily="34" charset="0"/>
          <a:ea typeface="ＭＳ Ｐゴシック" pitchFamily="34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Verdana" pitchFamily="34" charset="0"/>
          <a:ea typeface="ＭＳ Ｐゴシック" pitchFamily="34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Verdana" pitchFamily="34" charset="0"/>
          <a:ea typeface="ＭＳ Ｐゴシック" pitchFamily="34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Verdana" pitchFamily="34" charset="0"/>
          <a:ea typeface="ＭＳ Ｐゴシック" pitchFamily="34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Verdana" pitchFamily="34" charset="0"/>
          <a:ea typeface="ＭＳ Ｐゴシック" pitchFamily="34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Verdana" pitchFamily="34" charset="0"/>
          <a:ea typeface="ＭＳ Ｐゴシック" pitchFamily="34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Verdana" pitchFamily="34" charset="0"/>
          <a:ea typeface="ＭＳ Ｐゴシック" pitchFamily="34" charset="-128"/>
        </a:defRPr>
      </a:lvl9pPr>
    </p:titleStyle>
    <p:bodyStyle>
      <a:lvl1pPr marL="342900" indent="-342900" algn="l" rtl="0" eaLnBrk="0" fontAlgn="base" hangingPunct="0">
        <a:lnSpc>
          <a:spcPct val="119000"/>
        </a:lnSpc>
        <a:spcBef>
          <a:spcPct val="20000"/>
        </a:spcBef>
        <a:spcAft>
          <a:spcPct val="0"/>
        </a:spcAft>
        <a:buClr>
          <a:srgbClr val="00549F"/>
        </a:buClr>
        <a:buChar char="•"/>
        <a:defRPr sz="2000">
          <a:solidFill>
            <a:schemeClr val="bg2"/>
          </a:solidFill>
          <a:latin typeface="+mn-lt"/>
          <a:ea typeface="+mn-ea"/>
          <a:cs typeface="+mn-cs"/>
        </a:defRPr>
      </a:lvl1pPr>
      <a:lvl2pPr marL="1227138" indent="-419100" algn="l" rtl="0" eaLnBrk="0" fontAlgn="base" hangingPunct="0">
        <a:lnSpc>
          <a:spcPct val="119000"/>
        </a:lnSpc>
        <a:spcBef>
          <a:spcPct val="20000"/>
        </a:spcBef>
        <a:spcAft>
          <a:spcPct val="0"/>
        </a:spcAft>
        <a:buClr>
          <a:srgbClr val="00549F"/>
        </a:buClr>
        <a:buFont typeface="Verdana" pitchFamily="34" charset="0"/>
        <a:buChar char="–"/>
        <a:defRPr>
          <a:solidFill>
            <a:schemeClr val="bg2"/>
          </a:solidFill>
          <a:latin typeface="+mn-lt"/>
          <a:ea typeface="+mn-ea"/>
        </a:defRPr>
      </a:lvl2pPr>
      <a:lvl3pPr marL="1825625" indent="-419100" algn="l" rtl="0" eaLnBrk="0" fontAlgn="base" hangingPunct="0">
        <a:lnSpc>
          <a:spcPct val="119000"/>
        </a:lnSpc>
        <a:spcBef>
          <a:spcPct val="20000"/>
        </a:spcBef>
        <a:spcAft>
          <a:spcPct val="0"/>
        </a:spcAft>
        <a:buClr>
          <a:srgbClr val="00549F"/>
        </a:buClr>
        <a:buFont typeface="Verdana" pitchFamily="34" charset="0"/>
        <a:buChar char="•"/>
        <a:defRPr sz="1600">
          <a:solidFill>
            <a:schemeClr val="bg2"/>
          </a:solidFill>
          <a:latin typeface="+mn-lt"/>
          <a:ea typeface="+mn-ea"/>
        </a:defRPr>
      </a:lvl3pPr>
      <a:lvl4pPr marL="2424113" indent="-419100" algn="l" rtl="0" eaLnBrk="0" fontAlgn="base" hangingPunct="0">
        <a:lnSpc>
          <a:spcPct val="119000"/>
        </a:lnSpc>
        <a:spcBef>
          <a:spcPct val="20000"/>
        </a:spcBef>
        <a:spcAft>
          <a:spcPct val="0"/>
        </a:spcAft>
        <a:buClr>
          <a:srgbClr val="00549F"/>
        </a:buClr>
        <a:buFont typeface="Verdana" pitchFamily="34" charset="0"/>
        <a:buChar char="–"/>
        <a:defRPr sz="1600">
          <a:solidFill>
            <a:schemeClr val="bg2"/>
          </a:solidFill>
          <a:latin typeface="+mn-lt"/>
          <a:ea typeface="+mn-ea"/>
        </a:defRPr>
      </a:lvl4pPr>
      <a:lvl5pPr marL="3022600" indent="-419100" algn="l" rtl="0" eaLnBrk="0" fontAlgn="base" hangingPunct="0">
        <a:lnSpc>
          <a:spcPct val="119000"/>
        </a:lnSpc>
        <a:spcBef>
          <a:spcPct val="20000"/>
        </a:spcBef>
        <a:spcAft>
          <a:spcPct val="0"/>
        </a:spcAft>
        <a:buClr>
          <a:srgbClr val="00549F"/>
        </a:buClr>
        <a:buFont typeface="Verdana" pitchFamily="34" charset="0"/>
        <a:buChar char="•"/>
        <a:defRPr sz="1600">
          <a:solidFill>
            <a:schemeClr val="bg2"/>
          </a:solidFill>
          <a:latin typeface="+mn-lt"/>
          <a:ea typeface="+mn-ea"/>
        </a:defRPr>
      </a:lvl5pPr>
      <a:lvl6pPr marL="3479800" indent="-419100" algn="l" rtl="0" fontAlgn="base">
        <a:lnSpc>
          <a:spcPct val="119000"/>
        </a:lnSpc>
        <a:spcBef>
          <a:spcPct val="20000"/>
        </a:spcBef>
        <a:spcAft>
          <a:spcPct val="0"/>
        </a:spcAft>
        <a:buClr>
          <a:srgbClr val="00549F"/>
        </a:buClr>
        <a:buFont typeface="Verdana" pitchFamily="34" charset="0"/>
        <a:buChar char="•"/>
        <a:defRPr sz="1600">
          <a:solidFill>
            <a:schemeClr val="bg2"/>
          </a:solidFill>
          <a:latin typeface="+mn-lt"/>
          <a:ea typeface="+mn-ea"/>
        </a:defRPr>
      </a:lvl6pPr>
      <a:lvl7pPr marL="3937000" indent="-419100" algn="l" rtl="0" fontAlgn="base">
        <a:lnSpc>
          <a:spcPct val="119000"/>
        </a:lnSpc>
        <a:spcBef>
          <a:spcPct val="20000"/>
        </a:spcBef>
        <a:spcAft>
          <a:spcPct val="0"/>
        </a:spcAft>
        <a:buClr>
          <a:srgbClr val="00549F"/>
        </a:buClr>
        <a:buFont typeface="Verdana" pitchFamily="34" charset="0"/>
        <a:buChar char="•"/>
        <a:defRPr sz="1600">
          <a:solidFill>
            <a:schemeClr val="bg2"/>
          </a:solidFill>
          <a:latin typeface="+mn-lt"/>
          <a:ea typeface="+mn-ea"/>
        </a:defRPr>
      </a:lvl7pPr>
      <a:lvl8pPr marL="4394200" indent="-419100" algn="l" rtl="0" fontAlgn="base">
        <a:lnSpc>
          <a:spcPct val="119000"/>
        </a:lnSpc>
        <a:spcBef>
          <a:spcPct val="20000"/>
        </a:spcBef>
        <a:spcAft>
          <a:spcPct val="0"/>
        </a:spcAft>
        <a:buClr>
          <a:srgbClr val="00549F"/>
        </a:buClr>
        <a:buFont typeface="Verdana" pitchFamily="34" charset="0"/>
        <a:buChar char="•"/>
        <a:defRPr sz="1600">
          <a:solidFill>
            <a:schemeClr val="bg2"/>
          </a:solidFill>
          <a:latin typeface="+mn-lt"/>
          <a:ea typeface="+mn-ea"/>
        </a:defRPr>
      </a:lvl8pPr>
      <a:lvl9pPr marL="4851400" indent="-419100" algn="l" rtl="0" fontAlgn="base">
        <a:lnSpc>
          <a:spcPct val="119000"/>
        </a:lnSpc>
        <a:spcBef>
          <a:spcPct val="20000"/>
        </a:spcBef>
        <a:spcAft>
          <a:spcPct val="0"/>
        </a:spcAft>
        <a:buClr>
          <a:srgbClr val="00549F"/>
        </a:buClr>
        <a:buFont typeface="Verdana" pitchFamily="34" charset="0"/>
        <a:buChar char="•"/>
        <a:defRPr sz="1600">
          <a:solidFill>
            <a:schemeClr val="bg2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179388" y="188913"/>
            <a:ext cx="7859712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sz="2800" b="1" dirty="0" smtClean="0">
                <a:solidFill>
                  <a:schemeClr val="bg1"/>
                </a:solidFill>
                <a:latin typeface="Verdana" pitchFamily="34" charset="0"/>
              </a:rPr>
              <a:t>Summary </a:t>
            </a:r>
            <a:r>
              <a:rPr lang="de-DE" altLang="de-DE" sz="2800" b="1" dirty="0" err="1" smtClean="0">
                <a:solidFill>
                  <a:schemeClr val="bg1"/>
                </a:solidFill>
                <a:latin typeface="Verdana" pitchFamily="34" charset="0"/>
              </a:rPr>
              <a:t>Breakout</a:t>
            </a:r>
            <a:r>
              <a:rPr lang="de-DE" altLang="de-DE" sz="2800" b="1" dirty="0" smtClean="0">
                <a:solidFill>
                  <a:schemeClr val="bg1"/>
                </a:solidFill>
                <a:latin typeface="Verdana" pitchFamily="34" charset="0"/>
              </a:rPr>
              <a:t> Group </a:t>
            </a:r>
          </a:p>
          <a:p>
            <a:pPr eaLnBrk="1" hangingPunct="1"/>
            <a:r>
              <a:rPr lang="de-DE" altLang="de-DE" sz="2800" b="1" dirty="0" smtClean="0">
                <a:solidFill>
                  <a:schemeClr val="bg1"/>
                </a:solidFill>
                <a:latin typeface="Verdana" pitchFamily="34" charset="0"/>
              </a:rPr>
              <a:t>Science Leads</a:t>
            </a:r>
            <a:endParaRPr lang="de-DE" altLang="de-DE" sz="2800" b="1" dirty="0">
              <a:solidFill>
                <a:schemeClr val="bg1"/>
              </a:solidFill>
              <a:latin typeface="Verdana" pitchFamily="34" charset="0"/>
            </a:endParaRPr>
          </a:p>
        </p:txBody>
      </p:sp>
      <p:pic>
        <p:nvPicPr>
          <p:cNvPr id="14" name="Grafik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4211" y="1332848"/>
            <a:ext cx="2556284" cy="4192303"/>
          </a:xfrm>
          <a:prstGeom prst="rect">
            <a:avLst/>
          </a:prstGeom>
        </p:spPr>
      </p:pic>
      <p:sp>
        <p:nvSpPr>
          <p:cNvPr id="2" name="Textfeld 1"/>
          <p:cNvSpPr txBox="1"/>
          <p:nvPr/>
        </p:nvSpPr>
        <p:spPr>
          <a:xfrm>
            <a:off x="3272562" y="5733256"/>
            <a:ext cx="25955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R. Hollmann, </a:t>
            </a:r>
            <a:r>
              <a:rPr lang="de-DE" dirty="0" err="1" smtClean="0"/>
              <a:t>Cloud_cci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35496" y="1222296"/>
            <a:ext cx="8928992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GB" sz="2400" b="1" dirty="0" smtClean="0"/>
              <a:t>Update </a:t>
            </a:r>
            <a:r>
              <a:rPr lang="de-DE" sz="2400" b="1" dirty="0" smtClean="0"/>
              <a:t>on </a:t>
            </a:r>
            <a:r>
              <a:rPr lang="de-DE" sz="2400" b="1" dirty="0" err="1" smtClean="0"/>
              <a:t>joint</a:t>
            </a:r>
            <a:r>
              <a:rPr lang="de-DE" sz="2400" b="1" dirty="0" smtClean="0"/>
              <a:t> </a:t>
            </a:r>
            <a:r>
              <a:rPr lang="de-DE" sz="2400" b="1" dirty="0" err="1" smtClean="0"/>
              <a:t>papers</a:t>
            </a:r>
            <a:r>
              <a:rPr lang="de-DE" sz="2400" b="1" dirty="0" smtClean="0"/>
              <a:t>/</a:t>
            </a:r>
            <a:r>
              <a:rPr lang="de-DE" sz="2400" b="1" dirty="0" err="1" smtClean="0"/>
              <a:t>books</a:t>
            </a:r>
            <a:endParaRPr lang="de-DE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u="sng" dirty="0"/>
              <a:t>RSE special </a:t>
            </a:r>
            <a:r>
              <a:rPr lang="en-GB" sz="2400" u="sng" dirty="0" smtClean="0"/>
              <a:t>issue on </a:t>
            </a:r>
            <a:r>
              <a:rPr lang="en-GB" sz="2400" u="sng" dirty="0" smtClean="0"/>
              <a:t>CCI</a:t>
            </a:r>
            <a:r>
              <a:rPr lang="en-GB" sz="2400" dirty="0" smtClean="0"/>
              <a:t>:</a:t>
            </a:r>
            <a:r>
              <a:rPr lang="en-US" sz="2400" dirty="0"/>
              <a:t> </a:t>
            </a:r>
            <a:r>
              <a:rPr lang="en-US" sz="2400" dirty="0" smtClean="0"/>
              <a:t>open until 01.10.2016 for submission. A</a:t>
            </a:r>
            <a:r>
              <a:rPr lang="en-US" sz="2400" dirty="0" smtClean="0"/>
              <a:t>uthors </a:t>
            </a:r>
            <a:r>
              <a:rPr lang="en-US" sz="2400" dirty="0"/>
              <a:t>should contact Michael to submit one. </a:t>
            </a:r>
            <a:endParaRPr lang="en-US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Emilio </a:t>
            </a:r>
            <a:r>
              <a:rPr lang="en-US" sz="2400" dirty="0"/>
              <a:t>is </a:t>
            </a:r>
            <a:r>
              <a:rPr lang="en-US" sz="2400" dirty="0" smtClean="0"/>
              <a:t>coordinating </a:t>
            </a:r>
            <a:r>
              <a:rPr lang="en-US" sz="2400" dirty="0"/>
              <a:t>a book series on global observations focusing on specific variables. A book for each variable. </a:t>
            </a:r>
            <a:endParaRPr lang="de-DE" sz="24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de-DE" sz="24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CCI </a:t>
            </a:r>
            <a:r>
              <a:rPr lang="en-US" sz="2400" dirty="0"/>
              <a:t>special issue on soil moisture in JAG. </a:t>
            </a:r>
            <a:endParaRPr lang="de-DE" sz="24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n-US" sz="2400" dirty="0" smtClean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Book </a:t>
            </a:r>
            <a:r>
              <a:rPr lang="en-US" sz="2400" dirty="0"/>
              <a:t>by A. </a:t>
            </a:r>
            <a:r>
              <a:rPr lang="en-US" sz="2400" dirty="0" err="1"/>
              <a:t>Cazenove</a:t>
            </a:r>
            <a:r>
              <a:rPr lang="en-US" sz="2400" dirty="0"/>
              <a:t> on sea level closure from Bern meeting. </a:t>
            </a:r>
            <a:endParaRPr lang="de-DE" sz="2400" dirty="0"/>
          </a:p>
          <a:p>
            <a:r>
              <a:rPr lang="en-GB" sz="2400" dirty="0"/>
              <a:t> </a:t>
            </a:r>
            <a:endParaRPr lang="de-DE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Uncertainty paper: </a:t>
            </a:r>
            <a:r>
              <a:rPr lang="en-GB" sz="2400" dirty="0" smtClean="0"/>
              <a:t>ongoing efforts to finalize the draft</a:t>
            </a:r>
            <a:endParaRPr lang="en-GB" sz="2400" dirty="0" smtClean="0"/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265682" y="116632"/>
            <a:ext cx="7417196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de-DE" sz="2800" b="1" dirty="0" smtClean="0">
                <a:solidFill>
                  <a:schemeClr val="bg1"/>
                </a:solidFill>
                <a:latin typeface="Verdana" pitchFamily="34" charset="0"/>
              </a:rPr>
              <a:t>Summary of Science Leaders (SL</a:t>
            </a:r>
            <a:r>
              <a:rPr lang="en-US" altLang="de-DE" sz="2800" b="1" dirty="0" smtClean="0">
                <a:solidFill>
                  <a:schemeClr val="bg1"/>
                </a:solidFill>
                <a:latin typeface="Verdana" pitchFamily="34" charset="0"/>
              </a:rPr>
              <a:t>)</a:t>
            </a:r>
          </a:p>
          <a:p>
            <a:pPr eaLnBrk="1" hangingPunct="1"/>
            <a:r>
              <a:rPr lang="en-US" altLang="de-DE" sz="2800" b="1" dirty="0" smtClean="0">
                <a:solidFill>
                  <a:schemeClr val="bg1"/>
                </a:solidFill>
                <a:latin typeface="Verdana" pitchFamily="34" charset="0"/>
              </a:rPr>
              <a:t>Joint papers / books</a:t>
            </a:r>
            <a:endParaRPr lang="en-US" altLang="de-DE" sz="2800" b="1" dirty="0">
              <a:solidFill>
                <a:schemeClr val="bg1"/>
              </a:solidFill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265682" y="116632"/>
            <a:ext cx="783471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de-DE" sz="2800" b="1" dirty="0" smtClean="0">
                <a:solidFill>
                  <a:schemeClr val="bg1"/>
                </a:solidFill>
                <a:latin typeface="Verdana" pitchFamily="34" charset="0"/>
              </a:rPr>
              <a:t>Summary of Science Leaders (SL) </a:t>
            </a:r>
            <a:endParaRPr lang="en-US" altLang="de-DE" sz="2800" b="1" dirty="0">
              <a:solidFill>
                <a:schemeClr val="bg1"/>
              </a:solidFill>
              <a:latin typeface="Verdana" pitchFamily="34" charset="0"/>
            </a:endParaRPr>
          </a:p>
          <a:p>
            <a:pPr eaLnBrk="1" hangingPunct="1"/>
            <a:r>
              <a:rPr lang="en-US" altLang="de-DE" sz="2800" b="1" dirty="0" smtClean="0">
                <a:solidFill>
                  <a:schemeClr val="bg1"/>
                </a:solidFill>
                <a:latin typeface="Verdana" pitchFamily="34" charset="0"/>
              </a:rPr>
              <a:t>Obs4Mips &amp; Living Planet Symposium</a:t>
            </a: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211640" y="1290240"/>
            <a:ext cx="8856984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400" b="1" dirty="0" smtClean="0"/>
              <a:t>Obs4MIPS: </a:t>
            </a:r>
            <a:endParaRPr lang="en-US" sz="2400" b="1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All </a:t>
            </a:r>
            <a:r>
              <a:rPr lang="en-US" sz="2400" dirty="0"/>
              <a:t>projects are asked to submit a note until end of this </a:t>
            </a:r>
            <a:r>
              <a:rPr lang="en-US" sz="2400" dirty="0" smtClean="0"/>
              <a:t>month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See also presentation by Veronika </a:t>
            </a:r>
            <a:r>
              <a:rPr lang="en-US" sz="2400" dirty="0" err="1" smtClean="0"/>
              <a:t>Eyring</a:t>
            </a:r>
            <a:endParaRPr lang="en-US" sz="2400" dirty="0"/>
          </a:p>
          <a:p>
            <a:pPr marL="342900" indent="-342900">
              <a:buFontTx/>
              <a:buChar char="-"/>
            </a:pPr>
            <a:endParaRPr lang="en-US" sz="2400" dirty="0"/>
          </a:p>
          <a:p>
            <a:endParaRPr lang="en-US" sz="2400" dirty="0" smtClean="0"/>
          </a:p>
          <a:p>
            <a:r>
              <a:rPr lang="en-US" sz="2400" b="1" dirty="0" smtClean="0"/>
              <a:t>Living Planet Symposium</a:t>
            </a:r>
            <a:r>
              <a:rPr lang="en-US" sz="2400" dirty="0" smtClean="0"/>
              <a:t>: </a:t>
            </a:r>
            <a:endParaRPr lang="en-US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Most </a:t>
            </a:r>
            <a:r>
              <a:rPr lang="en-US" sz="2400" dirty="0"/>
              <a:t>ECV teams will be represented. </a:t>
            </a:r>
            <a:endParaRPr lang="en-US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There </a:t>
            </a:r>
            <a:r>
              <a:rPr lang="en-US" sz="2400" dirty="0"/>
              <a:t>will be a climate booth there to present the visualization tools, portal, toolbox etc. </a:t>
            </a:r>
            <a:endParaRPr lang="en-US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Three </a:t>
            </a:r>
            <a:r>
              <a:rPr lang="en-US" sz="2400" dirty="0"/>
              <a:t>climate sessions during conference with a round-table for programmatic, COP-21 implementation and more generic papers on climate. </a:t>
            </a:r>
          </a:p>
        </p:txBody>
      </p:sp>
    </p:spTree>
    <p:extLst>
      <p:ext uri="{BB962C8B-B14F-4D97-AF65-F5344CB8AC3E}">
        <p14:creationId xmlns:p14="http://schemas.microsoft.com/office/powerpoint/2010/main" val="3249988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211640" y="1290240"/>
            <a:ext cx="8856984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400" b="1" dirty="0" smtClean="0"/>
              <a:t>Consistency: </a:t>
            </a:r>
          </a:p>
          <a:p>
            <a:r>
              <a:rPr lang="en-US" sz="2400" dirty="0" smtClean="0"/>
              <a:t>Mapping has been </a:t>
            </a:r>
            <a:r>
              <a:rPr lang="en-US" sz="2400" dirty="0" smtClean="0"/>
              <a:t>finalized. </a:t>
            </a:r>
            <a:r>
              <a:rPr lang="en-GB" sz="2400" dirty="0" smtClean="0"/>
              <a:t>Not </a:t>
            </a:r>
            <a:r>
              <a:rPr lang="en-GB" sz="2400" dirty="0"/>
              <a:t>so much done, but still some </a:t>
            </a:r>
            <a:r>
              <a:rPr lang="en-GB" sz="2400" dirty="0" smtClean="0"/>
              <a:t>things should </a:t>
            </a:r>
            <a:r>
              <a:rPr lang="en-GB" sz="2400" dirty="0"/>
              <a:t>be </a:t>
            </a:r>
            <a:r>
              <a:rPr lang="en-GB" sz="2400" dirty="0" smtClean="0"/>
              <a:t>done. SL will provide </a:t>
            </a:r>
            <a:r>
              <a:rPr lang="en-GB" sz="2400" dirty="0"/>
              <a:t>to Thomas information about status; May ask the question, for whom is consistency most important </a:t>
            </a:r>
            <a:r>
              <a:rPr lang="en-GB" sz="2400" dirty="0" smtClean="0"/>
              <a:t>in order to </a:t>
            </a:r>
            <a:r>
              <a:rPr lang="en-GB" sz="2400" dirty="0"/>
              <a:t>prioritise the things to be done.</a:t>
            </a:r>
            <a:endParaRPr lang="de-DE" sz="2400" dirty="0"/>
          </a:p>
          <a:p>
            <a:r>
              <a:rPr lang="en-US" sz="2400" dirty="0" smtClean="0">
                <a:solidFill>
                  <a:srgbClr val="FF0000"/>
                </a:solidFill>
              </a:rPr>
              <a:t>(topic for colocation</a:t>
            </a:r>
            <a:r>
              <a:rPr lang="en-US" sz="2400" dirty="0" smtClean="0"/>
              <a:t>)</a:t>
            </a:r>
            <a:endParaRPr lang="en-US" sz="2400" dirty="0" smtClean="0"/>
          </a:p>
          <a:p>
            <a:endParaRPr lang="en-US" sz="2400" dirty="0" smtClean="0"/>
          </a:p>
          <a:p>
            <a:r>
              <a:rPr lang="en-US" sz="2400" b="1" dirty="0" smtClean="0"/>
              <a:t>EUMETSAF SAF network - CCI interactions</a:t>
            </a:r>
            <a:r>
              <a:rPr lang="en-US" sz="2400" dirty="0" smtClean="0"/>
              <a:t>: </a:t>
            </a:r>
          </a:p>
          <a:p>
            <a:r>
              <a:rPr lang="en-US" sz="2400" dirty="0" smtClean="0"/>
              <a:t>EUMETSAT </a:t>
            </a:r>
            <a:r>
              <a:rPr lang="en-US" sz="2400" dirty="0" smtClean="0"/>
              <a:t>SAFs </a:t>
            </a:r>
            <a:r>
              <a:rPr lang="en-US" sz="2400" dirty="0" smtClean="0"/>
              <a:t>will get approval for their plans in Summer 2016, covering the years </a:t>
            </a:r>
            <a:r>
              <a:rPr lang="en-US" sz="2400" dirty="0" smtClean="0"/>
              <a:t>2017-2022.</a:t>
            </a:r>
          </a:p>
          <a:p>
            <a:r>
              <a:rPr lang="en-US" sz="2400" dirty="0" smtClean="0"/>
              <a:t>Rainer will distribute the updated data set generation plan providing an overview of all EUMETSAT (planned + available) data records.</a:t>
            </a:r>
            <a:endParaRPr lang="en-US" sz="2400" dirty="0" smtClean="0"/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265682" y="116632"/>
            <a:ext cx="7417196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de-DE" sz="2800" b="1" dirty="0" smtClean="0">
                <a:solidFill>
                  <a:schemeClr val="bg1"/>
                </a:solidFill>
                <a:latin typeface="Verdana" pitchFamily="34" charset="0"/>
              </a:rPr>
              <a:t>Summary of Science Leaders (SL) cross-cutting </a:t>
            </a:r>
            <a:endParaRPr lang="en-US" altLang="de-DE" sz="2800" b="1" dirty="0">
              <a:solidFill>
                <a:schemeClr val="bg1"/>
              </a:solidFill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9899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265682" y="116632"/>
            <a:ext cx="7417196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de-DE" sz="2800" b="1" dirty="0" smtClean="0">
                <a:solidFill>
                  <a:schemeClr val="bg1"/>
                </a:solidFill>
                <a:latin typeface="Verdana" pitchFamily="34" charset="0"/>
              </a:rPr>
              <a:t>Summary of Science Leaders (SL</a:t>
            </a:r>
            <a:r>
              <a:rPr lang="en-US" altLang="de-DE" sz="2800" b="1" dirty="0" smtClean="0">
                <a:solidFill>
                  <a:schemeClr val="bg1"/>
                </a:solidFill>
                <a:latin typeface="Verdana" pitchFamily="34" charset="0"/>
              </a:rPr>
              <a:t>)</a:t>
            </a:r>
          </a:p>
          <a:p>
            <a:pPr eaLnBrk="1" hangingPunct="1"/>
            <a:r>
              <a:rPr lang="en-US" altLang="de-DE" sz="2800" b="1" dirty="0" smtClean="0">
                <a:solidFill>
                  <a:schemeClr val="bg1"/>
                </a:solidFill>
                <a:latin typeface="Verdana" pitchFamily="34" charset="0"/>
              </a:rPr>
              <a:t>Portal &amp; toolbox</a:t>
            </a:r>
            <a:endParaRPr lang="en-US" altLang="de-DE" sz="2800" b="1" dirty="0">
              <a:solidFill>
                <a:schemeClr val="bg1"/>
              </a:solidFill>
              <a:latin typeface="Verdana" pitchFamily="34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32128" y="1196752"/>
            <a:ext cx="8856984" cy="52629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400" b="1" dirty="0" smtClean="0"/>
              <a:t>Portal: </a:t>
            </a:r>
            <a:endParaRPr lang="en-US" sz="2400" b="1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Information on the portal must be accurate so all Science Leads to check accuracy of text. </a:t>
            </a:r>
            <a:endParaRPr lang="en-US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Timetable of new </a:t>
            </a:r>
            <a:r>
              <a:rPr lang="en-US" sz="2400" dirty="0"/>
              <a:t>releases </a:t>
            </a:r>
            <a:r>
              <a:rPr lang="en-US" sz="2400" dirty="0" smtClean="0"/>
              <a:t>at </a:t>
            </a:r>
            <a:r>
              <a:rPr lang="en-US" sz="2400" dirty="0"/>
              <a:t>the level of a quarter of a year. </a:t>
            </a:r>
            <a:endParaRPr lang="en-US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data </a:t>
            </a:r>
            <a:r>
              <a:rPr lang="en-US" sz="2400" dirty="0"/>
              <a:t>standards and </a:t>
            </a:r>
            <a:r>
              <a:rPr lang="en-US" sz="2400" dirty="0" smtClean="0"/>
              <a:t>formats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b="1" dirty="0"/>
          </a:p>
          <a:p>
            <a:r>
              <a:rPr lang="en-US" sz="2400" b="1" dirty="0" smtClean="0"/>
              <a:t>Toolbox</a:t>
            </a:r>
            <a:r>
              <a:rPr lang="en-US" sz="2400" dirty="0" smtClean="0"/>
              <a:t>: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Comments on </a:t>
            </a:r>
            <a:r>
              <a:rPr lang="en-US" sz="2400" dirty="0" smtClean="0"/>
              <a:t>Use cases  for tool </a:t>
            </a:r>
            <a:r>
              <a:rPr lang="en-US" sz="2400" dirty="0"/>
              <a:t>box to Carsten and </a:t>
            </a:r>
            <a:r>
              <a:rPr lang="en-US" sz="2400" dirty="0" smtClean="0"/>
              <a:t>Rainer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some </a:t>
            </a:r>
            <a:r>
              <a:rPr lang="en-US" sz="2400" dirty="0"/>
              <a:t>issues which need to be discussed </a:t>
            </a:r>
            <a:endParaRPr lang="en-US" sz="2400" dirty="0" smtClean="0"/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how </a:t>
            </a:r>
            <a:r>
              <a:rPr lang="en-US" sz="2400" dirty="0"/>
              <a:t>to deal with uncertainties</a:t>
            </a:r>
            <a:r>
              <a:rPr lang="en-US" sz="2400" dirty="0" smtClean="0"/>
              <a:t>.</a:t>
            </a:r>
            <a:r>
              <a:rPr lang="en-US" sz="2400" dirty="0"/>
              <a:t> </a:t>
            </a:r>
            <a:r>
              <a:rPr lang="en-US" sz="2400" dirty="0" smtClean="0"/>
              <a:t>The treatment </a:t>
            </a:r>
            <a:r>
              <a:rPr lang="en-US" sz="2400" dirty="0"/>
              <a:t>among different ECV is very different </a:t>
            </a:r>
            <a:endParaRPr lang="en-US" sz="2400" dirty="0" smtClean="0"/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Gap filling 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endParaRPr lang="en-US" sz="2400" dirty="0" smtClean="0"/>
          </a:p>
          <a:p>
            <a:r>
              <a:rPr lang="en-US" sz="2400" b="1" dirty="0" smtClean="0">
                <a:solidFill>
                  <a:srgbClr val="FF0000"/>
                </a:solidFill>
              </a:rPr>
              <a:t>Both will be topics for next colocation meeting</a:t>
            </a:r>
            <a:endParaRPr lang="en-US" sz="2400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9689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3_Default Design">
  <a:themeElements>
    <a:clrScheme name="3_Default Design 7">
      <a:dk1>
        <a:srgbClr val="000000"/>
      </a:dk1>
      <a:lt1>
        <a:srgbClr val="FFFFFF"/>
      </a:lt1>
      <a:dk2>
        <a:srgbClr val="747678"/>
      </a:dk2>
      <a:lt2>
        <a:srgbClr val="4D4F53"/>
      </a:lt2>
      <a:accent1>
        <a:srgbClr val="0098DB"/>
      </a:accent1>
      <a:accent2>
        <a:srgbClr val="D5D6D2"/>
      </a:accent2>
      <a:accent3>
        <a:srgbClr val="FFFFFF"/>
      </a:accent3>
      <a:accent4>
        <a:srgbClr val="000000"/>
      </a:accent4>
      <a:accent5>
        <a:srgbClr val="AACAEA"/>
      </a:accent5>
      <a:accent6>
        <a:srgbClr val="C1C2BE"/>
      </a:accent6>
      <a:hlink>
        <a:srgbClr val="8B8D8E"/>
      </a:hlink>
      <a:folHlink>
        <a:srgbClr val="9A9B9C"/>
      </a:folHlink>
    </a:clrScheme>
    <a:fontScheme name="3_Default Design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3_Default Design 1">
        <a:dk1>
          <a:srgbClr val="4D4F53"/>
        </a:dk1>
        <a:lt1>
          <a:srgbClr val="FFFFFF"/>
        </a:lt1>
        <a:dk2>
          <a:srgbClr val="D0103A"/>
        </a:dk2>
        <a:lt2>
          <a:srgbClr val="000000"/>
        </a:lt2>
        <a:accent1>
          <a:srgbClr val="00338D"/>
        </a:accent1>
        <a:accent2>
          <a:srgbClr val="008542"/>
        </a:accent2>
        <a:accent3>
          <a:srgbClr val="FFFFFF"/>
        </a:accent3>
        <a:accent4>
          <a:srgbClr val="404246"/>
        </a:accent4>
        <a:accent5>
          <a:srgbClr val="AAADC5"/>
        </a:accent5>
        <a:accent6>
          <a:srgbClr val="00783B"/>
        </a:accent6>
        <a:hlink>
          <a:srgbClr val="E37222"/>
        </a:hlink>
        <a:folHlink>
          <a:srgbClr val="0098D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2">
        <a:dk1>
          <a:srgbClr val="4D4F53"/>
        </a:dk1>
        <a:lt1>
          <a:srgbClr val="FFFFFF"/>
        </a:lt1>
        <a:dk2>
          <a:srgbClr val="D0103A"/>
        </a:dk2>
        <a:lt2>
          <a:srgbClr val="000000"/>
        </a:lt2>
        <a:accent1>
          <a:srgbClr val="0098DB"/>
        </a:accent1>
        <a:accent2>
          <a:srgbClr val="008542"/>
        </a:accent2>
        <a:accent3>
          <a:srgbClr val="FFFFFF"/>
        </a:accent3>
        <a:accent4>
          <a:srgbClr val="404246"/>
        </a:accent4>
        <a:accent5>
          <a:srgbClr val="AACAEA"/>
        </a:accent5>
        <a:accent6>
          <a:srgbClr val="00783B"/>
        </a:accent6>
        <a:hlink>
          <a:srgbClr val="E37222"/>
        </a:hlink>
        <a:folHlink>
          <a:srgbClr val="00338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3">
        <a:dk1>
          <a:srgbClr val="4D4F53"/>
        </a:dk1>
        <a:lt1>
          <a:srgbClr val="FFFFFF"/>
        </a:lt1>
        <a:dk2>
          <a:srgbClr val="D0103A"/>
        </a:dk2>
        <a:lt2>
          <a:srgbClr val="000000"/>
        </a:lt2>
        <a:accent1>
          <a:srgbClr val="008542"/>
        </a:accent1>
        <a:accent2>
          <a:srgbClr val="003397"/>
        </a:accent2>
        <a:accent3>
          <a:srgbClr val="FFFFFF"/>
        </a:accent3>
        <a:accent4>
          <a:srgbClr val="404246"/>
        </a:accent4>
        <a:accent5>
          <a:srgbClr val="AAC2B0"/>
        </a:accent5>
        <a:accent6>
          <a:srgbClr val="002D88"/>
        </a:accent6>
        <a:hlink>
          <a:srgbClr val="E37222"/>
        </a:hlink>
        <a:folHlink>
          <a:srgbClr val="0098D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4">
        <a:dk1>
          <a:srgbClr val="4D4F53"/>
        </a:dk1>
        <a:lt1>
          <a:srgbClr val="FFFFFF"/>
        </a:lt1>
        <a:dk2>
          <a:srgbClr val="D0103A"/>
        </a:dk2>
        <a:lt2>
          <a:srgbClr val="000000"/>
        </a:lt2>
        <a:accent1>
          <a:srgbClr val="E37222"/>
        </a:accent1>
        <a:accent2>
          <a:srgbClr val="008542"/>
        </a:accent2>
        <a:accent3>
          <a:srgbClr val="FFFFFF"/>
        </a:accent3>
        <a:accent4>
          <a:srgbClr val="404246"/>
        </a:accent4>
        <a:accent5>
          <a:srgbClr val="EFBCAB"/>
        </a:accent5>
        <a:accent6>
          <a:srgbClr val="00783B"/>
        </a:accent6>
        <a:hlink>
          <a:srgbClr val="00338D"/>
        </a:hlink>
        <a:folHlink>
          <a:srgbClr val="0098D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5">
        <a:dk1>
          <a:srgbClr val="4D4F53"/>
        </a:dk1>
        <a:lt1>
          <a:srgbClr val="FFFFFF"/>
        </a:lt1>
        <a:dk2>
          <a:srgbClr val="00338D"/>
        </a:dk2>
        <a:lt2>
          <a:srgbClr val="000000"/>
        </a:lt2>
        <a:accent1>
          <a:srgbClr val="D0103A"/>
        </a:accent1>
        <a:accent2>
          <a:srgbClr val="008542"/>
        </a:accent2>
        <a:accent3>
          <a:srgbClr val="FFFFFF"/>
        </a:accent3>
        <a:accent4>
          <a:srgbClr val="404246"/>
        </a:accent4>
        <a:accent5>
          <a:srgbClr val="E4AAAE"/>
        </a:accent5>
        <a:accent6>
          <a:srgbClr val="00783B"/>
        </a:accent6>
        <a:hlink>
          <a:srgbClr val="E37222"/>
        </a:hlink>
        <a:folHlink>
          <a:srgbClr val="0098D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6">
        <a:dk1>
          <a:srgbClr val="000000"/>
        </a:dk1>
        <a:lt1>
          <a:srgbClr val="FFFFFF"/>
        </a:lt1>
        <a:dk2>
          <a:srgbClr val="747678"/>
        </a:dk2>
        <a:lt2>
          <a:srgbClr val="4D4F53"/>
        </a:lt2>
        <a:accent1>
          <a:srgbClr val="00338D"/>
        </a:accent1>
        <a:accent2>
          <a:srgbClr val="D5D6D2"/>
        </a:accent2>
        <a:accent3>
          <a:srgbClr val="FFFFFF"/>
        </a:accent3>
        <a:accent4>
          <a:srgbClr val="000000"/>
        </a:accent4>
        <a:accent5>
          <a:srgbClr val="AAADC5"/>
        </a:accent5>
        <a:accent6>
          <a:srgbClr val="C1C2BE"/>
        </a:accent6>
        <a:hlink>
          <a:srgbClr val="8B8D8E"/>
        </a:hlink>
        <a:folHlink>
          <a:srgbClr val="9A9B9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7">
        <a:dk1>
          <a:srgbClr val="000000"/>
        </a:dk1>
        <a:lt1>
          <a:srgbClr val="FFFFFF"/>
        </a:lt1>
        <a:dk2>
          <a:srgbClr val="747678"/>
        </a:dk2>
        <a:lt2>
          <a:srgbClr val="4D4F53"/>
        </a:lt2>
        <a:accent1>
          <a:srgbClr val="0098DB"/>
        </a:accent1>
        <a:accent2>
          <a:srgbClr val="D5D6D2"/>
        </a:accent2>
        <a:accent3>
          <a:srgbClr val="FFFFFF"/>
        </a:accent3>
        <a:accent4>
          <a:srgbClr val="000000"/>
        </a:accent4>
        <a:accent5>
          <a:srgbClr val="AACAEA"/>
        </a:accent5>
        <a:accent6>
          <a:srgbClr val="C1C2BE"/>
        </a:accent6>
        <a:hlink>
          <a:srgbClr val="8B8D8E"/>
        </a:hlink>
        <a:folHlink>
          <a:srgbClr val="9A9B9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8">
        <a:dk1>
          <a:srgbClr val="000000"/>
        </a:dk1>
        <a:lt1>
          <a:srgbClr val="FFFFFF"/>
        </a:lt1>
        <a:dk2>
          <a:srgbClr val="747678"/>
        </a:dk2>
        <a:lt2>
          <a:srgbClr val="4D4F53"/>
        </a:lt2>
        <a:accent1>
          <a:srgbClr val="008542"/>
        </a:accent1>
        <a:accent2>
          <a:srgbClr val="D5D6D2"/>
        </a:accent2>
        <a:accent3>
          <a:srgbClr val="FFFFFF"/>
        </a:accent3>
        <a:accent4>
          <a:srgbClr val="000000"/>
        </a:accent4>
        <a:accent5>
          <a:srgbClr val="AAC2B0"/>
        </a:accent5>
        <a:accent6>
          <a:srgbClr val="C1C2BE"/>
        </a:accent6>
        <a:hlink>
          <a:srgbClr val="8B8D8E"/>
        </a:hlink>
        <a:folHlink>
          <a:srgbClr val="9A9B9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9">
        <a:dk1>
          <a:srgbClr val="000000"/>
        </a:dk1>
        <a:lt1>
          <a:srgbClr val="FFFFFF"/>
        </a:lt1>
        <a:dk2>
          <a:srgbClr val="747678"/>
        </a:dk2>
        <a:lt2>
          <a:srgbClr val="4D4F53"/>
        </a:lt2>
        <a:accent1>
          <a:srgbClr val="E37222"/>
        </a:accent1>
        <a:accent2>
          <a:srgbClr val="D5D6D2"/>
        </a:accent2>
        <a:accent3>
          <a:srgbClr val="FFFFFF"/>
        </a:accent3>
        <a:accent4>
          <a:srgbClr val="000000"/>
        </a:accent4>
        <a:accent5>
          <a:srgbClr val="EFBCAB"/>
        </a:accent5>
        <a:accent6>
          <a:srgbClr val="C1C2BE"/>
        </a:accent6>
        <a:hlink>
          <a:srgbClr val="8B8D8E"/>
        </a:hlink>
        <a:folHlink>
          <a:srgbClr val="9A9B9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10">
        <a:dk1>
          <a:srgbClr val="000000"/>
        </a:dk1>
        <a:lt1>
          <a:srgbClr val="FFFFFF"/>
        </a:lt1>
        <a:dk2>
          <a:srgbClr val="747678"/>
        </a:dk2>
        <a:lt2>
          <a:srgbClr val="4D4F53"/>
        </a:lt2>
        <a:accent1>
          <a:srgbClr val="D0103A"/>
        </a:accent1>
        <a:accent2>
          <a:srgbClr val="D5D6D2"/>
        </a:accent2>
        <a:accent3>
          <a:srgbClr val="FFFFFF"/>
        </a:accent3>
        <a:accent4>
          <a:srgbClr val="000000"/>
        </a:accent4>
        <a:accent5>
          <a:srgbClr val="E4AAAE"/>
        </a:accent5>
        <a:accent6>
          <a:srgbClr val="C1C2BE"/>
        </a:accent6>
        <a:hlink>
          <a:srgbClr val="8B8D8E"/>
        </a:hlink>
        <a:folHlink>
          <a:srgbClr val="9A9B9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11">
        <a:dk1>
          <a:srgbClr val="000000"/>
        </a:dk1>
        <a:lt1>
          <a:srgbClr val="FFFFFF"/>
        </a:lt1>
        <a:dk2>
          <a:srgbClr val="747678"/>
        </a:dk2>
        <a:lt2>
          <a:srgbClr val="4D4F53"/>
        </a:lt2>
        <a:accent1>
          <a:srgbClr val="8B8D8E"/>
        </a:accent1>
        <a:accent2>
          <a:srgbClr val="D5D6D2"/>
        </a:accent2>
        <a:accent3>
          <a:srgbClr val="FFFFFF"/>
        </a:accent3>
        <a:accent4>
          <a:srgbClr val="000000"/>
        </a:accent4>
        <a:accent5>
          <a:srgbClr val="C4C5C6"/>
        </a:accent5>
        <a:accent6>
          <a:srgbClr val="C1C2BE"/>
        </a:accent6>
        <a:hlink>
          <a:srgbClr val="8B8D8E"/>
        </a:hlink>
        <a:folHlink>
          <a:srgbClr val="9A9B9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ork 100831">
  <a:themeElements>
    <a:clrScheme name="Cork 100831 7">
      <a:dk1>
        <a:srgbClr val="000000"/>
      </a:dk1>
      <a:lt1>
        <a:srgbClr val="FFFFFF"/>
      </a:lt1>
      <a:dk2>
        <a:srgbClr val="747678"/>
      </a:dk2>
      <a:lt2>
        <a:srgbClr val="4D4F53"/>
      </a:lt2>
      <a:accent1>
        <a:srgbClr val="0098DB"/>
      </a:accent1>
      <a:accent2>
        <a:srgbClr val="D5D6D2"/>
      </a:accent2>
      <a:accent3>
        <a:srgbClr val="FFFFFF"/>
      </a:accent3>
      <a:accent4>
        <a:srgbClr val="000000"/>
      </a:accent4>
      <a:accent5>
        <a:srgbClr val="AACAEA"/>
      </a:accent5>
      <a:accent6>
        <a:srgbClr val="C1C2BE"/>
      </a:accent6>
      <a:hlink>
        <a:srgbClr val="8B8D8E"/>
      </a:hlink>
      <a:folHlink>
        <a:srgbClr val="9A9B9C"/>
      </a:folHlink>
    </a:clrScheme>
    <a:fontScheme name="Cork 100831">
      <a:majorFont>
        <a:latin typeface="Verdana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rk 100831 1">
        <a:dk1>
          <a:srgbClr val="4D4F53"/>
        </a:dk1>
        <a:lt1>
          <a:srgbClr val="FFFFFF"/>
        </a:lt1>
        <a:dk2>
          <a:srgbClr val="D0103A"/>
        </a:dk2>
        <a:lt2>
          <a:srgbClr val="000000"/>
        </a:lt2>
        <a:accent1>
          <a:srgbClr val="00338D"/>
        </a:accent1>
        <a:accent2>
          <a:srgbClr val="008542"/>
        </a:accent2>
        <a:accent3>
          <a:srgbClr val="FFFFFF"/>
        </a:accent3>
        <a:accent4>
          <a:srgbClr val="404246"/>
        </a:accent4>
        <a:accent5>
          <a:srgbClr val="AAADC5"/>
        </a:accent5>
        <a:accent6>
          <a:srgbClr val="00783B"/>
        </a:accent6>
        <a:hlink>
          <a:srgbClr val="E37222"/>
        </a:hlink>
        <a:folHlink>
          <a:srgbClr val="0098D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rk 100831 2">
        <a:dk1>
          <a:srgbClr val="4D4F53"/>
        </a:dk1>
        <a:lt1>
          <a:srgbClr val="FFFFFF"/>
        </a:lt1>
        <a:dk2>
          <a:srgbClr val="D0103A"/>
        </a:dk2>
        <a:lt2>
          <a:srgbClr val="000000"/>
        </a:lt2>
        <a:accent1>
          <a:srgbClr val="0098DB"/>
        </a:accent1>
        <a:accent2>
          <a:srgbClr val="008542"/>
        </a:accent2>
        <a:accent3>
          <a:srgbClr val="FFFFFF"/>
        </a:accent3>
        <a:accent4>
          <a:srgbClr val="404246"/>
        </a:accent4>
        <a:accent5>
          <a:srgbClr val="AACAEA"/>
        </a:accent5>
        <a:accent6>
          <a:srgbClr val="00783B"/>
        </a:accent6>
        <a:hlink>
          <a:srgbClr val="E37222"/>
        </a:hlink>
        <a:folHlink>
          <a:srgbClr val="00338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rk 100831 3">
        <a:dk1>
          <a:srgbClr val="4D4F53"/>
        </a:dk1>
        <a:lt1>
          <a:srgbClr val="FFFFFF"/>
        </a:lt1>
        <a:dk2>
          <a:srgbClr val="D0103A"/>
        </a:dk2>
        <a:lt2>
          <a:srgbClr val="000000"/>
        </a:lt2>
        <a:accent1>
          <a:srgbClr val="008542"/>
        </a:accent1>
        <a:accent2>
          <a:srgbClr val="003397"/>
        </a:accent2>
        <a:accent3>
          <a:srgbClr val="FFFFFF"/>
        </a:accent3>
        <a:accent4>
          <a:srgbClr val="404246"/>
        </a:accent4>
        <a:accent5>
          <a:srgbClr val="AAC2B0"/>
        </a:accent5>
        <a:accent6>
          <a:srgbClr val="002D88"/>
        </a:accent6>
        <a:hlink>
          <a:srgbClr val="E37222"/>
        </a:hlink>
        <a:folHlink>
          <a:srgbClr val="0098D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rk 100831 4">
        <a:dk1>
          <a:srgbClr val="4D4F53"/>
        </a:dk1>
        <a:lt1>
          <a:srgbClr val="FFFFFF"/>
        </a:lt1>
        <a:dk2>
          <a:srgbClr val="D0103A"/>
        </a:dk2>
        <a:lt2>
          <a:srgbClr val="000000"/>
        </a:lt2>
        <a:accent1>
          <a:srgbClr val="E37222"/>
        </a:accent1>
        <a:accent2>
          <a:srgbClr val="008542"/>
        </a:accent2>
        <a:accent3>
          <a:srgbClr val="FFFFFF"/>
        </a:accent3>
        <a:accent4>
          <a:srgbClr val="404246"/>
        </a:accent4>
        <a:accent5>
          <a:srgbClr val="EFBCAB"/>
        </a:accent5>
        <a:accent6>
          <a:srgbClr val="00783B"/>
        </a:accent6>
        <a:hlink>
          <a:srgbClr val="00338D"/>
        </a:hlink>
        <a:folHlink>
          <a:srgbClr val="0098D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rk 100831 5">
        <a:dk1>
          <a:srgbClr val="4D4F53"/>
        </a:dk1>
        <a:lt1>
          <a:srgbClr val="FFFFFF"/>
        </a:lt1>
        <a:dk2>
          <a:srgbClr val="00338D"/>
        </a:dk2>
        <a:lt2>
          <a:srgbClr val="000000"/>
        </a:lt2>
        <a:accent1>
          <a:srgbClr val="D0103A"/>
        </a:accent1>
        <a:accent2>
          <a:srgbClr val="008542"/>
        </a:accent2>
        <a:accent3>
          <a:srgbClr val="FFFFFF"/>
        </a:accent3>
        <a:accent4>
          <a:srgbClr val="404246"/>
        </a:accent4>
        <a:accent5>
          <a:srgbClr val="E4AAAE"/>
        </a:accent5>
        <a:accent6>
          <a:srgbClr val="00783B"/>
        </a:accent6>
        <a:hlink>
          <a:srgbClr val="E37222"/>
        </a:hlink>
        <a:folHlink>
          <a:srgbClr val="0098D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rk 100831 6">
        <a:dk1>
          <a:srgbClr val="000000"/>
        </a:dk1>
        <a:lt1>
          <a:srgbClr val="FFFFFF"/>
        </a:lt1>
        <a:dk2>
          <a:srgbClr val="747678"/>
        </a:dk2>
        <a:lt2>
          <a:srgbClr val="4D4F53"/>
        </a:lt2>
        <a:accent1>
          <a:srgbClr val="00338D"/>
        </a:accent1>
        <a:accent2>
          <a:srgbClr val="D5D6D2"/>
        </a:accent2>
        <a:accent3>
          <a:srgbClr val="FFFFFF"/>
        </a:accent3>
        <a:accent4>
          <a:srgbClr val="000000"/>
        </a:accent4>
        <a:accent5>
          <a:srgbClr val="AAADC5"/>
        </a:accent5>
        <a:accent6>
          <a:srgbClr val="C1C2BE"/>
        </a:accent6>
        <a:hlink>
          <a:srgbClr val="8B8D8E"/>
        </a:hlink>
        <a:folHlink>
          <a:srgbClr val="9A9B9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rk 100831 7">
        <a:dk1>
          <a:srgbClr val="000000"/>
        </a:dk1>
        <a:lt1>
          <a:srgbClr val="FFFFFF"/>
        </a:lt1>
        <a:dk2>
          <a:srgbClr val="747678"/>
        </a:dk2>
        <a:lt2>
          <a:srgbClr val="4D4F53"/>
        </a:lt2>
        <a:accent1>
          <a:srgbClr val="0098DB"/>
        </a:accent1>
        <a:accent2>
          <a:srgbClr val="D5D6D2"/>
        </a:accent2>
        <a:accent3>
          <a:srgbClr val="FFFFFF"/>
        </a:accent3>
        <a:accent4>
          <a:srgbClr val="000000"/>
        </a:accent4>
        <a:accent5>
          <a:srgbClr val="AACAEA"/>
        </a:accent5>
        <a:accent6>
          <a:srgbClr val="C1C2BE"/>
        </a:accent6>
        <a:hlink>
          <a:srgbClr val="8B8D8E"/>
        </a:hlink>
        <a:folHlink>
          <a:srgbClr val="9A9B9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rk 100831 8">
        <a:dk1>
          <a:srgbClr val="000000"/>
        </a:dk1>
        <a:lt1>
          <a:srgbClr val="FFFFFF"/>
        </a:lt1>
        <a:dk2>
          <a:srgbClr val="747678"/>
        </a:dk2>
        <a:lt2>
          <a:srgbClr val="4D4F53"/>
        </a:lt2>
        <a:accent1>
          <a:srgbClr val="008542"/>
        </a:accent1>
        <a:accent2>
          <a:srgbClr val="D5D6D2"/>
        </a:accent2>
        <a:accent3>
          <a:srgbClr val="FFFFFF"/>
        </a:accent3>
        <a:accent4>
          <a:srgbClr val="000000"/>
        </a:accent4>
        <a:accent5>
          <a:srgbClr val="AAC2B0"/>
        </a:accent5>
        <a:accent6>
          <a:srgbClr val="C1C2BE"/>
        </a:accent6>
        <a:hlink>
          <a:srgbClr val="8B8D8E"/>
        </a:hlink>
        <a:folHlink>
          <a:srgbClr val="9A9B9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rk 100831 9">
        <a:dk1>
          <a:srgbClr val="000000"/>
        </a:dk1>
        <a:lt1>
          <a:srgbClr val="FFFFFF"/>
        </a:lt1>
        <a:dk2>
          <a:srgbClr val="747678"/>
        </a:dk2>
        <a:lt2>
          <a:srgbClr val="4D4F53"/>
        </a:lt2>
        <a:accent1>
          <a:srgbClr val="E37222"/>
        </a:accent1>
        <a:accent2>
          <a:srgbClr val="D5D6D2"/>
        </a:accent2>
        <a:accent3>
          <a:srgbClr val="FFFFFF"/>
        </a:accent3>
        <a:accent4>
          <a:srgbClr val="000000"/>
        </a:accent4>
        <a:accent5>
          <a:srgbClr val="EFBCAB"/>
        </a:accent5>
        <a:accent6>
          <a:srgbClr val="C1C2BE"/>
        </a:accent6>
        <a:hlink>
          <a:srgbClr val="8B8D8E"/>
        </a:hlink>
        <a:folHlink>
          <a:srgbClr val="9A9B9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rk 100831 10">
        <a:dk1>
          <a:srgbClr val="000000"/>
        </a:dk1>
        <a:lt1>
          <a:srgbClr val="FFFFFF"/>
        </a:lt1>
        <a:dk2>
          <a:srgbClr val="747678"/>
        </a:dk2>
        <a:lt2>
          <a:srgbClr val="4D4F53"/>
        </a:lt2>
        <a:accent1>
          <a:srgbClr val="D0103A"/>
        </a:accent1>
        <a:accent2>
          <a:srgbClr val="D5D6D2"/>
        </a:accent2>
        <a:accent3>
          <a:srgbClr val="FFFFFF"/>
        </a:accent3>
        <a:accent4>
          <a:srgbClr val="000000"/>
        </a:accent4>
        <a:accent5>
          <a:srgbClr val="E4AAAE"/>
        </a:accent5>
        <a:accent6>
          <a:srgbClr val="C1C2BE"/>
        </a:accent6>
        <a:hlink>
          <a:srgbClr val="8B8D8E"/>
        </a:hlink>
        <a:folHlink>
          <a:srgbClr val="9A9B9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rk 100831 11">
        <a:dk1>
          <a:srgbClr val="000000"/>
        </a:dk1>
        <a:lt1>
          <a:srgbClr val="FFFFFF"/>
        </a:lt1>
        <a:dk2>
          <a:srgbClr val="747678"/>
        </a:dk2>
        <a:lt2>
          <a:srgbClr val="4D4F53"/>
        </a:lt2>
        <a:accent1>
          <a:srgbClr val="8B8D8E"/>
        </a:accent1>
        <a:accent2>
          <a:srgbClr val="D5D6D2"/>
        </a:accent2>
        <a:accent3>
          <a:srgbClr val="FFFFFF"/>
        </a:accent3>
        <a:accent4>
          <a:srgbClr val="000000"/>
        </a:accent4>
        <a:accent5>
          <a:srgbClr val="C4C5C6"/>
        </a:accent5>
        <a:accent6>
          <a:srgbClr val="C1C2BE"/>
        </a:accent6>
        <a:hlink>
          <a:srgbClr val="8B8D8E"/>
        </a:hlink>
        <a:folHlink>
          <a:srgbClr val="9A9B9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370</Words>
  <Application>Microsoft Office PowerPoint</Application>
  <PresentationFormat>Bildschirmpräsentation (4:3)</PresentationFormat>
  <Paragraphs>48</Paragraphs>
  <Slides>5</Slides>
  <Notes>1</Notes>
  <HiddenSlides>0</HiddenSlides>
  <MMClips>0</MMClips>
  <ScaleCrop>false</ScaleCrop>
  <HeadingPairs>
    <vt:vector size="4" baseType="variant">
      <vt:variant>
        <vt:lpstr>Design</vt:lpstr>
      </vt:variant>
      <vt:variant>
        <vt:i4>2</vt:i4>
      </vt:variant>
      <vt:variant>
        <vt:lpstr>Folientitel</vt:lpstr>
      </vt:variant>
      <vt:variant>
        <vt:i4>5</vt:i4>
      </vt:variant>
    </vt:vector>
  </HeadingPairs>
  <TitlesOfParts>
    <vt:vector size="7" baseType="lpstr">
      <vt:lpstr>3_Default Design</vt:lpstr>
      <vt:lpstr>Cork 100831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Deutscher Wetterdienst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Rainer Hollmann</dc:creator>
  <cp:lastModifiedBy>Hollmann Rainer</cp:lastModifiedBy>
  <cp:revision>202</cp:revision>
  <cp:lastPrinted>2011-02-24T15:53:57Z</cp:lastPrinted>
  <dcterms:created xsi:type="dcterms:W3CDTF">2008-05-30T10:21:49Z</dcterms:created>
  <dcterms:modified xsi:type="dcterms:W3CDTF">2016-03-16T09:09:29Z</dcterms:modified>
</cp:coreProperties>
</file>